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57B5-6AA1-B1E4-2390-F66623DB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6F44F-A37C-BB64-09D0-6C56F85D4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25B0-E884-FEEF-56DE-B9570499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2E82-E773-C0D1-006B-DD823B99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0A51-3115-E4F2-ACD2-39E9CC98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E255-B009-FA79-5E43-B188933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B3A6E-8C9C-C9CF-02FB-DCE6F0B9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923C-0377-FEF5-A8DA-587A7C6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7B9E-73A8-4DAE-491D-5DD5B01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2FC0-5AE2-D7BC-3178-36921232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5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1061-205C-9A07-4227-E1DC59F92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8AE74-2DD5-C814-77D2-F7501BE8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79CE-106C-A26C-48ED-B0CBB6C8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3F49-CB18-746E-EBD4-EF41EE1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806B-7E6F-E29B-866E-12FC81FB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BF36-C5E7-4175-2723-CE0E27C4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D9B5-2A38-7669-EF5D-39A88A49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B6B5-3435-11DE-D490-0B6332AC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9929-92A9-A6C4-8572-6D852325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7E7F-4238-A8BB-4EBF-A1D5258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4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30AE-9BAF-E2E7-0823-885BB2F6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ED33-CB27-7F4C-4D0A-DB784A49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1732-72C9-9B4F-A976-593F79E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62B9-13E1-FC6B-2DAC-F15132ED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2179-7C4B-0A33-E897-FB5700EE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1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377A-6CE1-685C-3285-AC77A318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D74A-D84B-2596-8585-33B6F13D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99EEB-CC25-C7AB-E70B-A8EB2639D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37EDE-7066-FA51-5F35-CAB04112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906AE-5A64-645D-1F63-D4F62881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5112-F612-EFC2-869D-BD5D5219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AF53-8E43-D7D7-0928-E09027F3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2CF20-50F6-A63E-4C66-1A6E7EC1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65BC-EDBD-6E43-8EA7-5FEEA447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B0423-9EF4-6382-3DE5-86236EB7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C7AF-7174-7FC3-DCDC-55183970D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65D1A-05A3-7353-66D8-2A72BAC3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43562-12C9-4929-4EA5-CCF64FEC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19E8-DBDC-96B9-2B6C-AEA3354D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4E10-D59D-8C40-5736-149F401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2621C-B400-5678-9855-023DE5BB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DF83-2F1A-9B97-6B73-23914FFB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47A16-9425-E260-9C15-DC0B291A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8642E-0A84-380B-54BB-3333029F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26E6F-B5F5-314D-3B7A-14B7090D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3DEE-F47E-6A69-8175-4BAC861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E6D9-88A6-C81E-CA9D-9C5DC9A1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07D9-B7EE-13AB-192D-6A6D5DB9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C52C-A615-8671-455A-BC2EEFA0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2192-5FFD-BBE1-871A-366E931A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05784-3559-BFC1-26BC-C279D252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C185-FA48-446D-0A72-E0090F5D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1FE3-DC99-F3B6-9540-6BD7E537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BF062-8313-D672-CC0A-C34D27EFE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7200-6732-A945-053D-8EB159BF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E86F-EFFF-59A6-96BF-C408452F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F487-1DCE-22C4-6B29-C774B486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01F44-9468-9FB7-200C-43A55103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B5513-B86D-EEA7-3B41-33814AE3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B98C-DC7A-089D-75F4-C54836FD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60FE-F332-2CA8-A444-33CCDA594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4DB8-5DA9-4A2E-A34C-0B3477CA43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DEEB-0D34-9919-B6FB-4264FB3C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3D55-8330-6495-4113-E5D770D7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F88-D43F-4499-98B8-EA7510827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E4136-EF11-1131-6E94-75DAB519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DB0FF-5F2C-97A5-C5B7-7C45FAB5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49F63-8095-88FB-DB12-24ACF3E5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EA7E8-EAE3-D2EF-EC9E-E25239F1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9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3DDA4-8CFD-C615-A401-D1C0484B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12821-AC7C-534C-6E64-DBC869CD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734A4-D781-0463-5A2F-6880E54B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8AB29-DE14-545C-9E60-FFEBF429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Hitesh Kumar Sharma</dc:creator>
  <cp:lastModifiedBy>Dr. Hitesh Kumar Sharma</cp:lastModifiedBy>
  <cp:revision>1</cp:revision>
  <dcterms:created xsi:type="dcterms:W3CDTF">2023-05-14T04:04:53Z</dcterms:created>
  <dcterms:modified xsi:type="dcterms:W3CDTF">2023-05-14T04:15:34Z</dcterms:modified>
</cp:coreProperties>
</file>