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7"/>
  </p:notesMasterIdLst>
  <p:sldIdLst>
    <p:sldId id="256" r:id="rId2"/>
    <p:sldId id="258" r:id="rId3"/>
    <p:sldId id="299" r:id="rId4"/>
    <p:sldId id="259" r:id="rId5"/>
    <p:sldId id="332" r:id="rId6"/>
    <p:sldId id="333" r:id="rId7"/>
    <p:sldId id="334" r:id="rId8"/>
    <p:sldId id="335" r:id="rId9"/>
    <p:sldId id="336" r:id="rId10"/>
    <p:sldId id="337" r:id="rId11"/>
    <p:sldId id="338" r:id="rId12"/>
    <p:sldId id="339" r:id="rId13"/>
    <p:sldId id="340" r:id="rId14"/>
    <p:sldId id="341" r:id="rId15"/>
    <p:sldId id="342" r:id="rId16"/>
  </p:sldIdLst>
  <p:sldSz cx="9144000" cy="5143500" type="screen16x9"/>
  <p:notesSz cx="6858000" cy="9144000"/>
  <p:embeddedFontLst>
    <p:embeddedFont>
      <p:font typeface="Montserrat" panose="00000500000000000000" pitchFamily="2" charset="0"/>
      <p:regular r:id="rId18"/>
      <p:bold r:id="rId19"/>
      <p:italic r:id="rId20"/>
      <p:boldItalic r:id="rId21"/>
    </p:embeddedFont>
    <p:embeddedFont>
      <p:font typeface="Montserrat ExtraBold" panose="00000900000000000000" pitchFamily="2" charset="0"/>
      <p:bold r:id="rId22"/>
      <p:boldItalic r:id="rId23"/>
    </p:embeddedFont>
    <p:embeddedFont>
      <p:font typeface="Montserrat Medium" panose="00000600000000000000" pitchFamily="2" charset="0"/>
      <p:regular r:id="rId24"/>
      <p:bold r:id="rId25"/>
      <p:italic r:id="rId26"/>
      <p:boldItalic r:id="rId27"/>
    </p:embeddedFont>
    <p:embeddedFont>
      <p:font typeface="Montserrat SemiBold" panose="000007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1" roundtripDataSignature="AMtx7mi6mTay8UyGX1CnvMBtQpXgShlkC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udit Khetan" initials="" lastIdx="4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FF9933"/>
    <a:srgbClr val="F907CB"/>
    <a:srgbClr val="F749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00E7D60-E6FC-4485-9CD2-3F33600A13D4}">
  <a:tblStyle styleId="{E00E7D60-E6FC-4485-9CD2-3F33600A13D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972"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76"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71"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8" Type="http://schemas.openxmlformats.org/officeDocument/2006/relationships/slide" Target="slides/slide7.xml"/><Relationship Id="rId72" Type="http://schemas.openxmlformats.org/officeDocument/2006/relationships/commentAuthors" Target="commentAuthor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IN" sz="1100" b="1">
                <a:solidFill>
                  <a:srgbClr val="404040"/>
                </a:solidFill>
                <a:latin typeface="Calibri"/>
                <a:ea typeface="Calibri"/>
                <a:cs typeface="Calibri"/>
                <a:sym typeface="Calibri"/>
              </a:rPr>
              <a:t>Mandatory</a:t>
            </a:r>
            <a:r>
              <a:rPr lang="en-IN" sz="1100">
                <a:solidFill>
                  <a:srgbClr val="404040"/>
                </a:solidFill>
                <a:latin typeface="Calibri"/>
                <a:ea typeface="Calibri"/>
                <a:cs typeface="Calibri"/>
                <a:sym typeface="Calibri"/>
              </a:rPr>
              <a:t> </a:t>
            </a:r>
            <a:endParaRPr sz="1100" b="1">
              <a:solidFill>
                <a:srgbClr val="404040"/>
              </a:solidFill>
              <a:latin typeface="Calibri"/>
              <a:ea typeface="Calibri"/>
              <a:cs typeface="Calibri"/>
              <a:sym typeface="Calibri"/>
            </a:endParaRPr>
          </a:p>
          <a:p>
            <a:pPr marL="0" lvl="0" indent="0" algn="l" rtl="0">
              <a:lnSpc>
                <a:spcPct val="100000"/>
              </a:lnSpc>
              <a:spcBef>
                <a:spcPts val="0"/>
              </a:spcBef>
              <a:spcAft>
                <a:spcPts val="0"/>
              </a:spcAft>
              <a:buClr>
                <a:srgbClr val="404040"/>
              </a:buClr>
              <a:buSzPts val="1400"/>
              <a:buFont typeface="Arial"/>
              <a:buNone/>
            </a:pPr>
            <a:r>
              <a:rPr lang="en-IN" sz="1100" b="1">
                <a:solidFill>
                  <a:srgbClr val="404040"/>
                </a:solidFill>
                <a:latin typeface="Calibri"/>
                <a:ea typeface="Calibri"/>
                <a:cs typeface="Calibri"/>
                <a:sym typeface="Calibri"/>
              </a:rPr>
              <a:t>ACTION</a:t>
            </a:r>
            <a:r>
              <a:rPr lang="en-IN" sz="1100">
                <a:solidFill>
                  <a:srgbClr val="404040"/>
                </a:solidFill>
                <a:latin typeface="Calibri"/>
                <a:ea typeface="Calibri"/>
                <a:cs typeface="Calibri"/>
                <a:sym typeface="Calibri"/>
              </a:rPr>
              <a:t>: Adjust title to fit your course.</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107259C6-3B09-2CE6-2C97-274BE5F738DE}"/>
            </a:ext>
          </a:extLst>
        </p:cNvPr>
        <p:cNvGrpSpPr/>
        <p:nvPr/>
      </p:nvGrpSpPr>
      <p:grpSpPr>
        <a:xfrm>
          <a:off x="0" y="0"/>
          <a:ext cx="0" cy="0"/>
          <a:chOff x="0" y="0"/>
          <a:chExt cx="0" cy="0"/>
        </a:xfrm>
      </p:grpSpPr>
      <p:sp>
        <p:nvSpPr>
          <p:cNvPr id="101" name="Google Shape;101;p4:notes">
            <a:extLst>
              <a:ext uri="{FF2B5EF4-FFF2-40B4-BE49-F238E27FC236}">
                <a16:creationId xmlns:a16="http://schemas.microsoft.com/office/drawing/2014/main" id="{BFFC74BB-F7BC-6AE8-B783-E696288065B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4:notes">
            <a:extLst>
              <a:ext uri="{FF2B5EF4-FFF2-40B4-BE49-F238E27FC236}">
                <a16:creationId xmlns:a16="http://schemas.microsoft.com/office/drawing/2014/main" id="{DEB4FDBB-6D14-CD4B-10E0-5E5C841E3E3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24136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14F332E0-41E7-AE97-BEC3-988CCC008E82}"/>
            </a:ext>
          </a:extLst>
        </p:cNvPr>
        <p:cNvGrpSpPr/>
        <p:nvPr/>
      </p:nvGrpSpPr>
      <p:grpSpPr>
        <a:xfrm>
          <a:off x="0" y="0"/>
          <a:ext cx="0" cy="0"/>
          <a:chOff x="0" y="0"/>
          <a:chExt cx="0" cy="0"/>
        </a:xfrm>
      </p:grpSpPr>
      <p:sp>
        <p:nvSpPr>
          <p:cNvPr id="101" name="Google Shape;101;p4:notes">
            <a:extLst>
              <a:ext uri="{FF2B5EF4-FFF2-40B4-BE49-F238E27FC236}">
                <a16:creationId xmlns:a16="http://schemas.microsoft.com/office/drawing/2014/main" id="{8D3B3AE4-9CAF-1272-600C-8E771A3564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4:notes">
            <a:extLst>
              <a:ext uri="{FF2B5EF4-FFF2-40B4-BE49-F238E27FC236}">
                <a16:creationId xmlns:a16="http://schemas.microsoft.com/office/drawing/2014/main" id="{172F3221-FBD0-1F12-900C-1D9373489B8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77764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4965FAC5-BCFD-5CC0-CF40-A62B22B9F1AD}"/>
            </a:ext>
          </a:extLst>
        </p:cNvPr>
        <p:cNvGrpSpPr/>
        <p:nvPr/>
      </p:nvGrpSpPr>
      <p:grpSpPr>
        <a:xfrm>
          <a:off x="0" y="0"/>
          <a:ext cx="0" cy="0"/>
          <a:chOff x="0" y="0"/>
          <a:chExt cx="0" cy="0"/>
        </a:xfrm>
      </p:grpSpPr>
      <p:sp>
        <p:nvSpPr>
          <p:cNvPr id="101" name="Google Shape;101;p4:notes">
            <a:extLst>
              <a:ext uri="{FF2B5EF4-FFF2-40B4-BE49-F238E27FC236}">
                <a16:creationId xmlns:a16="http://schemas.microsoft.com/office/drawing/2014/main" id="{C02C636A-F60A-97FB-CB77-C8F0A2463F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4:notes">
            <a:extLst>
              <a:ext uri="{FF2B5EF4-FFF2-40B4-BE49-F238E27FC236}">
                <a16:creationId xmlns:a16="http://schemas.microsoft.com/office/drawing/2014/main" id="{DCBDEEAE-0FF9-15DC-147A-68BCC456AFF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19683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259B06CC-0B80-7AB2-908D-C088A7A5E30B}"/>
            </a:ext>
          </a:extLst>
        </p:cNvPr>
        <p:cNvGrpSpPr/>
        <p:nvPr/>
      </p:nvGrpSpPr>
      <p:grpSpPr>
        <a:xfrm>
          <a:off x="0" y="0"/>
          <a:ext cx="0" cy="0"/>
          <a:chOff x="0" y="0"/>
          <a:chExt cx="0" cy="0"/>
        </a:xfrm>
      </p:grpSpPr>
      <p:sp>
        <p:nvSpPr>
          <p:cNvPr id="101" name="Google Shape;101;p4:notes">
            <a:extLst>
              <a:ext uri="{FF2B5EF4-FFF2-40B4-BE49-F238E27FC236}">
                <a16:creationId xmlns:a16="http://schemas.microsoft.com/office/drawing/2014/main" id="{F81F50B2-4D51-E3E9-91F7-B9F0334AEAD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4:notes">
            <a:extLst>
              <a:ext uri="{FF2B5EF4-FFF2-40B4-BE49-F238E27FC236}">
                <a16:creationId xmlns:a16="http://schemas.microsoft.com/office/drawing/2014/main" id="{70724F0F-CC07-2D94-B08D-34C4A9FD603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38263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CE927AD2-8599-D281-F4BC-728301AF4B34}"/>
            </a:ext>
          </a:extLst>
        </p:cNvPr>
        <p:cNvGrpSpPr/>
        <p:nvPr/>
      </p:nvGrpSpPr>
      <p:grpSpPr>
        <a:xfrm>
          <a:off x="0" y="0"/>
          <a:ext cx="0" cy="0"/>
          <a:chOff x="0" y="0"/>
          <a:chExt cx="0" cy="0"/>
        </a:xfrm>
      </p:grpSpPr>
      <p:sp>
        <p:nvSpPr>
          <p:cNvPr id="101" name="Google Shape;101;p4:notes">
            <a:extLst>
              <a:ext uri="{FF2B5EF4-FFF2-40B4-BE49-F238E27FC236}">
                <a16:creationId xmlns:a16="http://schemas.microsoft.com/office/drawing/2014/main" id="{DE0ABBC8-9AF1-1D32-917E-5210773C44C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4:notes">
            <a:extLst>
              <a:ext uri="{FF2B5EF4-FFF2-40B4-BE49-F238E27FC236}">
                <a16:creationId xmlns:a16="http://schemas.microsoft.com/office/drawing/2014/main" id="{819EE7EA-E5AB-DC31-39FF-3B2B7D1B42D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80299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09C6E212-B094-28C5-4A9F-AC4B91B9523E}"/>
            </a:ext>
          </a:extLst>
        </p:cNvPr>
        <p:cNvGrpSpPr/>
        <p:nvPr/>
      </p:nvGrpSpPr>
      <p:grpSpPr>
        <a:xfrm>
          <a:off x="0" y="0"/>
          <a:ext cx="0" cy="0"/>
          <a:chOff x="0" y="0"/>
          <a:chExt cx="0" cy="0"/>
        </a:xfrm>
      </p:grpSpPr>
      <p:sp>
        <p:nvSpPr>
          <p:cNvPr id="101" name="Google Shape;101;p4:notes">
            <a:extLst>
              <a:ext uri="{FF2B5EF4-FFF2-40B4-BE49-F238E27FC236}">
                <a16:creationId xmlns:a16="http://schemas.microsoft.com/office/drawing/2014/main" id="{E79BE29C-9A78-7F76-BB89-BC2AF1A2F3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4:notes">
            <a:extLst>
              <a:ext uri="{FF2B5EF4-FFF2-40B4-BE49-F238E27FC236}">
                <a16:creationId xmlns:a16="http://schemas.microsoft.com/office/drawing/2014/main" id="{C1633593-C2F3-67AC-F95E-9F37FF6E44D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77821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237e03f28c8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237e03f28c8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E19A57AF-E1AA-4EB9-3EA0-B9FD83294DA4}"/>
            </a:ext>
          </a:extLst>
        </p:cNvPr>
        <p:cNvGrpSpPr/>
        <p:nvPr/>
      </p:nvGrpSpPr>
      <p:grpSpPr>
        <a:xfrm>
          <a:off x="0" y="0"/>
          <a:ext cx="0" cy="0"/>
          <a:chOff x="0" y="0"/>
          <a:chExt cx="0" cy="0"/>
        </a:xfrm>
      </p:grpSpPr>
      <p:sp>
        <p:nvSpPr>
          <p:cNvPr id="101" name="Google Shape;101;p4:notes">
            <a:extLst>
              <a:ext uri="{FF2B5EF4-FFF2-40B4-BE49-F238E27FC236}">
                <a16:creationId xmlns:a16="http://schemas.microsoft.com/office/drawing/2014/main" id="{EADD3FF4-E9CB-B238-C445-9E266EE9DA4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4:notes">
            <a:extLst>
              <a:ext uri="{FF2B5EF4-FFF2-40B4-BE49-F238E27FC236}">
                <a16:creationId xmlns:a16="http://schemas.microsoft.com/office/drawing/2014/main" id="{036E9BFF-4608-5CCB-9D8E-95C120F7DFD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63447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D48DDF57-2199-E594-E894-86C16812EA62}"/>
            </a:ext>
          </a:extLst>
        </p:cNvPr>
        <p:cNvGrpSpPr/>
        <p:nvPr/>
      </p:nvGrpSpPr>
      <p:grpSpPr>
        <a:xfrm>
          <a:off x="0" y="0"/>
          <a:ext cx="0" cy="0"/>
          <a:chOff x="0" y="0"/>
          <a:chExt cx="0" cy="0"/>
        </a:xfrm>
      </p:grpSpPr>
      <p:sp>
        <p:nvSpPr>
          <p:cNvPr id="101" name="Google Shape;101;p4:notes">
            <a:extLst>
              <a:ext uri="{FF2B5EF4-FFF2-40B4-BE49-F238E27FC236}">
                <a16:creationId xmlns:a16="http://schemas.microsoft.com/office/drawing/2014/main" id="{45AD813B-F037-7E9D-0AC5-D850CA3AADD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4:notes">
            <a:extLst>
              <a:ext uri="{FF2B5EF4-FFF2-40B4-BE49-F238E27FC236}">
                <a16:creationId xmlns:a16="http://schemas.microsoft.com/office/drawing/2014/main" id="{C68E7EAF-E4D0-ACCA-AEA9-4EE77B9F52A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82556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E158BAE3-759B-650A-2381-BAD618A9AA8E}"/>
            </a:ext>
          </a:extLst>
        </p:cNvPr>
        <p:cNvGrpSpPr/>
        <p:nvPr/>
      </p:nvGrpSpPr>
      <p:grpSpPr>
        <a:xfrm>
          <a:off x="0" y="0"/>
          <a:ext cx="0" cy="0"/>
          <a:chOff x="0" y="0"/>
          <a:chExt cx="0" cy="0"/>
        </a:xfrm>
      </p:grpSpPr>
      <p:sp>
        <p:nvSpPr>
          <p:cNvPr id="101" name="Google Shape;101;p4:notes">
            <a:extLst>
              <a:ext uri="{FF2B5EF4-FFF2-40B4-BE49-F238E27FC236}">
                <a16:creationId xmlns:a16="http://schemas.microsoft.com/office/drawing/2014/main" id="{1F755C11-6B66-B2CB-AAB7-C6FF39CC44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4:notes">
            <a:extLst>
              <a:ext uri="{FF2B5EF4-FFF2-40B4-BE49-F238E27FC236}">
                <a16:creationId xmlns:a16="http://schemas.microsoft.com/office/drawing/2014/main" id="{78859884-310C-D38F-ABB9-8199F1FFE30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5574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27B55B9F-E70D-954D-A5C3-A5DDA9203CFB}"/>
            </a:ext>
          </a:extLst>
        </p:cNvPr>
        <p:cNvGrpSpPr/>
        <p:nvPr/>
      </p:nvGrpSpPr>
      <p:grpSpPr>
        <a:xfrm>
          <a:off x="0" y="0"/>
          <a:ext cx="0" cy="0"/>
          <a:chOff x="0" y="0"/>
          <a:chExt cx="0" cy="0"/>
        </a:xfrm>
      </p:grpSpPr>
      <p:sp>
        <p:nvSpPr>
          <p:cNvPr id="101" name="Google Shape;101;p4:notes">
            <a:extLst>
              <a:ext uri="{FF2B5EF4-FFF2-40B4-BE49-F238E27FC236}">
                <a16:creationId xmlns:a16="http://schemas.microsoft.com/office/drawing/2014/main" id="{C62855BE-3FA9-1BE7-3592-6C269D2C45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4:notes">
            <a:extLst>
              <a:ext uri="{FF2B5EF4-FFF2-40B4-BE49-F238E27FC236}">
                <a16:creationId xmlns:a16="http://schemas.microsoft.com/office/drawing/2014/main" id="{536A28DF-8461-14DC-4499-8CECD8E8752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19861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DDB6D0EB-4452-DF50-9FAC-920A7B3F3C46}"/>
            </a:ext>
          </a:extLst>
        </p:cNvPr>
        <p:cNvGrpSpPr/>
        <p:nvPr/>
      </p:nvGrpSpPr>
      <p:grpSpPr>
        <a:xfrm>
          <a:off x="0" y="0"/>
          <a:ext cx="0" cy="0"/>
          <a:chOff x="0" y="0"/>
          <a:chExt cx="0" cy="0"/>
        </a:xfrm>
      </p:grpSpPr>
      <p:sp>
        <p:nvSpPr>
          <p:cNvPr id="101" name="Google Shape;101;p4:notes">
            <a:extLst>
              <a:ext uri="{FF2B5EF4-FFF2-40B4-BE49-F238E27FC236}">
                <a16:creationId xmlns:a16="http://schemas.microsoft.com/office/drawing/2014/main" id="{7C1F4611-03E0-2150-64BE-C50408A27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4:notes">
            <a:extLst>
              <a:ext uri="{FF2B5EF4-FFF2-40B4-BE49-F238E27FC236}">
                <a16:creationId xmlns:a16="http://schemas.microsoft.com/office/drawing/2014/main" id="{8811337B-A486-9386-B2BF-C9E771C3042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706815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Intro">
  <p:cSld name="Blank_Black_2">
    <p:bg>
      <p:bgPr>
        <a:solidFill>
          <a:schemeClr val="lt2"/>
        </a:solidFill>
        <a:effectLst/>
      </p:bgPr>
    </p:bg>
    <p:spTree>
      <p:nvGrpSpPr>
        <p:cNvPr id="1" name="Shape 9"/>
        <p:cNvGrpSpPr/>
        <p:nvPr/>
      </p:nvGrpSpPr>
      <p:grpSpPr>
        <a:xfrm>
          <a:off x="0" y="0"/>
          <a:ext cx="0" cy="0"/>
          <a:chOff x="0" y="0"/>
          <a:chExt cx="0" cy="0"/>
        </a:xfrm>
      </p:grpSpPr>
      <p:sp>
        <p:nvSpPr>
          <p:cNvPr id="10" name="Google Shape;10;p24"/>
          <p:cNvSpPr txBox="1"/>
          <p:nvPr/>
        </p:nvSpPr>
        <p:spPr>
          <a:xfrm>
            <a:off x="0" y="4851000"/>
            <a:ext cx="16713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IN" sz="600" b="0" i="1" u="none" strike="noStrike" cap="none">
                <a:solidFill>
                  <a:srgbClr val="8E93C2"/>
                </a:solidFill>
                <a:latin typeface="Montserrat Medium"/>
                <a:ea typeface="Montserrat Medium"/>
                <a:cs typeface="Montserrat Medium"/>
                <a:sym typeface="Montserrat Medium"/>
              </a:rPr>
              <a:t>Proprietary and confidential</a:t>
            </a:r>
            <a:endParaRPr sz="600" b="0" i="1" u="none" strike="noStrike" cap="none">
              <a:solidFill>
                <a:srgbClr val="8E93C2"/>
              </a:solidFill>
              <a:latin typeface="Montserrat Medium"/>
              <a:ea typeface="Montserrat Medium"/>
              <a:cs typeface="Montserrat Medium"/>
              <a:sym typeface="Montserrat Medium"/>
            </a:endParaRPr>
          </a:p>
        </p:txBody>
      </p:sp>
      <p:pic>
        <p:nvPicPr>
          <p:cNvPr id="11" name="Google Shape;11;p24"/>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2" name="Google Shape;12;p24"/>
          <p:cNvSpPr txBox="1">
            <a:spLocks noGrp="1"/>
          </p:cNvSpPr>
          <p:nvPr>
            <p:ph type="title"/>
          </p:nvPr>
        </p:nvSpPr>
        <p:spPr>
          <a:xfrm>
            <a:off x="440082" y="1961515"/>
            <a:ext cx="6603900" cy="7608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5600"/>
              <a:buFont typeface="Montserrat ExtraBold"/>
              <a:buNone/>
              <a:defRPr sz="5600" b="1">
                <a:latin typeface="Montserrat ExtraBold"/>
                <a:ea typeface="Montserrat ExtraBold"/>
                <a:cs typeface="Montserrat ExtraBold"/>
                <a:sym typeface="Montserrat ExtraBold"/>
              </a:defRPr>
            </a:lvl1pPr>
            <a:lvl2pPr lvl="1"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2pPr>
            <a:lvl3pPr lvl="2"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3pPr>
            <a:lvl4pPr lvl="3"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4pPr>
            <a:lvl5pPr lvl="4"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5pPr>
            <a:lvl6pPr lvl="5"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6pPr>
            <a:lvl7pPr lvl="6"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7pPr>
            <a:lvl8pPr lvl="7"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8pPr>
            <a:lvl9pPr lvl="8" algn="l">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9pPr>
          </a:lstStyle>
          <a:p>
            <a:endParaRPr/>
          </a:p>
        </p:txBody>
      </p:sp>
      <p:sp>
        <p:nvSpPr>
          <p:cNvPr id="13" name="Google Shape;13;p24"/>
          <p:cNvSpPr txBox="1">
            <a:spLocks noGrp="1"/>
          </p:cNvSpPr>
          <p:nvPr>
            <p:ph type="subTitle" idx="1"/>
          </p:nvPr>
        </p:nvSpPr>
        <p:spPr>
          <a:xfrm>
            <a:off x="491123" y="2762089"/>
            <a:ext cx="4656900" cy="3912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SzPts val="1400"/>
              <a:buFont typeface="Montserrat SemiBold"/>
              <a:buNone/>
              <a:defRPr sz="1400">
                <a:latin typeface="Montserrat SemiBold"/>
                <a:ea typeface="Montserrat SemiBold"/>
                <a:cs typeface="Montserrat SemiBold"/>
                <a:sym typeface="Montserrat SemiBold"/>
              </a:defRPr>
            </a:lvl1pPr>
            <a:lvl2pPr lvl="1" algn="l">
              <a:lnSpc>
                <a:spcPct val="90000"/>
              </a:lnSpc>
              <a:spcBef>
                <a:spcPts val="500"/>
              </a:spcBef>
              <a:spcAft>
                <a:spcPts val="0"/>
              </a:spcAft>
              <a:buSzPts val="1600"/>
              <a:buNone/>
              <a:defRPr/>
            </a:lvl2pPr>
            <a:lvl3pPr lvl="2" algn="l">
              <a:lnSpc>
                <a:spcPct val="90000"/>
              </a:lnSpc>
              <a:spcBef>
                <a:spcPts val="500"/>
              </a:spcBef>
              <a:spcAft>
                <a:spcPts val="0"/>
              </a:spcAft>
              <a:buSzPts val="1400"/>
              <a:buNone/>
              <a:defRPr/>
            </a:lvl3pPr>
            <a:lvl4pPr lvl="3" algn="l">
              <a:lnSpc>
                <a:spcPct val="90000"/>
              </a:lnSpc>
              <a:spcBef>
                <a:spcPts val="500"/>
              </a:spcBef>
              <a:spcAft>
                <a:spcPts val="0"/>
              </a:spcAft>
              <a:buSzPts val="1200"/>
              <a:buNone/>
              <a:defRPr/>
            </a:lvl4pPr>
            <a:lvl5pPr lvl="4" algn="l">
              <a:lnSpc>
                <a:spcPct val="90000"/>
              </a:lnSpc>
              <a:spcBef>
                <a:spcPts val="500"/>
              </a:spcBef>
              <a:spcAft>
                <a:spcPts val="0"/>
              </a:spcAft>
              <a:buSzPts val="1200"/>
              <a:buNone/>
              <a:defRPr/>
            </a:lvl5pPr>
            <a:lvl6pPr lvl="5" algn="l">
              <a:lnSpc>
                <a:spcPct val="90000"/>
              </a:lnSpc>
              <a:spcBef>
                <a:spcPts val="500"/>
              </a:spcBef>
              <a:spcAft>
                <a:spcPts val="0"/>
              </a:spcAft>
              <a:buSzPts val="1800"/>
              <a:buNone/>
              <a:defRPr/>
            </a:lvl6pPr>
            <a:lvl7pPr lvl="6" algn="l">
              <a:lnSpc>
                <a:spcPct val="90000"/>
              </a:lnSpc>
              <a:spcBef>
                <a:spcPts val="500"/>
              </a:spcBef>
              <a:spcAft>
                <a:spcPts val="0"/>
              </a:spcAft>
              <a:buSzPts val="1800"/>
              <a:buNone/>
              <a:defRPr/>
            </a:lvl7pPr>
            <a:lvl8pPr lvl="7" algn="l">
              <a:lnSpc>
                <a:spcPct val="90000"/>
              </a:lnSpc>
              <a:spcBef>
                <a:spcPts val="500"/>
              </a:spcBef>
              <a:spcAft>
                <a:spcPts val="0"/>
              </a:spcAft>
              <a:buSzPts val="1800"/>
              <a:buNone/>
              <a:defRPr/>
            </a:lvl8pPr>
            <a:lvl9pPr lvl="8" algn="l">
              <a:lnSpc>
                <a:spcPct val="90000"/>
              </a:lnSpc>
              <a:spcBef>
                <a:spcPts val="500"/>
              </a:spcBef>
              <a:spcAft>
                <a:spcPts val="0"/>
              </a:spcAft>
              <a:buSzPts val="1800"/>
              <a:buNone/>
              <a:defRPr/>
            </a:lvl9pPr>
          </a:lstStyle>
          <a:p>
            <a:endParaRPr/>
          </a:p>
        </p:txBody>
      </p:sp>
      <p:sp>
        <p:nvSpPr>
          <p:cNvPr id="14" name="Google Shape;14;p24"/>
          <p:cNvSpPr/>
          <p:nvPr/>
        </p:nvSpPr>
        <p:spPr>
          <a:xfrm>
            <a:off x="541075" y="3523425"/>
            <a:ext cx="1066800" cy="1066800"/>
          </a:xfrm>
          <a:prstGeom prst="ellipse">
            <a:avLst/>
          </a:prstGeom>
          <a:solidFill>
            <a:srgbClr val="B1B5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4"/>
          <p:cNvSpPr txBox="1"/>
          <p:nvPr/>
        </p:nvSpPr>
        <p:spPr>
          <a:xfrm>
            <a:off x="797376" y="3733575"/>
            <a:ext cx="6417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IN" sz="1000" b="0" i="0" u="none" strike="noStrike" cap="none">
                <a:solidFill>
                  <a:srgbClr val="393B6B"/>
                </a:solidFill>
                <a:latin typeface="Montserrat"/>
                <a:ea typeface="Montserrat"/>
                <a:cs typeface="Montserrat"/>
                <a:sym typeface="Montserrat"/>
              </a:rPr>
              <a:t>Insert </a:t>
            </a:r>
            <a:endParaRPr sz="1000" b="0" i="0" u="none" strike="noStrike" cap="none">
              <a:solidFill>
                <a:srgbClr val="393B6B"/>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000"/>
              <a:buFont typeface="Arial"/>
              <a:buNone/>
            </a:pPr>
            <a:r>
              <a:rPr lang="en-IN" sz="1000" b="0" i="0" u="none" strike="noStrike" cap="none">
                <a:solidFill>
                  <a:srgbClr val="393B6B"/>
                </a:solidFill>
                <a:latin typeface="Montserrat"/>
                <a:ea typeface="Montserrat"/>
                <a:cs typeface="Montserrat"/>
                <a:sym typeface="Montserrat"/>
              </a:rPr>
              <a:t>photo </a:t>
            </a:r>
            <a:endParaRPr sz="1000" b="0" i="0" u="none" strike="noStrike" cap="none">
              <a:solidFill>
                <a:srgbClr val="393B6B"/>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000"/>
              <a:buFont typeface="Arial"/>
              <a:buNone/>
            </a:pPr>
            <a:r>
              <a:rPr lang="en-IN" sz="1000" b="0" i="0" u="none" strike="noStrike" cap="none">
                <a:solidFill>
                  <a:srgbClr val="393B6B"/>
                </a:solidFill>
                <a:latin typeface="Montserrat"/>
                <a:ea typeface="Montserrat"/>
                <a:cs typeface="Montserrat"/>
                <a:sym typeface="Montserrat"/>
              </a:rPr>
              <a:t>here</a:t>
            </a:r>
            <a:endParaRPr sz="1000" b="0" i="0" u="none" strike="noStrike" cap="none">
              <a:solidFill>
                <a:srgbClr val="393B6B"/>
              </a:solidFill>
              <a:latin typeface="Montserrat"/>
              <a:ea typeface="Montserrat"/>
              <a:cs typeface="Montserrat"/>
              <a:sym typeface="Montserrat"/>
            </a:endParaRPr>
          </a:p>
        </p:txBody>
      </p:sp>
      <p:pic>
        <p:nvPicPr>
          <p:cNvPr id="16" name="Google Shape;16;p24"/>
          <p:cNvPicPr preferRelativeResize="0"/>
          <p:nvPr/>
        </p:nvPicPr>
        <p:blipFill rotWithShape="1">
          <a:blip r:embed="rId3">
            <a:alphaModFix/>
          </a:blip>
          <a:srcRect t="-12451" b="-12439"/>
          <a:stretch/>
        </p:blipFill>
        <p:spPr>
          <a:xfrm>
            <a:off x="8101275" y="4859793"/>
            <a:ext cx="918750" cy="1958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0"/>
        <p:cNvGrpSpPr/>
        <p:nvPr/>
      </p:nvGrpSpPr>
      <p:grpSpPr>
        <a:xfrm>
          <a:off x="0" y="0"/>
          <a:ext cx="0" cy="0"/>
          <a:chOff x="0" y="0"/>
          <a:chExt cx="0" cy="0"/>
        </a:xfrm>
      </p:grpSpPr>
      <p:sp>
        <p:nvSpPr>
          <p:cNvPr id="61" name="Google Shape;61;p35"/>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62" name="Google Shape;62;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sp>
        <p:nvSpPr>
          <p:cNvPr id="64" name="Google Shape;64;p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3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66" name="Google Shape;66;p3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7" name="Google Shape;67;p3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8" name="Google Shape;68;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9"/>
        <p:cNvGrpSpPr/>
        <p:nvPr/>
      </p:nvGrpSpPr>
      <p:grpSpPr>
        <a:xfrm>
          <a:off x="0" y="0"/>
          <a:ext cx="0" cy="0"/>
          <a:chOff x="0" y="0"/>
          <a:chExt cx="0" cy="0"/>
        </a:xfrm>
      </p:grpSpPr>
      <p:sp>
        <p:nvSpPr>
          <p:cNvPr id="70" name="Google Shape;70;p37"/>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71" name="Google Shape;71;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2"/>
        <p:cNvGrpSpPr/>
        <p:nvPr/>
      </p:nvGrpSpPr>
      <p:grpSpPr>
        <a:xfrm>
          <a:off x="0" y="0"/>
          <a:ext cx="0" cy="0"/>
          <a:chOff x="0" y="0"/>
          <a:chExt cx="0" cy="0"/>
        </a:xfrm>
      </p:grpSpPr>
      <p:sp>
        <p:nvSpPr>
          <p:cNvPr id="73" name="Google Shape;73;p38"/>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4" name="Google Shape;74;p38"/>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75" name="Google Shape;75;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
        <p:nvSpPr>
          <p:cNvPr id="77" name="Google Shape;77;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_1">
  <p:cSld name="TITLE_1">
    <p:bg>
      <p:bgPr>
        <a:gradFill>
          <a:gsLst>
            <a:gs pos="0">
              <a:schemeClr val="accent1"/>
            </a:gs>
            <a:gs pos="100000">
              <a:schemeClr val="accent2"/>
            </a:gs>
          </a:gsLst>
          <a:lin ang="0" scaled="0"/>
        </a:gradFill>
        <a:effectLst/>
      </p:bgPr>
    </p:bg>
    <p:spTree>
      <p:nvGrpSpPr>
        <p:cNvPr id="1" name="Shape 380"/>
        <p:cNvGrpSpPr/>
        <p:nvPr/>
      </p:nvGrpSpPr>
      <p:grpSpPr>
        <a:xfrm>
          <a:off x="0" y="0"/>
          <a:ext cx="0" cy="0"/>
          <a:chOff x="0" y="0"/>
          <a:chExt cx="0" cy="0"/>
        </a:xfrm>
      </p:grpSpPr>
      <p:sp>
        <p:nvSpPr>
          <p:cNvPr id="381" name="Google Shape;381;p61"/>
          <p:cNvSpPr txBox="1">
            <a:spLocks noGrp="1"/>
          </p:cNvSpPr>
          <p:nvPr>
            <p:ph type="title"/>
          </p:nvPr>
        </p:nvSpPr>
        <p:spPr>
          <a:xfrm>
            <a:off x="704999" y="1916700"/>
            <a:ext cx="8520601" cy="572700"/>
          </a:xfrm>
          <a:prstGeom prst="rect">
            <a:avLst/>
          </a:prstGeom>
          <a:noFill/>
          <a:ln>
            <a:noFill/>
          </a:ln>
        </p:spPr>
        <p:txBody>
          <a:bodyPr spcFirstLastPara="1" wrap="square" lIns="91400" tIns="91400" rIns="91400" bIns="91400" anchor="b" anchorCtr="0">
            <a:noAutofit/>
          </a:bodyPr>
          <a:lstStyle>
            <a:lvl1pPr lvl="0" algn="l" rtl="0">
              <a:lnSpc>
                <a:spcPct val="100000"/>
              </a:lnSpc>
              <a:spcBef>
                <a:spcPts val="0"/>
              </a:spcBef>
              <a:spcAft>
                <a:spcPts val="0"/>
              </a:spcAft>
              <a:buSzPts val="3500"/>
              <a:buNone/>
              <a:defRPr sz="3500"/>
            </a:lvl1pPr>
            <a:lvl2pPr lvl="1" algn="l" rtl="0">
              <a:lnSpc>
                <a:spcPct val="100000"/>
              </a:lnSpc>
              <a:spcBef>
                <a:spcPts val="0"/>
              </a:spcBef>
              <a:spcAft>
                <a:spcPts val="0"/>
              </a:spcAft>
              <a:buSzPts val="5100"/>
              <a:buNone/>
              <a:defRPr/>
            </a:lvl2pPr>
            <a:lvl3pPr lvl="2" algn="l" rtl="0">
              <a:lnSpc>
                <a:spcPct val="100000"/>
              </a:lnSpc>
              <a:spcBef>
                <a:spcPts val="0"/>
              </a:spcBef>
              <a:spcAft>
                <a:spcPts val="0"/>
              </a:spcAft>
              <a:buSzPts val="5100"/>
              <a:buNone/>
              <a:defRPr/>
            </a:lvl3pPr>
            <a:lvl4pPr lvl="3" algn="l" rtl="0">
              <a:lnSpc>
                <a:spcPct val="100000"/>
              </a:lnSpc>
              <a:spcBef>
                <a:spcPts val="0"/>
              </a:spcBef>
              <a:spcAft>
                <a:spcPts val="0"/>
              </a:spcAft>
              <a:buSzPts val="5100"/>
              <a:buNone/>
              <a:defRPr/>
            </a:lvl4pPr>
            <a:lvl5pPr lvl="4" algn="l" rtl="0">
              <a:lnSpc>
                <a:spcPct val="100000"/>
              </a:lnSpc>
              <a:spcBef>
                <a:spcPts val="0"/>
              </a:spcBef>
              <a:spcAft>
                <a:spcPts val="0"/>
              </a:spcAft>
              <a:buSzPts val="5100"/>
              <a:buNone/>
              <a:defRPr/>
            </a:lvl5pPr>
            <a:lvl6pPr lvl="5" algn="l" rtl="0">
              <a:lnSpc>
                <a:spcPct val="100000"/>
              </a:lnSpc>
              <a:spcBef>
                <a:spcPts val="0"/>
              </a:spcBef>
              <a:spcAft>
                <a:spcPts val="0"/>
              </a:spcAft>
              <a:buSzPts val="5100"/>
              <a:buNone/>
              <a:defRPr/>
            </a:lvl6pPr>
            <a:lvl7pPr lvl="6" algn="l" rtl="0">
              <a:lnSpc>
                <a:spcPct val="100000"/>
              </a:lnSpc>
              <a:spcBef>
                <a:spcPts val="0"/>
              </a:spcBef>
              <a:spcAft>
                <a:spcPts val="0"/>
              </a:spcAft>
              <a:buSzPts val="5100"/>
              <a:buNone/>
              <a:defRPr/>
            </a:lvl7pPr>
            <a:lvl8pPr lvl="7" algn="l" rtl="0">
              <a:lnSpc>
                <a:spcPct val="100000"/>
              </a:lnSpc>
              <a:spcBef>
                <a:spcPts val="0"/>
              </a:spcBef>
              <a:spcAft>
                <a:spcPts val="0"/>
              </a:spcAft>
              <a:buSzPts val="5100"/>
              <a:buNone/>
              <a:defRPr/>
            </a:lvl8pPr>
            <a:lvl9pPr lvl="8" algn="l" rtl="0">
              <a:lnSpc>
                <a:spcPct val="100000"/>
              </a:lnSpc>
              <a:spcBef>
                <a:spcPts val="0"/>
              </a:spcBef>
              <a:spcAft>
                <a:spcPts val="0"/>
              </a:spcAft>
              <a:buSzPts val="5100"/>
              <a:buNone/>
              <a:defRPr/>
            </a:lvl9pPr>
          </a:lstStyle>
          <a:p>
            <a:endParaRPr/>
          </a:p>
        </p:txBody>
      </p:sp>
      <p:grpSp>
        <p:nvGrpSpPr>
          <p:cNvPr id="382" name="Google Shape;382;p61"/>
          <p:cNvGrpSpPr/>
          <p:nvPr/>
        </p:nvGrpSpPr>
        <p:grpSpPr>
          <a:xfrm>
            <a:off x="3500202" y="-104622"/>
            <a:ext cx="5769348" cy="5951750"/>
            <a:chOff x="3458353" y="512653"/>
            <a:chExt cx="5769348" cy="5951750"/>
          </a:xfrm>
        </p:grpSpPr>
        <p:pic>
          <p:nvPicPr>
            <p:cNvPr id="383" name="Google Shape;383;p61"/>
            <p:cNvPicPr preferRelativeResize="0"/>
            <p:nvPr/>
          </p:nvPicPr>
          <p:blipFill rotWithShape="1">
            <a:blip r:embed="rId2">
              <a:alphaModFix amt="64000"/>
            </a:blip>
            <a:srcRect/>
            <a:stretch/>
          </p:blipFill>
          <p:spPr>
            <a:xfrm rot="-5400000">
              <a:off x="4778713" y="2015415"/>
              <a:ext cx="5951750" cy="2946226"/>
            </a:xfrm>
            <a:prstGeom prst="rect">
              <a:avLst/>
            </a:prstGeom>
            <a:noFill/>
            <a:ln>
              <a:noFill/>
            </a:ln>
          </p:spPr>
        </p:pic>
        <p:pic>
          <p:nvPicPr>
            <p:cNvPr id="384" name="Google Shape;384;p61"/>
            <p:cNvPicPr preferRelativeResize="0"/>
            <p:nvPr/>
          </p:nvPicPr>
          <p:blipFill rotWithShape="1">
            <a:blip r:embed="rId2">
              <a:alphaModFix amt="64000"/>
            </a:blip>
            <a:srcRect/>
            <a:stretch/>
          </p:blipFill>
          <p:spPr>
            <a:xfrm rot="-5400000">
              <a:off x="1955591" y="2015415"/>
              <a:ext cx="5951750" cy="2946226"/>
            </a:xfrm>
            <a:prstGeom prst="rect">
              <a:avLst/>
            </a:prstGeom>
            <a:noFill/>
            <a:ln>
              <a:noFill/>
            </a:ln>
          </p:spPr>
        </p:pic>
      </p:grpSp>
      <p:sp>
        <p:nvSpPr>
          <p:cNvPr id="385" name="Google Shape;385;p61"/>
          <p:cNvSpPr/>
          <p:nvPr/>
        </p:nvSpPr>
        <p:spPr>
          <a:xfrm flipH="1">
            <a:off x="504050" y="1576800"/>
            <a:ext cx="7212601" cy="114000"/>
          </a:xfrm>
          <a:prstGeom prst="rect">
            <a:avLst/>
          </a:prstGeom>
          <a:solidFill>
            <a:schemeClr val="accent6"/>
          </a:solidFill>
          <a:ln>
            <a:noFill/>
          </a:ln>
        </p:spPr>
        <p:txBody>
          <a:bodyPr spcFirstLastPara="1" wrap="square" lIns="91426" tIns="91426" rIns="91426" bIns="91426"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1" b="0" i="0" u="none" strike="noStrike" cap="none">
              <a:solidFill>
                <a:srgbClr val="000000"/>
              </a:solidFill>
              <a:latin typeface="Arial"/>
              <a:ea typeface="Arial"/>
              <a:cs typeface="Arial"/>
              <a:sym typeface="Arial"/>
            </a:endParaRPr>
          </a:p>
        </p:txBody>
      </p:sp>
      <p:sp>
        <p:nvSpPr>
          <p:cNvPr id="386" name="Google Shape;386;p61"/>
          <p:cNvSpPr/>
          <p:nvPr/>
        </p:nvSpPr>
        <p:spPr>
          <a:xfrm rot="5400000">
            <a:off x="122857" y="1957800"/>
            <a:ext cx="875100" cy="113100"/>
          </a:xfrm>
          <a:prstGeom prst="rect">
            <a:avLst/>
          </a:prstGeom>
          <a:solidFill>
            <a:schemeClr val="accent6"/>
          </a:solidFill>
          <a:ln>
            <a:noFill/>
          </a:ln>
        </p:spPr>
        <p:txBody>
          <a:bodyPr spcFirstLastPara="1" wrap="square" lIns="91426" tIns="91426" rIns="91426" bIns="91426"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1" b="0" i="0" u="none" strike="noStrike" cap="none">
              <a:solidFill>
                <a:srgbClr val="000000"/>
              </a:solidFill>
              <a:latin typeface="Arial"/>
              <a:ea typeface="Arial"/>
              <a:cs typeface="Arial"/>
              <a:sym typeface="Arial"/>
            </a:endParaRPr>
          </a:p>
        </p:txBody>
      </p:sp>
      <p:sp>
        <p:nvSpPr>
          <p:cNvPr id="387" name="Google Shape;387;p61"/>
          <p:cNvSpPr/>
          <p:nvPr/>
        </p:nvSpPr>
        <p:spPr>
          <a:xfrm rot="5400000">
            <a:off x="6811701" y="785700"/>
            <a:ext cx="1696800" cy="113100"/>
          </a:xfrm>
          <a:prstGeom prst="rect">
            <a:avLst/>
          </a:prstGeom>
          <a:solidFill>
            <a:schemeClr val="accent6"/>
          </a:solidFill>
          <a:ln>
            <a:noFill/>
          </a:ln>
        </p:spPr>
        <p:txBody>
          <a:bodyPr spcFirstLastPara="1" wrap="square" lIns="91426" tIns="91426" rIns="91426" bIns="91426"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1" b="0" i="0" u="none" strike="noStrike" cap="none">
              <a:solidFill>
                <a:srgbClr val="000000"/>
              </a:solidFill>
              <a:latin typeface="Arial"/>
              <a:ea typeface="Arial"/>
              <a:cs typeface="Arial"/>
              <a:sym typeface="Arial"/>
            </a:endParaRPr>
          </a:p>
        </p:txBody>
      </p:sp>
      <p:pic>
        <p:nvPicPr>
          <p:cNvPr id="388" name="Google Shape;388;p61"/>
          <p:cNvPicPr preferRelativeResize="0"/>
          <p:nvPr/>
        </p:nvPicPr>
        <p:blipFill rotWithShape="1">
          <a:blip r:embed="rId3">
            <a:alphaModFix/>
          </a:blip>
          <a:srcRect/>
          <a:stretch/>
        </p:blipFill>
        <p:spPr>
          <a:xfrm>
            <a:off x="7400354" y="4458500"/>
            <a:ext cx="1338247" cy="290925"/>
          </a:xfrm>
          <a:prstGeom prst="rect">
            <a:avLst/>
          </a:prstGeom>
          <a:noFill/>
          <a:ln>
            <a:noFill/>
          </a:ln>
        </p:spPr>
      </p:pic>
    </p:spTree>
    <p:extLst>
      <p:ext uri="{BB962C8B-B14F-4D97-AF65-F5344CB8AC3E}">
        <p14:creationId xmlns:p14="http://schemas.microsoft.com/office/powerpoint/2010/main" val="89211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2">
  <p:cSld name="1_Side_Callout_Pink">
    <p:bg>
      <p:bgPr>
        <a:solidFill>
          <a:schemeClr val="lt2"/>
        </a:solidFill>
        <a:effectLst/>
      </p:bgPr>
    </p:bg>
    <p:spTree>
      <p:nvGrpSpPr>
        <p:cNvPr id="1" name="Shape 24"/>
        <p:cNvGrpSpPr/>
        <p:nvPr/>
      </p:nvGrpSpPr>
      <p:grpSpPr>
        <a:xfrm>
          <a:off x="0" y="0"/>
          <a:ext cx="0" cy="0"/>
          <a:chOff x="0" y="0"/>
          <a:chExt cx="0" cy="0"/>
        </a:xfrm>
      </p:grpSpPr>
      <p:pic>
        <p:nvPicPr>
          <p:cNvPr id="25" name="Google Shape;25;p26"/>
          <p:cNvPicPr preferRelativeResize="0"/>
          <p:nvPr/>
        </p:nvPicPr>
        <p:blipFill rotWithShape="1">
          <a:blip r:embed="rId2">
            <a:alphaModFix/>
          </a:blip>
          <a:srcRect/>
          <a:stretch/>
        </p:blipFill>
        <p:spPr>
          <a:xfrm>
            <a:off x="8" y="0"/>
            <a:ext cx="3471633" cy="5143499"/>
          </a:xfrm>
          <a:prstGeom prst="rect">
            <a:avLst/>
          </a:prstGeom>
          <a:noFill/>
          <a:ln>
            <a:noFill/>
          </a:ln>
        </p:spPr>
      </p:pic>
      <p:sp>
        <p:nvSpPr>
          <p:cNvPr id="26" name="Google Shape;26;p26"/>
          <p:cNvSpPr txBox="1">
            <a:spLocks noGrp="1"/>
          </p:cNvSpPr>
          <p:nvPr>
            <p:ph type="title"/>
          </p:nvPr>
        </p:nvSpPr>
        <p:spPr>
          <a:xfrm>
            <a:off x="457200" y="2323627"/>
            <a:ext cx="2181300" cy="523200"/>
          </a:xfrm>
          <a:prstGeom prst="rect">
            <a:avLst/>
          </a:prstGeom>
          <a:noFill/>
          <a:ln>
            <a:noFill/>
          </a:ln>
        </p:spPr>
        <p:txBody>
          <a:bodyPr spcFirstLastPara="1" wrap="square" lIns="45700" tIns="45700" rIns="45700" bIns="45700" anchor="b" anchorCtr="0">
            <a:noAutofit/>
          </a:bodyPr>
          <a:lstStyle>
            <a:lvl1pPr lvl="0" algn="r">
              <a:lnSpc>
                <a:spcPct val="90000"/>
              </a:lnSpc>
              <a:spcBef>
                <a:spcPts val="0"/>
              </a:spcBef>
              <a:spcAft>
                <a:spcPts val="0"/>
              </a:spcAft>
              <a:buClr>
                <a:schemeClr val="lt1"/>
              </a:buClr>
              <a:buSzPts val="2800"/>
              <a:buFont typeface="Montserrat ExtraBold"/>
              <a:buNone/>
              <a:defRPr sz="2800" b="1">
                <a:solidFill>
                  <a:schemeClr val="lt1"/>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6"/>
          <p:cNvSpPr txBox="1">
            <a:spLocks noGrp="1"/>
          </p:cNvSpPr>
          <p:nvPr>
            <p:ph type="body" idx="1"/>
          </p:nvPr>
        </p:nvSpPr>
        <p:spPr>
          <a:xfrm>
            <a:off x="3644630" y="1115861"/>
            <a:ext cx="5161500" cy="2911800"/>
          </a:xfrm>
          <a:prstGeom prst="rect">
            <a:avLst/>
          </a:prstGeom>
          <a:noFill/>
          <a:ln>
            <a:noFill/>
          </a:ln>
        </p:spPr>
        <p:txBody>
          <a:bodyPr spcFirstLastPara="1" wrap="square" lIns="91425" tIns="45700" rIns="91425" bIns="45700" anchor="ctr" anchorCtr="0">
            <a:noAutofit/>
          </a:bodyPr>
          <a:lstStyle>
            <a:lvl1pPr marL="457200" lvl="0" indent="-342900" algn="l">
              <a:lnSpc>
                <a:spcPct val="90000"/>
              </a:lnSpc>
              <a:spcBef>
                <a:spcPts val="1000"/>
              </a:spcBef>
              <a:spcAft>
                <a:spcPts val="0"/>
              </a:spcAft>
              <a:buClr>
                <a:schemeClr val="dk1"/>
              </a:buClr>
              <a:buSzPts val="1800"/>
              <a:buChar char="•"/>
              <a:defRPr>
                <a:solidFill>
                  <a:schemeClr val="dk1"/>
                </a:solidFill>
                <a:latin typeface="Montserrat"/>
                <a:ea typeface="Montserrat"/>
                <a:cs typeface="Montserrat"/>
                <a:sym typeface="Montserrat"/>
              </a:defRPr>
            </a:lvl1pPr>
            <a:lvl2pPr marL="914400" lvl="1" indent="-330200" algn="l">
              <a:lnSpc>
                <a:spcPct val="90000"/>
              </a:lnSpc>
              <a:spcBef>
                <a:spcPts val="500"/>
              </a:spcBef>
              <a:spcAft>
                <a:spcPts val="0"/>
              </a:spcAft>
              <a:buClr>
                <a:schemeClr val="dk1"/>
              </a:buClr>
              <a:buSzPts val="1600"/>
              <a:buChar char="◦"/>
              <a:defRPr sz="1600">
                <a:solidFill>
                  <a:schemeClr val="dk1"/>
                </a:solidFill>
                <a:latin typeface="Montserrat"/>
                <a:ea typeface="Montserrat"/>
                <a:cs typeface="Montserrat"/>
                <a:sym typeface="Montserrat"/>
              </a:defRPr>
            </a:lvl2pPr>
            <a:lvl3pPr marL="1371600" lvl="2" indent="-317500" algn="l">
              <a:lnSpc>
                <a:spcPct val="90000"/>
              </a:lnSpc>
              <a:spcBef>
                <a:spcPts val="500"/>
              </a:spcBef>
              <a:spcAft>
                <a:spcPts val="0"/>
              </a:spcAft>
              <a:buClr>
                <a:schemeClr val="dk1"/>
              </a:buClr>
              <a:buSzPts val="1400"/>
              <a:buChar char="▪"/>
              <a:defRPr sz="1400">
                <a:solidFill>
                  <a:schemeClr val="dk1"/>
                </a:solidFill>
                <a:latin typeface="Montserrat"/>
                <a:ea typeface="Montserrat"/>
                <a:cs typeface="Montserrat"/>
                <a:sym typeface="Montserrat"/>
              </a:defRPr>
            </a:lvl3pPr>
            <a:lvl4pPr marL="1828800" lvl="3" indent="-304800" algn="l">
              <a:lnSpc>
                <a:spcPct val="90000"/>
              </a:lnSpc>
              <a:spcBef>
                <a:spcPts val="500"/>
              </a:spcBef>
              <a:spcAft>
                <a:spcPts val="0"/>
              </a:spcAft>
              <a:buClr>
                <a:schemeClr val="dk1"/>
              </a:buClr>
              <a:buSzPts val="1200"/>
              <a:buChar char="▫"/>
              <a:defRPr sz="1200">
                <a:solidFill>
                  <a:schemeClr val="dk1"/>
                </a:solidFill>
                <a:latin typeface="Montserrat"/>
                <a:ea typeface="Montserrat"/>
                <a:cs typeface="Montserrat"/>
                <a:sym typeface="Montserrat"/>
              </a:defRPr>
            </a:lvl4pPr>
            <a:lvl5pPr marL="2286000" lvl="4" indent="-304800" algn="l">
              <a:lnSpc>
                <a:spcPct val="90000"/>
              </a:lnSpc>
              <a:spcBef>
                <a:spcPts val="500"/>
              </a:spcBef>
              <a:spcAft>
                <a:spcPts val="0"/>
              </a:spcAft>
              <a:buClr>
                <a:schemeClr val="dk1"/>
              </a:buClr>
              <a:buSzPts val="1200"/>
              <a:buChar char="•"/>
              <a:defRPr sz="1200">
                <a:solidFill>
                  <a:schemeClr val="dk1"/>
                </a:solidFill>
                <a:latin typeface="Montserrat"/>
                <a:ea typeface="Montserrat"/>
                <a:cs typeface="Montserrat"/>
                <a:sym typeface="Montserrat"/>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26"/>
          <p:cNvSpPr txBox="1">
            <a:spLocks noGrp="1"/>
          </p:cNvSpPr>
          <p:nvPr>
            <p:ph type="subTitle" idx="2"/>
          </p:nvPr>
        </p:nvSpPr>
        <p:spPr>
          <a:xfrm>
            <a:off x="561975" y="2914650"/>
            <a:ext cx="2076300" cy="1695600"/>
          </a:xfrm>
          <a:prstGeom prst="rect">
            <a:avLst/>
          </a:prstGeom>
          <a:noFill/>
          <a:ln>
            <a:noFill/>
          </a:ln>
        </p:spPr>
        <p:txBody>
          <a:bodyPr spcFirstLastPara="1" wrap="square" lIns="91425" tIns="45700" rIns="91425" bIns="45700" anchor="t" anchorCtr="0">
            <a:normAutofit/>
          </a:bodyPr>
          <a:lstStyle>
            <a:lvl1pPr lvl="0" algn="r">
              <a:lnSpc>
                <a:spcPct val="90000"/>
              </a:lnSpc>
              <a:spcBef>
                <a:spcPts val="1000"/>
              </a:spcBef>
              <a:spcAft>
                <a:spcPts val="0"/>
              </a:spcAft>
              <a:buClr>
                <a:schemeClr val="lt1"/>
              </a:buClr>
              <a:buSzPts val="1300"/>
              <a:buFont typeface="Montserrat SemiBold"/>
              <a:buNone/>
              <a:defRPr sz="1300">
                <a:solidFill>
                  <a:schemeClr val="lt1"/>
                </a:solidFill>
                <a:latin typeface="Montserrat SemiBold"/>
                <a:ea typeface="Montserrat SemiBold"/>
                <a:cs typeface="Montserrat SemiBold"/>
                <a:sym typeface="Montserrat SemiBold"/>
              </a:defRPr>
            </a:lvl1pPr>
            <a:lvl2pPr lvl="1" algn="l">
              <a:lnSpc>
                <a:spcPct val="90000"/>
              </a:lnSpc>
              <a:spcBef>
                <a:spcPts val="500"/>
              </a:spcBef>
              <a:spcAft>
                <a:spcPts val="0"/>
              </a:spcAft>
              <a:buSzPts val="1100"/>
              <a:buNone/>
              <a:defRPr sz="1100"/>
            </a:lvl2pPr>
            <a:lvl3pPr lvl="2" algn="l">
              <a:lnSpc>
                <a:spcPct val="90000"/>
              </a:lnSpc>
              <a:spcBef>
                <a:spcPts val="500"/>
              </a:spcBef>
              <a:spcAft>
                <a:spcPts val="0"/>
              </a:spcAft>
              <a:buSzPts val="900"/>
              <a:buNone/>
              <a:defRPr sz="900"/>
            </a:lvl3pPr>
            <a:lvl4pPr lvl="3" algn="l">
              <a:lnSpc>
                <a:spcPct val="90000"/>
              </a:lnSpc>
              <a:spcBef>
                <a:spcPts val="500"/>
              </a:spcBef>
              <a:spcAft>
                <a:spcPts val="0"/>
              </a:spcAft>
              <a:buSzPts val="700"/>
              <a:buNone/>
              <a:defRPr sz="700"/>
            </a:lvl4pPr>
            <a:lvl5pPr lvl="4" algn="l">
              <a:lnSpc>
                <a:spcPct val="90000"/>
              </a:lnSpc>
              <a:spcBef>
                <a:spcPts val="500"/>
              </a:spcBef>
              <a:spcAft>
                <a:spcPts val="0"/>
              </a:spcAft>
              <a:buSzPts val="700"/>
              <a:buNone/>
              <a:defRPr sz="700"/>
            </a:lvl5pPr>
            <a:lvl6pPr lvl="5" algn="l">
              <a:lnSpc>
                <a:spcPct val="90000"/>
              </a:lnSpc>
              <a:spcBef>
                <a:spcPts val="500"/>
              </a:spcBef>
              <a:spcAft>
                <a:spcPts val="0"/>
              </a:spcAft>
              <a:buSzPts val="1300"/>
              <a:buNone/>
              <a:defRPr sz="1300"/>
            </a:lvl6pPr>
            <a:lvl7pPr lvl="6" algn="l">
              <a:lnSpc>
                <a:spcPct val="90000"/>
              </a:lnSpc>
              <a:spcBef>
                <a:spcPts val="500"/>
              </a:spcBef>
              <a:spcAft>
                <a:spcPts val="0"/>
              </a:spcAft>
              <a:buSzPts val="1300"/>
              <a:buNone/>
              <a:defRPr sz="1300"/>
            </a:lvl7pPr>
            <a:lvl8pPr lvl="7" algn="l">
              <a:lnSpc>
                <a:spcPct val="90000"/>
              </a:lnSpc>
              <a:spcBef>
                <a:spcPts val="500"/>
              </a:spcBef>
              <a:spcAft>
                <a:spcPts val="0"/>
              </a:spcAft>
              <a:buSzPts val="1300"/>
              <a:buNone/>
              <a:defRPr sz="1300"/>
            </a:lvl8pPr>
            <a:lvl9pPr lvl="8" algn="l">
              <a:lnSpc>
                <a:spcPct val="90000"/>
              </a:lnSpc>
              <a:spcBef>
                <a:spcPts val="500"/>
              </a:spcBef>
              <a:spcAft>
                <a:spcPts val="0"/>
              </a:spcAft>
              <a:buSzPts val="1300"/>
              <a:buNone/>
              <a:defRPr sz="1300"/>
            </a:lvl9pPr>
          </a:lstStyle>
          <a:p>
            <a:endParaRPr/>
          </a:p>
        </p:txBody>
      </p:sp>
      <p:sp>
        <p:nvSpPr>
          <p:cNvPr id="29" name="Google Shape;29;p26"/>
          <p:cNvSpPr txBox="1"/>
          <p:nvPr/>
        </p:nvSpPr>
        <p:spPr>
          <a:xfrm>
            <a:off x="3486234" y="4851000"/>
            <a:ext cx="16713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IN" sz="600" b="0" i="1" u="none" strike="noStrike" cap="none">
                <a:solidFill>
                  <a:srgbClr val="8E93C2"/>
                </a:solidFill>
                <a:latin typeface="Montserrat Medium"/>
                <a:ea typeface="Montserrat Medium"/>
                <a:cs typeface="Montserrat Medium"/>
                <a:sym typeface="Montserrat Medium"/>
              </a:rPr>
              <a:t>Proprietary and confidential</a:t>
            </a:r>
            <a:endParaRPr sz="600" b="0" i="1" u="none" strike="noStrike" cap="none">
              <a:solidFill>
                <a:srgbClr val="8E93C2"/>
              </a:solidFill>
              <a:latin typeface="Montserrat Medium"/>
              <a:ea typeface="Montserrat Medium"/>
              <a:cs typeface="Montserrat Medium"/>
              <a:sym typeface="Montserrat Medium"/>
            </a:endParaRPr>
          </a:p>
        </p:txBody>
      </p:sp>
      <p:pic>
        <p:nvPicPr>
          <p:cNvPr id="30" name="Google Shape;30;p26"/>
          <p:cNvPicPr preferRelativeResize="0"/>
          <p:nvPr/>
        </p:nvPicPr>
        <p:blipFill rotWithShape="1">
          <a:blip r:embed="rId3">
            <a:alphaModFix/>
          </a:blip>
          <a:srcRect t="-12451" b="-12439"/>
          <a:stretch/>
        </p:blipFill>
        <p:spPr>
          <a:xfrm>
            <a:off x="8101275" y="4859793"/>
            <a:ext cx="918750" cy="1958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pink">
  <p:cSld name="Blank_White_3_1">
    <p:bg>
      <p:bgPr>
        <a:solidFill>
          <a:srgbClr val="FFFFFF"/>
        </a:solidFill>
        <a:effectLst/>
      </p:bgPr>
    </p:bg>
    <p:spTree>
      <p:nvGrpSpPr>
        <p:cNvPr id="1" name="Shape 31"/>
        <p:cNvGrpSpPr/>
        <p:nvPr/>
      </p:nvGrpSpPr>
      <p:grpSpPr>
        <a:xfrm>
          <a:off x="0" y="0"/>
          <a:ext cx="0" cy="0"/>
          <a:chOff x="0" y="0"/>
          <a:chExt cx="0" cy="0"/>
        </a:xfrm>
      </p:grpSpPr>
      <p:sp>
        <p:nvSpPr>
          <p:cNvPr id="32" name="Google Shape;32;p27"/>
          <p:cNvSpPr txBox="1"/>
          <p:nvPr/>
        </p:nvSpPr>
        <p:spPr>
          <a:xfrm>
            <a:off x="0" y="4851000"/>
            <a:ext cx="16713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IN" sz="600" b="0" i="1" u="none" strike="noStrike" cap="none">
                <a:solidFill>
                  <a:srgbClr val="770046"/>
                </a:solidFill>
                <a:latin typeface="Montserrat Medium"/>
                <a:ea typeface="Montserrat Medium"/>
                <a:cs typeface="Montserrat Medium"/>
                <a:sym typeface="Montserrat Medium"/>
              </a:rPr>
              <a:t>Proprietary and confidential</a:t>
            </a:r>
            <a:endParaRPr sz="600" b="0" i="1" u="none" strike="noStrike" cap="none">
              <a:solidFill>
                <a:srgbClr val="770046"/>
              </a:solidFill>
              <a:latin typeface="Montserrat Medium"/>
              <a:ea typeface="Montserrat Medium"/>
              <a:cs typeface="Montserrat Medium"/>
              <a:sym typeface="Montserrat Medium"/>
            </a:endParaRPr>
          </a:p>
        </p:txBody>
      </p:sp>
      <p:pic>
        <p:nvPicPr>
          <p:cNvPr id="33" name="Google Shape;33;p27"/>
          <p:cNvPicPr preferRelativeResize="0"/>
          <p:nvPr/>
        </p:nvPicPr>
        <p:blipFill rotWithShape="1">
          <a:blip r:embed="rId2">
            <a:alphaModFix/>
          </a:blip>
          <a:srcRect t="-12451" b="-12439"/>
          <a:stretch/>
        </p:blipFill>
        <p:spPr>
          <a:xfrm>
            <a:off x="8101275" y="4859793"/>
            <a:ext cx="918750" cy="1958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7"/>
        <p:cNvGrpSpPr/>
        <p:nvPr/>
      </p:nvGrpSpPr>
      <p:grpSpPr>
        <a:xfrm>
          <a:off x="0" y="0"/>
          <a:ext cx="0" cy="0"/>
          <a:chOff x="0" y="0"/>
          <a:chExt cx="0" cy="0"/>
        </a:xfrm>
      </p:grpSpPr>
      <p:sp>
        <p:nvSpPr>
          <p:cNvPr id="38" name="Google Shape;38;p29"/>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39" name="Google Shape;39;p2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0" name="Google Shape;40;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30"/>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43" name="Google Shape;43;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4"/>
        <p:cNvGrpSpPr/>
        <p:nvPr/>
      </p:nvGrpSpPr>
      <p:grpSpPr>
        <a:xfrm>
          <a:off x="0" y="0"/>
          <a:ext cx="0" cy="0"/>
          <a:chOff x="0" y="0"/>
          <a:chExt cx="0" cy="0"/>
        </a:xfrm>
      </p:grpSpPr>
      <p:sp>
        <p:nvSpPr>
          <p:cNvPr id="45" name="Google Shape;45;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6" name="Google Shape;46;p3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7" name="Google Shape;47;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sp>
        <p:nvSpPr>
          <p:cNvPr id="49" name="Google Shape;49;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0" name="Google Shape;50;p3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1" name="Google Shape;51;p3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2" name="Google Shape;52;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5" name="Google Shape;55;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6"/>
        <p:cNvGrpSpPr/>
        <p:nvPr/>
      </p:nvGrpSpPr>
      <p:grpSpPr>
        <a:xfrm>
          <a:off x="0" y="0"/>
          <a:ext cx="0" cy="0"/>
          <a:chOff x="0" y="0"/>
          <a:chExt cx="0" cy="0"/>
        </a:xfrm>
      </p:grpSpPr>
      <p:sp>
        <p:nvSpPr>
          <p:cNvPr id="57" name="Google Shape;57;p3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8" name="Google Shape;58;p3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9" name="Google Shape;59;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81"/>
        <p:cNvGrpSpPr/>
        <p:nvPr/>
      </p:nvGrpSpPr>
      <p:grpSpPr>
        <a:xfrm>
          <a:off x="0" y="0"/>
          <a:ext cx="0" cy="0"/>
          <a:chOff x="0" y="0"/>
          <a:chExt cx="0" cy="0"/>
        </a:xfrm>
      </p:grpSpPr>
      <p:sp>
        <p:nvSpPr>
          <p:cNvPr id="82" name="Google Shape;82;p1"/>
          <p:cNvSpPr txBox="1">
            <a:spLocks noGrp="1"/>
          </p:cNvSpPr>
          <p:nvPr>
            <p:ph type="title"/>
          </p:nvPr>
        </p:nvSpPr>
        <p:spPr>
          <a:xfrm>
            <a:off x="440082" y="818618"/>
            <a:ext cx="6603900" cy="190369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5600"/>
              <a:buFont typeface="Montserrat ExtraBold"/>
              <a:buNone/>
            </a:pPr>
            <a:r>
              <a:rPr lang="en-IN" sz="2000" dirty="0">
                <a:latin typeface="+mj-lt"/>
              </a:rPr>
              <a:t>Part 2: </a:t>
            </a:r>
            <a:br>
              <a:rPr lang="en-IN" sz="2000" dirty="0">
                <a:latin typeface="+mj-lt"/>
              </a:rPr>
            </a:br>
            <a:br>
              <a:rPr lang="en-IN" sz="2800" dirty="0">
                <a:latin typeface="+mj-lt"/>
              </a:rPr>
            </a:br>
            <a:r>
              <a:rPr lang="en-IN" sz="2800" dirty="0">
                <a:latin typeface="+mj-lt"/>
              </a:rPr>
              <a:t>Exception Handling in Kotlin</a:t>
            </a:r>
            <a:endParaRPr sz="2800" dirty="0">
              <a:latin typeface="+mj-lt"/>
            </a:endParaRPr>
          </a:p>
        </p:txBody>
      </p:sp>
      <p:sp>
        <p:nvSpPr>
          <p:cNvPr id="83" name="Google Shape;83;p1"/>
          <p:cNvSpPr txBox="1">
            <a:spLocks noGrp="1"/>
          </p:cNvSpPr>
          <p:nvPr>
            <p:ph type="body" idx="4294967295"/>
          </p:nvPr>
        </p:nvSpPr>
        <p:spPr>
          <a:xfrm>
            <a:off x="1861350" y="3775882"/>
            <a:ext cx="4339800" cy="274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200"/>
              <a:buNone/>
            </a:pPr>
            <a:r>
              <a:rPr lang="en-IN" b="1" dirty="0">
                <a:solidFill>
                  <a:schemeClr val="accent1"/>
                </a:solidFill>
              </a:rPr>
              <a:t>Hitesh Kumar Sharma</a:t>
            </a:r>
            <a:endParaRPr b="1" dirty="0">
              <a:solidFill>
                <a:schemeClr val="accent6"/>
              </a:solidFill>
            </a:endParaRPr>
          </a:p>
        </p:txBody>
      </p:sp>
      <p:sp>
        <p:nvSpPr>
          <p:cNvPr id="84" name="Google Shape;84;p1"/>
          <p:cNvSpPr txBox="1">
            <a:spLocks noGrp="1"/>
          </p:cNvSpPr>
          <p:nvPr>
            <p:ph type="body" idx="4294967295"/>
          </p:nvPr>
        </p:nvSpPr>
        <p:spPr>
          <a:xfrm>
            <a:off x="1861350" y="4050382"/>
            <a:ext cx="4339800" cy="274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200"/>
              <a:buNone/>
            </a:pPr>
            <a:r>
              <a:rPr lang="en-IN" sz="1400"/>
              <a:t>Instructor, Pluralsight</a:t>
            </a:r>
            <a:endParaRPr sz="1400"/>
          </a:p>
          <a:p>
            <a:pPr marL="0" lvl="0" indent="0" algn="l" rtl="0">
              <a:lnSpc>
                <a:spcPct val="90000"/>
              </a:lnSpc>
              <a:spcBef>
                <a:spcPts val="0"/>
              </a:spcBef>
              <a:spcAft>
                <a:spcPts val="0"/>
              </a:spcAft>
              <a:buClr>
                <a:schemeClr val="lt1"/>
              </a:buClr>
              <a:buSzPts val="1200"/>
              <a:buNone/>
            </a:pPr>
            <a:endParaRPr sz="1400"/>
          </a:p>
        </p:txBody>
      </p:sp>
      <p:sp>
        <p:nvSpPr>
          <p:cNvPr id="85" name="Google Shape;85;p1"/>
          <p:cNvSpPr/>
          <p:nvPr/>
        </p:nvSpPr>
        <p:spPr>
          <a:xfrm>
            <a:off x="491125" y="3488225"/>
            <a:ext cx="1122000" cy="1109100"/>
          </a:xfrm>
          <a:prstGeom prst="ellipse">
            <a:avLst/>
          </a:pr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6" name="Google Shape;86;p1" descr="CTF_Display_AbstractIdeas_BL_Biometric_Reader.png"/>
          <p:cNvPicPr preferRelativeResize="0"/>
          <p:nvPr/>
        </p:nvPicPr>
        <p:blipFill rotWithShape="1">
          <a:blip r:embed="rId3">
            <a:alphaModFix/>
          </a:blip>
          <a:srcRect/>
          <a:stretch/>
        </p:blipFill>
        <p:spPr>
          <a:xfrm>
            <a:off x="491117" y="3481781"/>
            <a:ext cx="1122000" cy="1122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3">
          <a:extLst>
            <a:ext uri="{FF2B5EF4-FFF2-40B4-BE49-F238E27FC236}">
              <a16:creationId xmlns:a16="http://schemas.microsoft.com/office/drawing/2014/main" id="{DF16BE5B-D6CC-38C1-07CA-7140A3184C77}"/>
            </a:ext>
          </a:extLst>
        </p:cNvPr>
        <p:cNvGrpSpPr/>
        <p:nvPr/>
      </p:nvGrpSpPr>
      <p:grpSpPr>
        <a:xfrm>
          <a:off x="0" y="0"/>
          <a:ext cx="0" cy="0"/>
          <a:chOff x="0" y="0"/>
          <a:chExt cx="0" cy="0"/>
        </a:xfrm>
      </p:grpSpPr>
      <p:sp>
        <p:nvSpPr>
          <p:cNvPr id="2" name="Google Shape;105;p4">
            <a:extLst>
              <a:ext uri="{FF2B5EF4-FFF2-40B4-BE49-F238E27FC236}">
                <a16:creationId xmlns:a16="http://schemas.microsoft.com/office/drawing/2014/main" id="{C1CD7376-C30A-D90C-57A5-B5544C755054}"/>
              </a:ext>
            </a:extLst>
          </p:cNvPr>
          <p:cNvSpPr txBox="1"/>
          <p:nvPr/>
        </p:nvSpPr>
        <p:spPr>
          <a:xfrm>
            <a:off x="381002" y="235316"/>
            <a:ext cx="8553680" cy="468601"/>
          </a:xfrm>
          <a:prstGeom prst="rect">
            <a:avLst/>
          </a:prstGeom>
          <a:solidFill>
            <a:srgbClr val="FF7C80"/>
          </a:solidFill>
          <a:ln>
            <a:noFill/>
          </a:ln>
        </p:spPr>
        <p:txBody>
          <a:bodyPr spcFirstLastPara="1" wrap="square" lIns="34276" tIns="34276" rIns="34276" bIns="34276" anchor="t" anchorCtr="0">
            <a:noAutofit/>
          </a:bodyPr>
          <a:lstStyle>
            <a:defPPr marR="0" lvl="0" algn="l" rtl="0">
              <a:lnSpc>
                <a:spcPct val="100000"/>
              </a:lnSpc>
              <a:spcBef>
                <a:spcPts val="0"/>
              </a:spcBef>
              <a:spcAft>
                <a:spcPts val="0"/>
              </a:spcAft>
              <a:defRPr/>
            </a:defPPr>
            <a:lvl1pPr>
              <a:buSzPts val="2600"/>
              <a:defRPr sz="2600" b="1">
                <a:solidFill>
                  <a:schemeClr val="bg1"/>
                </a:solidFill>
                <a:latin typeface="Montserrat ExtraBold"/>
              </a:defRPr>
            </a:lvl1pPr>
          </a:lstStyle>
          <a:p>
            <a:r>
              <a:rPr lang="en-IN" sz="2601" dirty="0">
                <a:latin typeface="+mj-lt"/>
              </a:rPr>
              <a:t>Kotlin Try/Catch (</a:t>
            </a:r>
            <a:r>
              <a:rPr lang="en-IN" sz="2601" i="1" dirty="0">
                <a:latin typeface="+mj-lt"/>
              </a:rPr>
              <a:t>Syntax</a:t>
            </a:r>
            <a:r>
              <a:rPr lang="en-IN" sz="2601" dirty="0">
                <a:latin typeface="+mj-lt"/>
              </a:rPr>
              <a:t>)</a:t>
            </a:r>
          </a:p>
          <a:p>
            <a:endParaRPr lang="en-IN" sz="2601" dirty="0">
              <a:latin typeface="+mj-lt"/>
              <a:sym typeface="Montserrat ExtraBold"/>
            </a:endParaRPr>
          </a:p>
        </p:txBody>
      </p:sp>
      <p:sp>
        <p:nvSpPr>
          <p:cNvPr id="5" name="TextBox 4">
            <a:extLst>
              <a:ext uri="{FF2B5EF4-FFF2-40B4-BE49-F238E27FC236}">
                <a16:creationId xmlns:a16="http://schemas.microsoft.com/office/drawing/2014/main" id="{29EAB642-E6F3-E064-F30F-248F1C2F63B0}"/>
              </a:ext>
            </a:extLst>
          </p:cNvPr>
          <p:cNvSpPr txBox="1"/>
          <p:nvPr/>
        </p:nvSpPr>
        <p:spPr>
          <a:xfrm>
            <a:off x="513734" y="992631"/>
            <a:ext cx="8288216" cy="2610779"/>
          </a:xfrm>
          <a:prstGeom prst="rect">
            <a:avLst/>
          </a:prstGeom>
          <a:noFill/>
        </p:spPr>
        <p:txBody>
          <a:bodyPr wrap="square">
            <a:spAutoFit/>
          </a:bodyPr>
          <a:lstStyle/>
          <a:p>
            <a:pPr>
              <a:lnSpc>
                <a:spcPct val="200000"/>
              </a:lnSpc>
            </a:pPr>
            <a:r>
              <a:rPr lang="en-IN" dirty="0">
                <a:latin typeface="+mj-lt"/>
              </a:rPr>
              <a:t>In this example:</a:t>
            </a:r>
          </a:p>
          <a:p>
            <a:pPr>
              <a:lnSpc>
                <a:spcPct val="200000"/>
              </a:lnSpc>
            </a:pPr>
            <a:endParaRPr lang="en-IN" dirty="0">
              <a:latin typeface="+mj-lt"/>
            </a:endParaRPr>
          </a:p>
          <a:p>
            <a:pPr marL="285750" indent="-285750">
              <a:lnSpc>
                <a:spcPct val="200000"/>
              </a:lnSpc>
              <a:buFont typeface="Arial" panose="020B0604020202020204" pitchFamily="34" charset="0"/>
              <a:buChar char="•"/>
            </a:pPr>
            <a:r>
              <a:rPr lang="en-IN" dirty="0">
                <a:latin typeface="+mj-lt"/>
              </a:rPr>
              <a:t>The divide function may throw an </a:t>
            </a:r>
            <a:r>
              <a:rPr lang="en-IN" dirty="0" err="1">
                <a:latin typeface="+mj-lt"/>
              </a:rPr>
              <a:t>ArithmeticException</a:t>
            </a:r>
            <a:r>
              <a:rPr lang="en-IN" dirty="0">
                <a:latin typeface="+mj-lt"/>
              </a:rPr>
              <a:t> if the second parameter b is 0.</a:t>
            </a:r>
          </a:p>
          <a:p>
            <a:pPr marL="285750" indent="-285750">
              <a:lnSpc>
                <a:spcPct val="200000"/>
              </a:lnSpc>
              <a:buFont typeface="Arial" panose="020B0604020202020204" pitchFamily="34" charset="0"/>
              <a:buChar char="•"/>
            </a:pPr>
            <a:r>
              <a:rPr lang="en-IN" dirty="0">
                <a:latin typeface="+mj-lt"/>
              </a:rPr>
              <a:t>The try block contains the code that might throw an exception.</a:t>
            </a:r>
          </a:p>
          <a:p>
            <a:pPr marL="285750" indent="-285750">
              <a:lnSpc>
                <a:spcPct val="200000"/>
              </a:lnSpc>
              <a:buFont typeface="Arial" panose="020B0604020202020204" pitchFamily="34" charset="0"/>
              <a:buChar char="•"/>
            </a:pPr>
            <a:r>
              <a:rPr lang="en-IN" dirty="0">
                <a:latin typeface="+mj-lt"/>
              </a:rPr>
              <a:t>The catch block catches the </a:t>
            </a:r>
            <a:r>
              <a:rPr lang="en-IN" dirty="0" err="1">
                <a:latin typeface="+mj-lt"/>
              </a:rPr>
              <a:t>ArithmeticException</a:t>
            </a:r>
            <a:r>
              <a:rPr lang="en-IN" dirty="0">
                <a:latin typeface="+mj-lt"/>
              </a:rPr>
              <a:t> and handles it.</a:t>
            </a:r>
          </a:p>
          <a:p>
            <a:pPr marL="285750" indent="-285750">
              <a:lnSpc>
                <a:spcPct val="200000"/>
              </a:lnSpc>
              <a:buFont typeface="Arial" panose="020B0604020202020204" pitchFamily="34" charset="0"/>
              <a:buChar char="•"/>
            </a:pPr>
            <a:r>
              <a:rPr lang="en-IN" dirty="0">
                <a:latin typeface="+mj-lt"/>
              </a:rPr>
              <a:t>The finally block is optional and is executed regardless of whether an exception occurred or not.</a:t>
            </a:r>
          </a:p>
        </p:txBody>
      </p:sp>
    </p:spTree>
    <p:extLst>
      <p:ext uri="{BB962C8B-B14F-4D97-AF65-F5344CB8AC3E}">
        <p14:creationId xmlns:p14="http://schemas.microsoft.com/office/powerpoint/2010/main" val="114409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3">
          <a:extLst>
            <a:ext uri="{FF2B5EF4-FFF2-40B4-BE49-F238E27FC236}">
              <a16:creationId xmlns:a16="http://schemas.microsoft.com/office/drawing/2014/main" id="{7BACC1FF-5D56-7528-7C6D-CEA0EE1AFC58}"/>
            </a:ext>
          </a:extLst>
        </p:cNvPr>
        <p:cNvGrpSpPr/>
        <p:nvPr/>
      </p:nvGrpSpPr>
      <p:grpSpPr>
        <a:xfrm>
          <a:off x="0" y="0"/>
          <a:ext cx="0" cy="0"/>
          <a:chOff x="0" y="0"/>
          <a:chExt cx="0" cy="0"/>
        </a:xfrm>
      </p:grpSpPr>
      <p:sp>
        <p:nvSpPr>
          <p:cNvPr id="2" name="Google Shape;105;p4">
            <a:extLst>
              <a:ext uri="{FF2B5EF4-FFF2-40B4-BE49-F238E27FC236}">
                <a16:creationId xmlns:a16="http://schemas.microsoft.com/office/drawing/2014/main" id="{D729A4C9-71BC-8415-C7DD-CCD7C1433AE3}"/>
              </a:ext>
            </a:extLst>
          </p:cNvPr>
          <p:cNvSpPr txBox="1"/>
          <p:nvPr/>
        </p:nvSpPr>
        <p:spPr>
          <a:xfrm>
            <a:off x="381002" y="235316"/>
            <a:ext cx="8553680" cy="468601"/>
          </a:xfrm>
          <a:prstGeom prst="rect">
            <a:avLst/>
          </a:prstGeom>
          <a:solidFill>
            <a:srgbClr val="FF7C80"/>
          </a:solidFill>
          <a:ln>
            <a:noFill/>
          </a:ln>
        </p:spPr>
        <p:txBody>
          <a:bodyPr spcFirstLastPara="1" wrap="square" lIns="34276" tIns="34276" rIns="34276" bIns="34276" anchor="t" anchorCtr="0">
            <a:noAutofit/>
          </a:bodyPr>
          <a:lstStyle>
            <a:defPPr marR="0" lvl="0" algn="l" rtl="0">
              <a:lnSpc>
                <a:spcPct val="100000"/>
              </a:lnSpc>
              <a:spcBef>
                <a:spcPts val="0"/>
              </a:spcBef>
              <a:spcAft>
                <a:spcPts val="0"/>
              </a:spcAft>
              <a:defRPr/>
            </a:defPPr>
            <a:lvl1pPr>
              <a:buSzPts val="2600"/>
              <a:defRPr sz="2600" b="1">
                <a:solidFill>
                  <a:schemeClr val="bg1"/>
                </a:solidFill>
                <a:latin typeface="Montserrat ExtraBold"/>
              </a:defRPr>
            </a:lvl1pPr>
          </a:lstStyle>
          <a:p>
            <a:r>
              <a:rPr lang="en-IN" sz="2601" dirty="0">
                <a:latin typeface="+mj-lt"/>
              </a:rPr>
              <a:t>Multiple Try/Catch (</a:t>
            </a:r>
            <a:r>
              <a:rPr lang="en-IN" sz="2601" i="1" dirty="0">
                <a:latin typeface="+mj-lt"/>
              </a:rPr>
              <a:t>Syntax</a:t>
            </a:r>
            <a:r>
              <a:rPr lang="en-IN" sz="2601" dirty="0">
                <a:latin typeface="+mj-lt"/>
              </a:rPr>
              <a:t>)</a:t>
            </a:r>
          </a:p>
          <a:p>
            <a:endParaRPr lang="en-IN" sz="2601" dirty="0">
              <a:latin typeface="+mj-lt"/>
              <a:sym typeface="Montserrat ExtraBold"/>
            </a:endParaRPr>
          </a:p>
        </p:txBody>
      </p:sp>
      <p:sp>
        <p:nvSpPr>
          <p:cNvPr id="3" name="Google Shape;167;g22c34a0986b_0_59">
            <a:extLst>
              <a:ext uri="{FF2B5EF4-FFF2-40B4-BE49-F238E27FC236}">
                <a16:creationId xmlns:a16="http://schemas.microsoft.com/office/drawing/2014/main" id="{196C3846-3103-F670-7290-06552D637656}"/>
              </a:ext>
            </a:extLst>
          </p:cNvPr>
          <p:cNvSpPr txBox="1"/>
          <p:nvPr/>
        </p:nvSpPr>
        <p:spPr>
          <a:xfrm>
            <a:off x="381002" y="1014631"/>
            <a:ext cx="7918936" cy="3416279"/>
          </a:xfrm>
          <a:prstGeom prst="rect">
            <a:avLst/>
          </a:prstGeom>
          <a:solidFill>
            <a:schemeClr val="bg1">
              <a:lumMod val="75000"/>
            </a:schemeClr>
          </a:solidFill>
          <a:ln w="12700" cap="flat" cmpd="sng">
            <a:solidFill>
              <a:schemeClr val="tx1"/>
            </a:solidFill>
            <a:prstDash val="solid"/>
            <a:round/>
            <a:headEnd type="none" w="sm" len="sm"/>
            <a:tailEnd type="none" w="sm" len="sm"/>
          </a:ln>
        </p:spPr>
        <p:txBody>
          <a:bodyPr spcFirstLastPara="1" wrap="square" lIns="91425" tIns="45700" rIns="91425" bIns="45700" anchor="t" anchorCtr="0">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fun main()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try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a:t>
            </a:r>
            <a:r>
              <a:rPr lang="en-US" sz="1200" b="1" i="1" dirty="0" err="1">
                <a:solidFill>
                  <a:schemeClr val="tx1"/>
                </a:solidFill>
                <a:effectLst/>
                <a:latin typeface="+mj-lt"/>
              </a:rPr>
              <a:t>val</a:t>
            </a:r>
            <a:r>
              <a:rPr lang="en-US" sz="1200" b="1" i="1" dirty="0">
                <a:solidFill>
                  <a:schemeClr val="tx1"/>
                </a:solidFill>
                <a:effectLst/>
                <a:latin typeface="+mj-lt"/>
              </a:rPr>
              <a:t> result = divide(10, 0)</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a:t>
            </a:r>
            <a:r>
              <a:rPr lang="en-US" sz="1200" b="1" i="1" dirty="0" err="1">
                <a:solidFill>
                  <a:schemeClr val="tx1"/>
                </a:solidFill>
                <a:effectLst/>
                <a:latin typeface="+mj-lt"/>
              </a:rPr>
              <a:t>println</a:t>
            </a:r>
            <a:r>
              <a:rPr lang="en-US" sz="1200" b="1" i="1" dirty="0">
                <a:solidFill>
                  <a:schemeClr val="tx1"/>
                </a:solidFill>
                <a:effectLst/>
                <a:latin typeface="+mj-lt"/>
              </a:rPr>
              <a:t>(result)</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 catch (e: </a:t>
            </a:r>
            <a:r>
              <a:rPr lang="en-US" sz="1200" b="1" i="1" dirty="0" err="1">
                <a:solidFill>
                  <a:schemeClr val="tx1"/>
                </a:solidFill>
                <a:effectLst/>
                <a:latin typeface="+mj-lt"/>
              </a:rPr>
              <a:t>ArithmeticException</a:t>
            </a:r>
            <a:r>
              <a:rPr lang="en-US" sz="1200" b="1" i="1" dirty="0">
                <a:solidFill>
                  <a:schemeClr val="tx1"/>
                </a:solidFill>
                <a:effectLst/>
                <a:latin typeface="+mj-lt"/>
              </a:rPr>
              <a:t>)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a:t>
            </a:r>
            <a:r>
              <a:rPr lang="en-US" sz="1200" b="1" i="1" dirty="0" err="1">
                <a:solidFill>
                  <a:schemeClr val="tx1"/>
                </a:solidFill>
                <a:effectLst/>
                <a:latin typeface="+mj-lt"/>
              </a:rPr>
              <a:t>println</a:t>
            </a:r>
            <a:r>
              <a:rPr lang="en-US" sz="1200" b="1" i="1" dirty="0">
                <a:solidFill>
                  <a:schemeClr val="tx1"/>
                </a:solidFill>
                <a:effectLst/>
                <a:latin typeface="+mj-lt"/>
              </a:rPr>
              <a:t>("An arithmetic exception occurred: ${</a:t>
            </a:r>
            <a:r>
              <a:rPr lang="en-US" sz="1200" b="1" i="1" dirty="0" err="1">
                <a:solidFill>
                  <a:schemeClr val="tx1"/>
                </a:solidFill>
                <a:effectLst/>
                <a:latin typeface="+mj-lt"/>
              </a:rPr>
              <a:t>e.message</a:t>
            </a:r>
            <a:r>
              <a:rPr lang="en-US" sz="1200" b="1" i="1" dirty="0">
                <a:solidFill>
                  <a:schemeClr val="tx1"/>
                </a:solidFill>
                <a:effectLst/>
                <a:latin typeface="+mj-lt"/>
              </a:rPr>
              <a:t>}")</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 catch (e: </a:t>
            </a:r>
            <a:r>
              <a:rPr lang="en-US" sz="1200" b="1" i="1" dirty="0" err="1">
                <a:solidFill>
                  <a:schemeClr val="tx1"/>
                </a:solidFill>
                <a:effectLst/>
                <a:latin typeface="+mj-lt"/>
              </a:rPr>
              <a:t>IllegalArgumentException</a:t>
            </a:r>
            <a:r>
              <a:rPr lang="en-US" sz="1200" b="1" i="1" dirty="0">
                <a:solidFill>
                  <a:schemeClr val="tx1"/>
                </a:solidFill>
                <a:effectLst/>
                <a:latin typeface="+mj-lt"/>
              </a:rPr>
              <a:t>)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a:t>
            </a:r>
            <a:r>
              <a:rPr lang="en-US" sz="1200" b="1" i="1" dirty="0" err="1">
                <a:solidFill>
                  <a:schemeClr val="tx1"/>
                </a:solidFill>
                <a:effectLst/>
                <a:latin typeface="+mj-lt"/>
              </a:rPr>
              <a:t>println</a:t>
            </a:r>
            <a:r>
              <a:rPr lang="en-US" sz="1200" b="1" i="1" dirty="0">
                <a:solidFill>
                  <a:schemeClr val="tx1"/>
                </a:solidFill>
                <a:effectLst/>
                <a:latin typeface="+mj-lt"/>
              </a:rPr>
              <a:t>("An illegal argument exception occurred: ${</a:t>
            </a:r>
            <a:r>
              <a:rPr lang="en-US" sz="1200" b="1" i="1" dirty="0" err="1">
                <a:solidFill>
                  <a:schemeClr val="tx1"/>
                </a:solidFill>
                <a:effectLst/>
                <a:latin typeface="+mj-lt"/>
              </a:rPr>
              <a:t>e.message</a:t>
            </a:r>
            <a:r>
              <a:rPr lang="en-US" sz="1200" b="1" i="1" dirty="0">
                <a:solidFill>
                  <a:schemeClr val="tx1"/>
                </a:solidFill>
                <a:effectLst/>
                <a:latin typeface="+mj-lt"/>
              </a:rPr>
              <a:t>}")</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 finally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a:t>
            </a:r>
            <a:r>
              <a:rPr lang="en-US" sz="1200" b="1" i="1" dirty="0" err="1">
                <a:solidFill>
                  <a:schemeClr val="tx1"/>
                </a:solidFill>
                <a:effectLst/>
                <a:latin typeface="+mj-lt"/>
              </a:rPr>
              <a:t>println</a:t>
            </a:r>
            <a:r>
              <a:rPr lang="en-US" sz="1200" b="1" i="1" dirty="0">
                <a:solidFill>
                  <a:schemeClr val="tx1"/>
                </a:solidFill>
                <a:effectLst/>
                <a:latin typeface="+mj-lt"/>
              </a:rPr>
              <a:t>("Finally block")</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a:t>
            </a:r>
          </a:p>
        </p:txBody>
      </p:sp>
    </p:spTree>
    <p:extLst>
      <p:ext uri="{BB962C8B-B14F-4D97-AF65-F5344CB8AC3E}">
        <p14:creationId xmlns:p14="http://schemas.microsoft.com/office/powerpoint/2010/main" val="1588386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3">
          <a:extLst>
            <a:ext uri="{FF2B5EF4-FFF2-40B4-BE49-F238E27FC236}">
              <a16:creationId xmlns:a16="http://schemas.microsoft.com/office/drawing/2014/main" id="{E78C4D89-5100-3B76-7C01-BCE389804868}"/>
            </a:ext>
          </a:extLst>
        </p:cNvPr>
        <p:cNvGrpSpPr/>
        <p:nvPr/>
      </p:nvGrpSpPr>
      <p:grpSpPr>
        <a:xfrm>
          <a:off x="0" y="0"/>
          <a:ext cx="0" cy="0"/>
          <a:chOff x="0" y="0"/>
          <a:chExt cx="0" cy="0"/>
        </a:xfrm>
      </p:grpSpPr>
      <p:sp>
        <p:nvSpPr>
          <p:cNvPr id="2" name="Google Shape;105;p4">
            <a:extLst>
              <a:ext uri="{FF2B5EF4-FFF2-40B4-BE49-F238E27FC236}">
                <a16:creationId xmlns:a16="http://schemas.microsoft.com/office/drawing/2014/main" id="{CEE19AD3-8B9D-04FF-E225-067D6E3E41C4}"/>
              </a:ext>
            </a:extLst>
          </p:cNvPr>
          <p:cNvSpPr txBox="1"/>
          <p:nvPr/>
        </p:nvSpPr>
        <p:spPr>
          <a:xfrm>
            <a:off x="381002" y="235316"/>
            <a:ext cx="8553680" cy="468601"/>
          </a:xfrm>
          <a:prstGeom prst="rect">
            <a:avLst/>
          </a:prstGeom>
          <a:solidFill>
            <a:srgbClr val="FF7C80"/>
          </a:solidFill>
          <a:ln>
            <a:noFill/>
          </a:ln>
        </p:spPr>
        <p:txBody>
          <a:bodyPr spcFirstLastPara="1" wrap="square" lIns="34276" tIns="34276" rIns="34276" bIns="34276" anchor="t" anchorCtr="0">
            <a:noAutofit/>
          </a:bodyPr>
          <a:lstStyle>
            <a:defPPr marR="0" lvl="0" algn="l" rtl="0">
              <a:lnSpc>
                <a:spcPct val="100000"/>
              </a:lnSpc>
              <a:spcBef>
                <a:spcPts val="0"/>
              </a:spcBef>
              <a:spcAft>
                <a:spcPts val="0"/>
              </a:spcAft>
              <a:defRPr/>
            </a:defPPr>
            <a:lvl1pPr>
              <a:buSzPts val="2600"/>
              <a:defRPr sz="2600" b="1">
                <a:solidFill>
                  <a:schemeClr val="bg1"/>
                </a:solidFill>
                <a:latin typeface="Montserrat ExtraBold"/>
              </a:defRPr>
            </a:lvl1pPr>
          </a:lstStyle>
          <a:p>
            <a:r>
              <a:rPr lang="en-IN" sz="2601" dirty="0">
                <a:latin typeface="+mj-lt"/>
              </a:rPr>
              <a:t>Try/Catch (</a:t>
            </a:r>
            <a:r>
              <a:rPr lang="en-IN" sz="2601" i="1" dirty="0">
                <a:latin typeface="+mj-lt"/>
              </a:rPr>
              <a:t>Expression</a:t>
            </a:r>
            <a:r>
              <a:rPr lang="en-IN" sz="2601" dirty="0">
                <a:latin typeface="+mj-lt"/>
              </a:rPr>
              <a:t>)</a:t>
            </a:r>
          </a:p>
          <a:p>
            <a:endParaRPr lang="en-IN" sz="2601" dirty="0">
              <a:latin typeface="+mj-lt"/>
              <a:sym typeface="Montserrat ExtraBold"/>
            </a:endParaRPr>
          </a:p>
        </p:txBody>
      </p:sp>
      <p:sp>
        <p:nvSpPr>
          <p:cNvPr id="3" name="Google Shape;167;g22c34a0986b_0_59">
            <a:extLst>
              <a:ext uri="{FF2B5EF4-FFF2-40B4-BE49-F238E27FC236}">
                <a16:creationId xmlns:a16="http://schemas.microsoft.com/office/drawing/2014/main" id="{7E2EE558-1C14-8D2E-93D7-983C4720036D}"/>
              </a:ext>
            </a:extLst>
          </p:cNvPr>
          <p:cNvSpPr txBox="1"/>
          <p:nvPr/>
        </p:nvSpPr>
        <p:spPr>
          <a:xfrm>
            <a:off x="381002" y="1014631"/>
            <a:ext cx="7918936" cy="3416279"/>
          </a:xfrm>
          <a:prstGeom prst="rect">
            <a:avLst/>
          </a:prstGeom>
          <a:solidFill>
            <a:schemeClr val="bg1">
              <a:lumMod val="75000"/>
            </a:schemeClr>
          </a:solidFill>
          <a:ln w="12700" cap="flat" cmpd="sng">
            <a:solidFill>
              <a:schemeClr val="tx1"/>
            </a:solidFill>
            <a:prstDash val="solid"/>
            <a:round/>
            <a:headEnd type="none" w="sm" len="sm"/>
            <a:tailEnd type="none" w="sm" len="sm"/>
          </a:ln>
        </p:spPr>
        <p:txBody>
          <a:bodyPr spcFirstLastPara="1" wrap="square" lIns="91425" tIns="45700" rIns="91425" bIns="45700" anchor="t" anchorCtr="0">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fun main()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a:t>
            </a:r>
            <a:r>
              <a:rPr lang="en-US" sz="1200" b="1" i="1" dirty="0" err="1">
                <a:solidFill>
                  <a:schemeClr val="tx1"/>
                </a:solidFill>
                <a:effectLst/>
                <a:latin typeface="+mj-lt"/>
              </a:rPr>
              <a:t>val</a:t>
            </a:r>
            <a:r>
              <a:rPr lang="en-US" sz="1200" b="1" i="1" dirty="0">
                <a:solidFill>
                  <a:schemeClr val="tx1"/>
                </a:solidFill>
                <a:effectLst/>
                <a:latin typeface="+mj-lt"/>
              </a:rPr>
              <a:t> result = try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divide(10, 0)</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 catch (e: </a:t>
            </a:r>
            <a:r>
              <a:rPr lang="en-US" sz="1200" b="1" i="1" dirty="0" err="1">
                <a:solidFill>
                  <a:schemeClr val="tx1"/>
                </a:solidFill>
                <a:effectLst/>
                <a:latin typeface="+mj-lt"/>
              </a:rPr>
              <a:t>ArithmeticException</a:t>
            </a:r>
            <a:r>
              <a:rPr lang="en-US" sz="1200" b="1" i="1" dirty="0">
                <a:solidFill>
                  <a:schemeClr val="tx1"/>
                </a:solidFill>
                <a:effectLst/>
                <a:latin typeface="+mj-lt"/>
              </a:rPr>
              <a:t>)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a:t>
            </a:r>
            <a:r>
              <a:rPr lang="en-US" sz="1200" b="1" i="1" dirty="0" err="1">
                <a:solidFill>
                  <a:schemeClr val="tx1"/>
                </a:solidFill>
                <a:effectLst/>
                <a:latin typeface="+mj-lt"/>
              </a:rPr>
              <a:t>println</a:t>
            </a:r>
            <a:r>
              <a:rPr lang="en-US" sz="1200" b="1" i="1" dirty="0">
                <a:solidFill>
                  <a:schemeClr val="tx1"/>
                </a:solidFill>
                <a:effectLst/>
                <a:latin typeface="+mj-lt"/>
              </a:rPr>
              <a:t>("An arithmetic exception occurred: ${</a:t>
            </a:r>
            <a:r>
              <a:rPr lang="en-US" sz="1200" b="1" i="1" dirty="0" err="1">
                <a:solidFill>
                  <a:schemeClr val="tx1"/>
                </a:solidFill>
                <a:effectLst/>
                <a:latin typeface="+mj-lt"/>
              </a:rPr>
              <a:t>e.message</a:t>
            </a:r>
            <a:r>
              <a:rPr lang="en-US" sz="1200" b="1" i="1" dirty="0">
                <a:solidFill>
                  <a:schemeClr val="tx1"/>
                </a:solidFill>
                <a:effectLst/>
                <a:latin typeface="+mj-lt"/>
              </a:rPr>
              <a:t>}")</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-1</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 finally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a:t>
            </a:r>
            <a:r>
              <a:rPr lang="en-US" sz="1200" b="1" i="1" dirty="0" err="1">
                <a:solidFill>
                  <a:schemeClr val="tx1"/>
                </a:solidFill>
                <a:effectLst/>
                <a:latin typeface="+mj-lt"/>
              </a:rPr>
              <a:t>println</a:t>
            </a:r>
            <a:r>
              <a:rPr lang="en-US" sz="1200" b="1" i="1" dirty="0">
                <a:solidFill>
                  <a:schemeClr val="tx1"/>
                </a:solidFill>
                <a:effectLst/>
                <a:latin typeface="+mj-lt"/>
              </a:rPr>
              <a:t>("Finally block")</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a:t>
            </a:r>
          </a:p>
          <a:p>
            <a:pPr marL="0" marR="0" lvl="0" indent="0" algn="l" defTabSz="914400" rtl="0" eaLnBrk="0" fontAlgn="base" latinLnBrk="0" hangingPunct="0">
              <a:lnSpc>
                <a:spcPct val="150000"/>
              </a:lnSpc>
              <a:spcBef>
                <a:spcPct val="0"/>
              </a:spcBef>
              <a:spcAft>
                <a:spcPct val="0"/>
              </a:spcAft>
              <a:buClrTx/>
              <a:buSzTx/>
              <a:buFontTx/>
              <a:buNone/>
              <a:tabLst/>
            </a:pPr>
            <a:endParaRPr lang="en-US" sz="1200" b="1" i="1" dirty="0">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a:t>
            </a:r>
            <a:r>
              <a:rPr lang="en-US" sz="1200" b="1" i="1" dirty="0" err="1">
                <a:solidFill>
                  <a:schemeClr val="tx1"/>
                </a:solidFill>
                <a:effectLst/>
                <a:latin typeface="+mj-lt"/>
              </a:rPr>
              <a:t>println</a:t>
            </a:r>
            <a:r>
              <a:rPr lang="en-US" sz="1200" b="1" i="1" dirty="0">
                <a:solidFill>
                  <a:schemeClr val="tx1"/>
                </a:solidFill>
                <a:effectLst/>
                <a:latin typeface="+mj-lt"/>
              </a:rPr>
              <a:t>("Result: $result")</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a:t>
            </a:r>
          </a:p>
        </p:txBody>
      </p:sp>
    </p:spTree>
    <p:extLst>
      <p:ext uri="{BB962C8B-B14F-4D97-AF65-F5344CB8AC3E}">
        <p14:creationId xmlns:p14="http://schemas.microsoft.com/office/powerpoint/2010/main" val="1360918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3">
          <a:extLst>
            <a:ext uri="{FF2B5EF4-FFF2-40B4-BE49-F238E27FC236}">
              <a16:creationId xmlns:a16="http://schemas.microsoft.com/office/drawing/2014/main" id="{EAB5A191-9F07-2FF2-6930-EA5BA3109A10}"/>
            </a:ext>
          </a:extLst>
        </p:cNvPr>
        <p:cNvGrpSpPr/>
        <p:nvPr/>
      </p:nvGrpSpPr>
      <p:grpSpPr>
        <a:xfrm>
          <a:off x="0" y="0"/>
          <a:ext cx="0" cy="0"/>
          <a:chOff x="0" y="0"/>
          <a:chExt cx="0" cy="0"/>
        </a:xfrm>
      </p:grpSpPr>
      <p:sp>
        <p:nvSpPr>
          <p:cNvPr id="2" name="Google Shape;105;p4">
            <a:extLst>
              <a:ext uri="{FF2B5EF4-FFF2-40B4-BE49-F238E27FC236}">
                <a16:creationId xmlns:a16="http://schemas.microsoft.com/office/drawing/2014/main" id="{C7315052-B50A-4F6E-1AFE-FCD0FE1AC7AE}"/>
              </a:ext>
            </a:extLst>
          </p:cNvPr>
          <p:cNvSpPr txBox="1"/>
          <p:nvPr/>
        </p:nvSpPr>
        <p:spPr>
          <a:xfrm>
            <a:off x="381002" y="235316"/>
            <a:ext cx="8553680" cy="468601"/>
          </a:xfrm>
          <a:prstGeom prst="rect">
            <a:avLst/>
          </a:prstGeom>
          <a:solidFill>
            <a:srgbClr val="FF7C80"/>
          </a:solidFill>
          <a:ln>
            <a:noFill/>
          </a:ln>
        </p:spPr>
        <p:txBody>
          <a:bodyPr spcFirstLastPara="1" wrap="square" lIns="34276" tIns="34276" rIns="34276" bIns="34276" anchor="t" anchorCtr="0">
            <a:noAutofit/>
          </a:bodyPr>
          <a:lstStyle>
            <a:defPPr marR="0" lvl="0" algn="l" rtl="0">
              <a:lnSpc>
                <a:spcPct val="100000"/>
              </a:lnSpc>
              <a:spcBef>
                <a:spcPts val="0"/>
              </a:spcBef>
              <a:spcAft>
                <a:spcPts val="0"/>
              </a:spcAft>
              <a:defRPr/>
            </a:defPPr>
            <a:lvl1pPr>
              <a:buSzPts val="2600"/>
              <a:defRPr sz="2600" b="1">
                <a:solidFill>
                  <a:schemeClr val="bg1"/>
                </a:solidFill>
                <a:latin typeface="Montserrat ExtraBold"/>
              </a:defRPr>
            </a:lvl1pPr>
          </a:lstStyle>
          <a:p>
            <a:r>
              <a:rPr lang="en-IN" sz="2601" dirty="0">
                <a:latin typeface="+mj-lt"/>
              </a:rPr>
              <a:t>Kotlin Nested try-catch block</a:t>
            </a:r>
          </a:p>
          <a:p>
            <a:endParaRPr lang="en-IN" sz="2601" dirty="0">
              <a:latin typeface="+mj-lt"/>
            </a:endParaRPr>
          </a:p>
          <a:p>
            <a:endParaRPr lang="en-IN" sz="2601" dirty="0">
              <a:latin typeface="+mj-lt"/>
              <a:sym typeface="Montserrat ExtraBold"/>
            </a:endParaRPr>
          </a:p>
        </p:txBody>
      </p:sp>
      <p:sp>
        <p:nvSpPr>
          <p:cNvPr id="3" name="Google Shape;167;g22c34a0986b_0_59">
            <a:extLst>
              <a:ext uri="{FF2B5EF4-FFF2-40B4-BE49-F238E27FC236}">
                <a16:creationId xmlns:a16="http://schemas.microsoft.com/office/drawing/2014/main" id="{2C2D4D98-F663-E1B1-FB1B-4E2E25C96166}"/>
              </a:ext>
            </a:extLst>
          </p:cNvPr>
          <p:cNvSpPr txBox="1"/>
          <p:nvPr/>
        </p:nvSpPr>
        <p:spPr>
          <a:xfrm>
            <a:off x="381002" y="1624010"/>
            <a:ext cx="7918936" cy="3046948"/>
          </a:xfrm>
          <a:prstGeom prst="rect">
            <a:avLst/>
          </a:prstGeom>
          <a:solidFill>
            <a:schemeClr val="bg1">
              <a:lumMod val="75000"/>
            </a:schemeClr>
          </a:solidFill>
          <a:ln w="12700" cap="flat" cmpd="sng">
            <a:solidFill>
              <a:schemeClr val="tx1"/>
            </a:solidFill>
            <a:prstDash val="solid"/>
            <a:round/>
            <a:headEnd type="none" w="sm" len="sm"/>
            <a:tailEnd type="none" w="sm" len="sm"/>
          </a:ln>
        </p:spPr>
        <p:txBody>
          <a:bodyPr spcFirstLastPara="1" wrap="square" lIns="91425" tIns="45700" rIns="91425" bIns="45700" anchor="t" anchorCtr="0">
            <a:spAutoFit/>
          </a:bodyPr>
          <a:lstStyle/>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fun main(</a:t>
            </a:r>
            <a:r>
              <a:rPr lang="en-US" sz="1200" b="1" i="1" dirty="0" err="1">
                <a:solidFill>
                  <a:schemeClr val="tx1"/>
                </a:solidFill>
                <a:effectLst/>
                <a:latin typeface="+mj-lt"/>
              </a:rPr>
              <a:t>args</a:t>
            </a:r>
            <a:r>
              <a:rPr lang="en-US" sz="1200" b="1" i="1" dirty="0">
                <a:solidFill>
                  <a:schemeClr val="tx1"/>
                </a:solidFill>
                <a:effectLst/>
                <a:latin typeface="+mj-lt"/>
              </a:rPr>
              <a:t>: Array&lt;String&gt;) {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    </a:t>
            </a:r>
            <a:r>
              <a:rPr lang="en-US" sz="1200" b="1" i="1" dirty="0" err="1">
                <a:solidFill>
                  <a:schemeClr val="tx1"/>
                </a:solidFill>
                <a:effectLst/>
                <a:latin typeface="+mj-lt"/>
              </a:rPr>
              <a:t>val</a:t>
            </a:r>
            <a:r>
              <a:rPr lang="en-US" sz="1200" b="1" i="1" dirty="0">
                <a:solidFill>
                  <a:schemeClr val="tx1"/>
                </a:solidFill>
                <a:effectLst/>
                <a:latin typeface="+mj-lt"/>
              </a:rPr>
              <a:t> </a:t>
            </a:r>
            <a:r>
              <a:rPr lang="en-US" sz="1200" b="1" i="1" dirty="0" err="1">
                <a:solidFill>
                  <a:schemeClr val="tx1"/>
                </a:solidFill>
                <a:effectLst/>
                <a:latin typeface="+mj-lt"/>
              </a:rPr>
              <a:t>nume</a:t>
            </a:r>
            <a:r>
              <a:rPr lang="en-US" sz="1200" b="1" i="1" dirty="0">
                <a:solidFill>
                  <a:schemeClr val="tx1"/>
                </a:solidFill>
                <a:effectLst/>
                <a:latin typeface="+mj-lt"/>
              </a:rPr>
              <a:t> = </a:t>
            </a:r>
            <a:r>
              <a:rPr lang="en-US" sz="1200" b="1" i="1" dirty="0" err="1">
                <a:solidFill>
                  <a:schemeClr val="tx1"/>
                </a:solidFill>
                <a:effectLst/>
                <a:latin typeface="+mj-lt"/>
              </a:rPr>
              <a:t>intArrayOf</a:t>
            </a:r>
            <a:r>
              <a:rPr lang="en-US" sz="1200" b="1" i="1" dirty="0">
                <a:solidFill>
                  <a:schemeClr val="tx1"/>
                </a:solidFill>
                <a:effectLst/>
                <a:latin typeface="+mj-lt"/>
              </a:rPr>
              <a:t>(4, 8, 16, 32, 64, 128, 256, 512)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    </a:t>
            </a:r>
            <a:r>
              <a:rPr lang="en-US" sz="1200" b="1" i="1" dirty="0" err="1">
                <a:solidFill>
                  <a:schemeClr val="tx1"/>
                </a:solidFill>
                <a:effectLst/>
                <a:latin typeface="+mj-lt"/>
              </a:rPr>
              <a:t>val</a:t>
            </a:r>
            <a:r>
              <a:rPr lang="en-US" sz="1200" b="1" i="1" dirty="0">
                <a:solidFill>
                  <a:schemeClr val="tx1"/>
                </a:solidFill>
                <a:effectLst/>
                <a:latin typeface="+mj-lt"/>
              </a:rPr>
              <a:t> </a:t>
            </a:r>
            <a:r>
              <a:rPr lang="en-US" sz="1200" b="1" i="1" dirty="0" err="1">
                <a:solidFill>
                  <a:schemeClr val="tx1"/>
                </a:solidFill>
                <a:effectLst/>
                <a:latin typeface="+mj-lt"/>
              </a:rPr>
              <a:t>deno</a:t>
            </a:r>
            <a:r>
              <a:rPr lang="en-US" sz="1200" b="1" i="1" dirty="0">
                <a:solidFill>
                  <a:schemeClr val="tx1"/>
                </a:solidFill>
                <a:effectLst/>
                <a:latin typeface="+mj-lt"/>
              </a:rPr>
              <a:t> = </a:t>
            </a:r>
            <a:r>
              <a:rPr lang="en-US" sz="1200" b="1" i="1" dirty="0" err="1">
                <a:solidFill>
                  <a:schemeClr val="tx1"/>
                </a:solidFill>
                <a:effectLst/>
                <a:latin typeface="+mj-lt"/>
              </a:rPr>
              <a:t>intArrayOf</a:t>
            </a:r>
            <a:r>
              <a:rPr lang="en-US" sz="1200" b="1" i="1" dirty="0">
                <a:solidFill>
                  <a:schemeClr val="tx1"/>
                </a:solidFill>
                <a:effectLst/>
                <a:latin typeface="+mj-lt"/>
              </a:rPr>
              <a:t>(2, 0, 4, 4, 0, 8)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    try {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        for (</a:t>
            </a:r>
            <a:r>
              <a:rPr lang="en-US" sz="1200" b="1" i="1" dirty="0" err="1">
                <a:solidFill>
                  <a:schemeClr val="tx1"/>
                </a:solidFill>
                <a:effectLst/>
                <a:latin typeface="+mj-lt"/>
              </a:rPr>
              <a:t>i</a:t>
            </a:r>
            <a:r>
              <a:rPr lang="en-US" sz="1200" b="1" i="1" dirty="0">
                <a:solidFill>
                  <a:schemeClr val="tx1"/>
                </a:solidFill>
                <a:effectLst/>
                <a:latin typeface="+mj-lt"/>
              </a:rPr>
              <a:t> in </a:t>
            </a:r>
            <a:r>
              <a:rPr lang="en-US" sz="1200" b="1" i="1" dirty="0" err="1">
                <a:solidFill>
                  <a:schemeClr val="tx1"/>
                </a:solidFill>
                <a:effectLst/>
                <a:latin typeface="+mj-lt"/>
              </a:rPr>
              <a:t>nume.indices</a:t>
            </a:r>
            <a:r>
              <a:rPr lang="en-US" sz="1200" b="1" i="1" dirty="0">
                <a:solidFill>
                  <a:schemeClr val="tx1"/>
                </a:solidFill>
                <a:effectLst/>
                <a:latin typeface="+mj-lt"/>
              </a:rPr>
              <a:t>) {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            try {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                </a:t>
            </a:r>
            <a:r>
              <a:rPr lang="en-US" sz="1200" b="1" i="1" dirty="0" err="1">
                <a:solidFill>
                  <a:schemeClr val="tx1"/>
                </a:solidFill>
                <a:effectLst/>
                <a:latin typeface="+mj-lt"/>
              </a:rPr>
              <a:t>println</a:t>
            </a:r>
            <a:r>
              <a:rPr lang="en-US" sz="1200" b="1" i="1" dirty="0">
                <a:solidFill>
                  <a:schemeClr val="tx1"/>
                </a:solidFill>
                <a:effectLst/>
                <a:latin typeface="+mj-lt"/>
              </a:rPr>
              <a:t>(</a:t>
            </a:r>
            <a:r>
              <a:rPr lang="en-US" sz="1200" b="1" i="1" dirty="0" err="1">
                <a:solidFill>
                  <a:schemeClr val="tx1"/>
                </a:solidFill>
                <a:effectLst/>
                <a:latin typeface="+mj-lt"/>
              </a:rPr>
              <a:t>nume</a:t>
            </a:r>
            <a:r>
              <a:rPr lang="en-US" sz="1200" b="1" i="1" dirty="0">
                <a:solidFill>
                  <a:schemeClr val="tx1"/>
                </a:solidFill>
                <a:effectLst/>
                <a:latin typeface="+mj-lt"/>
              </a:rPr>
              <a:t>[</a:t>
            </a:r>
            <a:r>
              <a:rPr lang="en-US" sz="1200" b="1" i="1" dirty="0" err="1">
                <a:solidFill>
                  <a:schemeClr val="tx1"/>
                </a:solidFill>
                <a:effectLst/>
                <a:latin typeface="+mj-lt"/>
              </a:rPr>
              <a:t>i</a:t>
            </a:r>
            <a:r>
              <a:rPr lang="en-US" sz="1200" b="1" i="1" dirty="0">
                <a:solidFill>
                  <a:schemeClr val="tx1"/>
                </a:solidFill>
                <a:effectLst/>
                <a:latin typeface="+mj-lt"/>
              </a:rPr>
              <a:t>].</a:t>
            </a:r>
            <a:r>
              <a:rPr lang="en-US" sz="1200" b="1" i="1" dirty="0" err="1">
                <a:solidFill>
                  <a:schemeClr val="tx1"/>
                </a:solidFill>
                <a:effectLst/>
                <a:latin typeface="+mj-lt"/>
              </a:rPr>
              <a:t>toString</a:t>
            </a:r>
            <a:r>
              <a:rPr lang="en-US" sz="1200" b="1" i="1" dirty="0">
                <a:solidFill>
                  <a:schemeClr val="tx1"/>
                </a:solidFill>
                <a:effectLst/>
                <a:latin typeface="+mj-lt"/>
              </a:rPr>
              <a:t>() + " / " + </a:t>
            </a:r>
            <a:r>
              <a:rPr lang="en-US" sz="1200" b="1" i="1" dirty="0" err="1">
                <a:solidFill>
                  <a:schemeClr val="tx1"/>
                </a:solidFill>
                <a:effectLst/>
                <a:latin typeface="+mj-lt"/>
              </a:rPr>
              <a:t>deno</a:t>
            </a:r>
            <a:r>
              <a:rPr lang="en-US" sz="1200" b="1" i="1" dirty="0">
                <a:solidFill>
                  <a:schemeClr val="tx1"/>
                </a:solidFill>
                <a:effectLst/>
                <a:latin typeface="+mj-lt"/>
              </a:rPr>
              <a:t>[</a:t>
            </a:r>
            <a:r>
              <a:rPr lang="en-US" sz="1200" b="1" i="1" dirty="0" err="1">
                <a:solidFill>
                  <a:schemeClr val="tx1"/>
                </a:solidFill>
                <a:effectLst/>
                <a:latin typeface="+mj-lt"/>
              </a:rPr>
              <a:t>i</a:t>
            </a:r>
            <a:r>
              <a:rPr lang="en-US" sz="1200" b="1" i="1" dirty="0">
                <a:solidFill>
                  <a:schemeClr val="tx1"/>
                </a:solidFill>
                <a:effectLst/>
                <a:latin typeface="+mj-lt"/>
              </a:rPr>
              <a:t>] + " is " + </a:t>
            </a:r>
            <a:r>
              <a:rPr lang="en-US" sz="1200" b="1" i="1" dirty="0" err="1">
                <a:solidFill>
                  <a:schemeClr val="tx1"/>
                </a:solidFill>
                <a:effectLst/>
                <a:latin typeface="+mj-lt"/>
              </a:rPr>
              <a:t>nume</a:t>
            </a:r>
            <a:r>
              <a:rPr lang="en-US" sz="1200" b="1" i="1" dirty="0">
                <a:solidFill>
                  <a:schemeClr val="tx1"/>
                </a:solidFill>
                <a:effectLst/>
                <a:latin typeface="+mj-lt"/>
              </a:rPr>
              <a:t>[</a:t>
            </a:r>
            <a:r>
              <a:rPr lang="en-US" sz="1200" b="1" i="1" dirty="0" err="1">
                <a:solidFill>
                  <a:schemeClr val="tx1"/>
                </a:solidFill>
                <a:effectLst/>
                <a:latin typeface="+mj-lt"/>
              </a:rPr>
              <a:t>i</a:t>
            </a:r>
            <a:r>
              <a:rPr lang="en-US" sz="1200" b="1" i="1" dirty="0">
                <a:solidFill>
                  <a:schemeClr val="tx1"/>
                </a:solidFill>
                <a:effectLst/>
                <a:latin typeface="+mj-lt"/>
              </a:rPr>
              <a:t>] / </a:t>
            </a:r>
            <a:r>
              <a:rPr lang="en-US" sz="1200" b="1" i="1" dirty="0" err="1">
                <a:solidFill>
                  <a:schemeClr val="tx1"/>
                </a:solidFill>
                <a:effectLst/>
                <a:latin typeface="+mj-lt"/>
              </a:rPr>
              <a:t>deno</a:t>
            </a:r>
            <a:r>
              <a:rPr lang="en-US" sz="1200" b="1" i="1" dirty="0">
                <a:solidFill>
                  <a:schemeClr val="tx1"/>
                </a:solidFill>
                <a:effectLst/>
                <a:latin typeface="+mj-lt"/>
              </a:rPr>
              <a:t>[</a:t>
            </a:r>
            <a:r>
              <a:rPr lang="en-US" sz="1200" b="1" i="1" dirty="0" err="1">
                <a:solidFill>
                  <a:schemeClr val="tx1"/>
                </a:solidFill>
                <a:effectLst/>
                <a:latin typeface="+mj-lt"/>
              </a:rPr>
              <a:t>i</a:t>
            </a:r>
            <a:r>
              <a:rPr lang="en-US" sz="1200" b="1" i="1" dirty="0">
                <a:solidFill>
                  <a:schemeClr val="tx1"/>
                </a:solidFill>
                <a:effectLst/>
                <a:latin typeface="+mj-lt"/>
              </a:rPr>
              <a:t>])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            } catch (</a:t>
            </a:r>
            <a:r>
              <a:rPr lang="en-US" sz="1200" b="1" i="1" dirty="0" err="1">
                <a:solidFill>
                  <a:schemeClr val="tx1"/>
                </a:solidFill>
                <a:effectLst/>
                <a:latin typeface="+mj-lt"/>
              </a:rPr>
              <a:t>exc</a:t>
            </a:r>
            <a:r>
              <a:rPr lang="en-US" sz="1200" b="1" i="1" dirty="0">
                <a:solidFill>
                  <a:schemeClr val="tx1"/>
                </a:solidFill>
                <a:effectLst/>
                <a:latin typeface="+mj-lt"/>
              </a:rPr>
              <a:t>: </a:t>
            </a:r>
            <a:r>
              <a:rPr lang="en-US" sz="1200" b="1" i="1" dirty="0" err="1">
                <a:solidFill>
                  <a:schemeClr val="tx1"/>
                </a:solidFill>
                <a:effectLst/>
                <a:latin typeface="+mj-lt"/>
              </a:rPr>
              <a:t>ArithmeticException</a:t>
            </a:r>
            <a:r>
              <a:rPr lang="en-US" sz="1200" b="1" i="1" dirty="0">
                <a:solidFill>
                  <a:schemeClr val="tx1"/>
                </a:solidFill>
                <a:effectLst/>
                <a:latin typeface="+mj-lt"/>
              </a:rPr>
              <a:t>) {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                </a:t>
            </a:r>
            <a:r>
              <a:rPr lang="en-US" sz="1200" b="1" i="1" dirty="0" err="1">
                <a:solidFill>
                  <a:schemeClr val="tx1"/>
                </a:solidFill>
                <a:effectLst/>
                <a:latin typeface="+mj-lt"/>
              </a:rPr>
              <a:t>println</a:t>
            </a:r>
            <a:r>
              <a:rPr lang="en-US" sz="1200" b="1" i="1" dirty="0">
                <a:solidFill>
                  <a:schemeClr val="tx1"/>
                </a:solidFill>
                <a:effectLst/>
                <a:latin typeface="+mj-lt"/>
              </a:rPr>
              <a:t>("Can't divided by Zero!")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            }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        }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    } catch (</a:t>
            </a:r>
            <a:r>
              <a:rPr lang="en-US" sz="1200" b="1" i="1" dirty="0" err="1">
                <a:solidFill>
                  <a:schemeClr val="tx1"/>
                </a:solidFill>
                <a:effectLst/>
                <a:latin typeface="+mj-lt"/>
              </a:rPr>
              <a:t>exc</a:t>
            </a:r>
            <a:r>
              <a:rPr lang="en-US" sz="1200" b="1" i="1" dirty="0">
                <a:solidFill>
                  <a:schemeClr val="tx1"/>
                </a:solidFill>
                <a:effectLst/>
                <a:latin typeface="+mj-lt"/>
              </a:rPr>
              <a:t>: </a:t>
            </a:r>
            <a:r>
              <a:rPr lang="en-US" sz="1200" b="1" i="1" dirty="0" err="1">
                <a:solidFill>
                  <a:schemeClr val="tx1"/>
                </a:solidFill>
                <a:effectLst/>
                <a:latin typeface="+mj-lt"/>
              </a:rPr>
              <a:t>ArrayIndexOutOfBoundsException</a:t>
            </a:r>
            <a:r>
              <a:rPr lang="en-US" sz="1200" b="1" i="1" dirty="0">
                <a:solidFill>
                  <a:schemeClr val="tx1"/>
                </a:solidFill>
                <a:effectLst/>
                <a:latin typeface="+mj-lt"/>
              </a:rPr>
              <a:t>) {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        </a:t>
            </a:r>
            <a:r>
              <a:rPr lang="en-US" sz="1200" b="1" i="1" dirty="0" err="1">
                <a:solidFill>
                  <a:schemeClr val="tx1"/>
                </a:solidFill>
                <a:effectLst/>
                <a:latin typeface="+mj-lt"/>
              </a:rPr>
              <a:t>println</a:t>
            </a:r>
            <a:r>
              <a:rPr lang="en-US" sz="1200" b="1" i="1" dirty="0">
                <a:solidFill>
                  <a:schemeClr val="tx1"/>
                </a:solidFill>
                <a:effectLst/>
                <a:latin typeface="+mj-lt"/>
              </a:rPr>
              <a:t>("Element not found.")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    }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 </a:t>
            </a:r>
          </a:p>
        </p:txBody>
      </p:sp>
      <p:sp>
        <p:nvSpPr>
          <p:cNvPr id="4" name="Google Shape;105;p4">
            <a:extLst>
              <a:ext uri="{FF2B5EF4-FFF2-40B4-BE49-F238E27FC236}">
                <a16:creationId xmlns:a16="http://schemas.microsoft.com/office/drawing/2014/main" id="{D685645B-FA8F-1B7B-43BA-7C2D734A523F}"/>
              </a:ext>
            </a:extLst>
          </p:cNvPr>
          <p:cNvSpPr txBox="1"/>
          <p:nvPr/>
        </p:nvSpPr>
        <p:spPr>
          <a:xfrm>
            <a:off x="381002" y="794652"/>
            <a:ext cx="8293800" cy="738623"/>
          </a:xfrm>
          <a:prstGeom prst="rect">
            <a:avLst/>
          </a:prstGeom>
          <a:noFill/>
          <a:ln>
            <a:noFill/>
          </a:ln>
        </p:spPr>
        <p:txBody>
          <a:bodyPr spcFirstLastPara="1" wrap="square" lIns="91425" tIns="45700" rIns="91425" bIns="45700" anchor="t" anchorCtr="0">
            <a:spAutoFit/>
          </a:bodyPr>
          <a:lstStyle/>
          <a:p>
            <a:pPr algn="just">
              <a:lnSpc>
                <a:spcPct val="150000"/>
              </a:lnSpc>
            </a:pPr>
            <a:r>
              <a:rPr lang="en-US" dirty="0">
                <a:solidFill>
                  <a:srgbClr val="333333"/>
                </a:solidFill>
                <a:effectLst/>
                <a:latin typeface="+mj-lt"/>
              </a:rPr>
              <a:t>The requirement of nested try catch block is arises when a block of code generates an exception and within that block another code statements also generates another exception.</a:t>
            </a:r>
            <a:endParaRPr lang="en-US" sz="900" b="1" dirty="0">
              <a:solidFill>
                <a:srgbClr val="333333"/>
              </a:solidFill>
              <a:effectLst/>
              <a:latin typeface="+mj-lt"/>
            </a:endParaRPr>
          </a:p>
        </p:txBody>
      </p:sp>
    </p:spTree>
    <p:extLst>
      <p:ext uri="{BB962C8B-B14F-4D97-AF65-F5344CB8AC3E}">
        <p14:creationId xmlns:p14="http://schemas.microsoft.com/office/powerpoint/2010/main" val="2930017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3">
          <a:extLst>
            <a:ext uri="{FF2B5EF4-FFF2-40B4-BE49-F238E27FC236}">
              <a16:creationId xmlns:a16="http://schemas.microsoft.com/office/drawing/2014/main" id="{9828D7FC-8807-3D45-BDE1-4F1F9E7D0F19}"/>
            </a:ext>
          </a:extLst>
        </p:cNvPr>
        <p:cNvGrpSpPr/>
        <p:nvPr/>
      </p:nvGrpSpPr>
      <p:grpSpPr>
        <a:xfrm>
          <a:off x="0" y="0"/>
          <a:ext cx="0" cy="0"/>
          <a:chOff x="0" y="0"/>
          <a:chExt cx="0" cy="0"/>
        </a:xfrm>
      </p:grpSpPr>
      <p:sp>
        <p:nvSpPr>
          <p:cNvPr id="2" name="Google Shape;105;p4">
            <a:extLst>
              <a:ext uri="{FF2B5EF4-FFF2-40B4-BE49-F238E27FC236}">
                <a16:creationId xmlns:a16="http://schemas.microsoft.com/office/drawing/2014/main" id="{609A5EA8-5350-6785-89F9-84B3E91D4105}"/>
              </a:ext>
            </a:extLst>
          </p:cNvPr>
          <p:cNvSpPr txBox="1"/>
          <p:nvPr/>
        </p:nvSpPr>
        <p:spPr>
          <a:xfrm>
            <a:off x="381002" y="235316"/>
            <a:ext cx="8553680" cy="468601"/>
          </a:xfrm>
          <a:prstGeom prst="rect">
            <a:avLst/>
          </a:prstGeom>
          <a:solidFill>
            <a:srgbClr val="FF7C80"/>
          </a:solidFill>
          <a:ln>
            <a:noFill/>
          </a:ln>
        </p:spPr>
        <p:txBody>
          <a:bodyPr spcFirstLastPara="1" wrap="square" lIns="34276" tIns="34276" rIns="34276" bIns="34276" anchor="t" anchorCtr="0">
            <a:noAutofit/>
          </a:bodyPr>
          <a:lstStyle>
            <a:defPPr marR="0" lvl="0" algn="l" rtl="0">
              <a:lnSpc>
                <a:spcPct val="100000"/>
              </a:lnSpc>
              <a:spcBef>
                <a:spcPts val="0"/>
              </a:spcBef>
              <a:spcAft>
                <a:spcPts val="0"/>
              </a:spcAft>
              <a:defRPr/>
            </a:defPPr>
            <a:lvl1pPr>
              <a:buSzPts val="2600"/>
              <a:defRPr sz="2600" b="1">
                <a:solidFill>
                  <a:schemeClr val="bg1"/>
                </a:solidFill>
                <a:latin typeface="Montserrat ExtraBold"/>
              </a:defRPr>
            </a:lvl1pPr>
          </a:lstStyle>
          <a:p>
            <a:r>
              <a:rPr lang="en-IN" sz="2601" dirty="0">
                <a:latin typeface="+mj-lt"/>
              </a:rPr>
              <a:t>Kotlin Finally block</a:t>
            </a:r>
          </a:p>
          <a:p>
            <a:endParaRPr lang="en-IN" sz="2601" dirty="0">
              <a:latin typeface="+mj-lt"/>
            </a:endParaRPr>
          </a:p>
          <a:p>
            <a:endParaRPr lang="en-IN" sz="2601" dirty="0">
              <a:latin typeface="+mj-lt"/>
              <a:sym typeface="Montserrat ExtraBold"/>
            </a:endParaRPr>
          </a:p>
        </p:txBody>
      </p:sp>
      <p:sp>
        <p:nvSpPr>
          <p:cNvPr id="3" name="Google Shape;167;g22c34a0986b_0_59">
            <a:extLst>
              <a:ext uri="{FF2B5EF4-FFF2-40B4-BE49-F238E27FC236}">
                <a16:creationId xmlns:a16="http://schemas.microsoft.com/office/drawing/2014/main" id="{151412E2-36BB-8833-DF72-1C6E5ACADE4E}"/>
              </a:ext>
            </a:extLst>
          </p:cNvPr>
          <p:cNvSpPr txBox="1"/>
          <p:nvPr/>
        </p:nvSpPr>
        <p:spPr>
          <a:xfrm>
            <a:off x="381002" y="1624010"/>
            <a:ext cx="7918936" cy="3139281"/>
          </a:xfrm>
          <a:prstGeom prst="rect">
            <a:avLst/>
          </a:prstGeom>
          <a:solidFill>
            <a:schemeClr val="bg1">
              <a:lumMod val="75000"/>
            </a:schemeClr>
          </a:solidFill>
          <a:ln w="12700" cap="flat" cmpd="sng">
            <a:solidFill>
              <a:schemeClr val="tx1"/>
            </a:solidFill>
            <a:prstDash val="solid"/>
            <a:round/>
            <a:headEnd type="none" w="sm" len="sm"/>
            <a:tailEnd type="none" w="sm" len="sm"/>
          </a:ln>
        </p:spPr>
        <p:txBody>
          <a:bodyPr spcFirstLastPara="1" wrap="square" lIns="91425" tIns="45700" rIns="91425" bIns="45700" anchor="t" anchorCtr="0">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fun main (</a:t>
            </a:r>
            <a:r>
              <a:rPr lang="en-US" sz="1200" b="1" i="1" dirty="0" err="1">
                <a:solidFill>
                  <a:schemeClr val="tx1"/>
                </a:solidFill>
                <a:effectLst/>
                <a:latin typeface="+mj-lt"/>
              </a:rPr>
              <a:t>args</a:t>
            </a:r>
            <a:r>
              <a:rPr lang="en-US" sz="1200" b="1" i="1" dirty="0">
                <a:solidFill>
                  <a:schemeClr val="tx1"/>
                </a:solidFill>
                <a:effectLst/>
                <a:latin typeface="+mj-lt"/>
              </a:rPr>
              <a:t>: Array&lt;String&gt;){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try {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a:t>
            </a:r>
            <a:r>
              <a:rPr lang="en-US" sz="1200" b="1" i="1" dirty="0" err="1">
                <a:solidFill>
                  <a:schemeClr val="tx1"/>
                </a:solidFill>
                <a:effectLst/>
                <a:latin typeface="+mj-lt"/>
              </a:rPr>
              <a:t>val</a:t>
            </a:r>
            <a:r>
              <a:rPr lang="en-US" sz="1200" b="1" i="1" dirty="0">
                <a:solidFill>
                  <a:schemeClr val="tx1"/>
                </a:solidFill>
                <a:effectLst/>
                <a:latin typeface="+mj-lt"/>
              </a:rPr>
              <a:t> data = 10 / 5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a:t>
            </a:r>
            <a:r>
              <a:rPr lang="en-US" sz="1200" b="1" i="1" dirty="0" err="1">
                <a:solidFill>
                  <a:schemeClr val="tx1"/>
                </a:solidFill>
                <a:effectLst/>
                <a:latin typeface="+mj-lt"/>
              </a:rPr>
              <a:t>println</a:t>
            </a:r>
            <a:r>
              <a:rPr lang="en-US" sz="1200" b="1" i="1" dirty="0">
                <a:solidFill>
                  <a:schemeClr val="tx1"/>
                </a:solidFill>
                <a:effectLst/>
                <a:latin typeface="+mj-lt"/>
              </a:rPr>
              <a:t>(data)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 catch (e: </a:t>
            </a:r>
            <a:r>
              <a:rPr lang="en-US" sz="1200" b="1" i="1" dirty="0" err="1">
                <a:solidFill>
                  <a:schemeClr val="tx1"/>
                </a:solidFill>
                <a:effectLst/>
                <a:latin typeface="+mj-lt"/>
              </a:rPr>
              <a:t>NullPointerException</a:t>
            </a:r>
            <a:r>
              <a:rPr lang="en-US" sz="1200" b="1" i="1" dirty="0">
                <a:solidFill>
                  <a:schemeClr val="tx1"/>
                </a:solidFill>
                <a:effectLst/>
                <a:latin typeface="+mj-lt"/>
              </a:rPr>
              <a:t>) {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a:t>
            </a:r>
            <a:r>
              <a:rPr lang="en-US" sz="1200" b="1" i="1" dirty="0" err="1">
                <a:solidFill>
                  <a:schemeClr val="tx1"/>
                </a:solidFill>
                <a:effectLst/>
                <a:latin typeface="+mj-lt"/>
              </a:rPr>
              <a:t>println</a:t>
            </a:r>
            <a:r>
              <a:rPr lang="en-US" sz="1200" b="1" i="1" dirty="0">
                <a:solidFill>
                  <a:schemeClr val="tx1"/>
                </a:solidFill>
                <a:effectLst/>
                <a:latin typeface="+mj-lt"/>
              </a:rPr>
              <a:t>(e)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 finally {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a:t>
            </a:r>
            <a:r>
              <a:rPr lang="en-US" sz="1200" b="1" i="1" dirty="0" err="1">
                <a:solidFill>
                  <a:schemeClr val="tx1"/>
                </a:solidFill>
                <a:effectLst/>
                <a:latin typeface="+mj-lt"/>
              </a:rPr>
              <a:t>println</a:t>
            </a:r>
            <a:r>
              <a:rPr lang="en-US" sz="1200" b="1" i="1" dirty="0">
                <a:solidFill>
                  <a:schemeClr val="tx1"/>
                </a:solidFill>
                <a:effectLst/>
                <a:latin typeface="+mj-lt"/>
              </a:rPr>
              <a:t>("finally block always executes")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a:t>
            </a:r>
            <a:r>
              <a:rPr lang="en-US" sz="1200" b="1" i="1" dirty="0" err="1">
                <a:solidFill>
                  <a:schemeClr val="tx1"/>
                </a:solidFill>
                <a:effectLst/>
                <a:latin typeface="+mj-lt"/>
              </a:rPr>
              <a:t>println</a:t>
            </a:r>
            <a:r>
              <a:rPr lang="en-US" sz="1200" b="1" i="1" dirty="0">
                <a:solidFill>
                  <a:schemeClr val="tx1"/>
                </a:solidFill>
                <a:effectLst/>
                <a:latin typeface="+mj-lt"/>
              </a:rPr>
              <a:t>("below codes...")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a:t>
            </a:r>
          </a:p>
        </p:txBody>
      </p:sp>
      <p:sp>
        <p:nvSpPr>
          <p:cNvPr id="4" name="Google Shape;105;p4">
            <a:extLst>
              <a:ext uri="{FF2B5EF4-FFF2-40B4-BE49-F238E27FC236}">
                <a16:creationId xmlns:a16="http://schemas.microsoft.com/office/drawing/2014/main" id="{A286A7E9-FF93-D42B-C2DC-3B2A37252A25}"/>
              </a:ext>
            </a:extLst>
          </p:cNvPr>
          <p:cNvSpPr txBox="1"/>
          <p:nvPr/>
        </p:nvSpPr>
        <p:spPr>
          <a:xfrm>
            <a:off x="381002" y="794652"/>
            <a:ext cx="8293800" cy="738623"/>
          </a:xfrm>
          <a:prstGeom prst="rect">
            <a:avLst/>
          </a:prstGeom>
          <a:noFill/>
          <a:ln>
            <a:noFill/>
          </a:ln>
        </p:spPr>
        <p:txBody>
          <a:bodyPr spcFirstLastPara="1" wrap="square" lIns="91425" tIns="45700" rIns="91425" bIns="45700" anchor="t" anchorCtr="0">
            <a:spAutoFit/>
          </a:bodyPr>
          <a:lstStyle/>
          <a:p>
            <a:pPr algn="just">
              <a:lnSpc>
                <a:spcPct val="150000"/>
              </a:lnSpc>
            </a:pPr>
            <a:r>
              <a:rPr lang="en-US" dirty="0">
                <a:solidFill>
                  <a:srgbClr val="333333"/>
                </a:solidFill>
                <a:effectLst/>
                <a:latin typeface="+mj-lt"/>
              </a:rPr>
              <a:t>Kotlin finally block such block which is always executes whether exception is handled or not. So it is used to execute important code statement.</a:t>
            </a:r>
            <a:endParaRPr lang="en-US" sz="900" b="1" dirty="0">
              <a:solidFill>
                <a:srgbClr val="333333"/>
              </a:solidFill>
              <a:effectLst/>
              <a:latin typeface="+mj-lt"/>
            </a:endParaRPr>
          </a:p>
        </p:txBody>
      </p:sp>
    </p:spTree>
    <p:extLst>
      <p:ext uri="{BB962C8B-B14F-4D97-AF65-F5344CB8AC3E}">
        <p14:creationId xmlns:p14="http://schemas.microsoft.com/office/powerpoint/2010/main" val="241240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3">
          <a:extLst>
            <a:ext uri="{FF2B5EF4-FFF2-40B4-BE49-F238E27FC236}">
              <a16:creationId xmlns:a16="http://schemas.microsoft.com/office/drawing/2014/main" id="{CAA779E4-95BB-322C-B95B-02309D560C3A}"/>
            </a:ext>
          </a:extLst>
        </p:cNvPr>
        <p:cNvGrpSpPr/>
        <p:nvPr/>
      </p:nvGrpSpPr>
      <p:grpSpPr>
        <a:xfrm>
          <a:off x="0" y="0"/>
          <a:ext cx="0" cy="0"/>
          <a:chOff x="0" y="0"/>
          <a:chExt cx="0" cy="0"/>
        </a:xfrm>
      </p:grpSpPr>
      <p:sp>
        <p:nvSpPr>
          <p:cNvPr id="2" name="Google Shape;105;p4">
            <a:extLst>
              <a:ext uri="{FF2B5EF4-FFF2-40B4-BE49-F238E27FC236}">
                <a16:creationId xmlns:a16="http://schemas.microsoft.com/office/drawing/2014/main" id="{0776A9F3-E01F-EAD0-67B3-795EB5ED9637}"/>
              </a:ext>
            </a:extLst>
          </p:cNvPr>
          <p:cNvSpPr txBox="1"/>
          <p:nvPr/>
        </p:nvSpPr>
        <p:spPr>
          <a:xfrm>
            <a:off x="381002" y="235316"/>
            <a:ext cx="8553680" cy="468601"/>
          </a:xfrm>
          <a:prstGeom prst="rect">
            <a:avLst/>
          </a:prstGeom>
          <a:solidFill>
            <a:srgbClr val="FF7C80"/>
          </a:solidFill>
          <a:ln>
            <a:noFill/>
          </a:ln>
        </p:spPr>
        <p:txBody>
          <a:bodyPr spcFirstLastPara="1" wrap="square" lIns="34276" tIns="34276" rIns="34276" bIns="34276" anchor="t" anchorCtr="0">
            <a:noAutofit/>
          </a:bodyPr>
          <a:lstStyle>
            <a:defPPr marR="0" lvl="0" algn="l" rtl="0">
              <a:lnSpc>
                <a:spcPct val="100000"/>
              </a:lnSpc>
              <a:spcBef>
                <a:spcPts val="0"/>
              </a:spcBef>
              <a:spcAft>
                <a:spcPts val="0"/>
              </a:spcAft>
              <a:defRPr/>
            </a:defPPr>
            <a:lvl1pPr>
              <a:buSzPts val="2600"/>
              <a:defRPr sz="2600" b="1">
                <a:solidFill>
                  <a:schemeClr val="bg1"/>
                </a:solidFill>
                <a:latin typeface="Montserrat ExtraBold"/>
              </a:defRPr>
            </a:lvl1pPr>
          </a:lstStyle>
          <a:p>
            <a:r>
              <a:rPr lang="en-IN" sz="2601" dirty="0">
                <a:latin typeface="+mj-lt"/>
              </a:rPr>
              <a:t>Kotlin throw Keyword</a:t>
            </a:r>
          </a:p>
          <a:p>
            <a:endParaRPr lang="en-IN" sz="2601" dirty="0">
              <a:latin typeface="+mj-lt"/>
            </a:endParaRPr>
          </a:p>
          <a:p>
            <a:endParaRPr lang="en-IN" sz="2601" dirty="0">
              <a:latin typeface="+mj-lt"/>
              <a:sym typeface="Montserrat ExtraBold"/>
            </a:endParaRPr>
          </a:p>
        </p:txBody>
      </p:sp>
      <p:sp>
        <p:nvSpPr>
          <p:cNvPr id="3" name="Google Shape;167;g22c34a0986b_0_59">
            <a:extLst>
              <a:ext uri="{FF2B5EF4-FFF2-40B4-BE49-F238E27FC236}">
                <a16:creationId xmlns:a16="http://schemas.microsoft.com/office/drawing/2014/main" id="{25A6CA52-C148-765C-6D09-5A2D2B0F5DCD}"/>
              </a:ext>
            </a:extLst>
          </p:cNvPr>
          <p:cNvSpPr txBox="1"/>
          <p:nvPr/>
        </p:nvSpPr>
        <p:spPr>
          <a:xfrm>
            <a:off x="381002" y="1624010"/>
            <a:ext cx="7918936" cy="2862282"/>
          </a:xfrm>
          <a:prstGeom prst="rect">
            <a:avLst/>
          </a:prstGeom>
          <a:solidFill>
            <a:schemeClr val="bg1">
              <a:lumMod val="75000"/>
            </a:schemeClr>
          </a:solidFill>
          <a:ln w="12700" cap="flat" cmpd="sng">
            <a:solidFill>
              <a:schemeClr val="tx1"/>
            </a:solidFill>
            <a:prstDash val="solid"/>
            <a:round/>
            <a:headEnd type="none" w="sm" len="sm"/>
            <a:tailEnd type="none" w="sm" len="sm"/>
          </a:ln>
        </p:spPr>
        <p:txBody>
          <a:bodyPr spcFirstLastPara="1" wrap="square" lIns="91425" tIns="45700" rIns="91425" bIns="45700" anchor="t" anchorCtr="0">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fun main(</a:t>
            </a:r>
            <a:r>
              <a:rPr lang="en-US" sz="1200" b="1" i="1" dirty="0" err="1">
                <a:solidFill>
                  <a:schemeClr val="tx1"/>
                </a:solidFill>
                <a:effectLst/>
                <a:latin typeface="+mj-lt"/>
              </a:rPr>
              <a:t>args</a:t>
            </a:r>
            <a:r>
              <a:rPr lang="en-US" sz="1200" b="1" i="1" dirty="0">
                <a:solidFill>
                  <a:schemeClr val="tx1"/>
                </a:solidFill>
                <a:effectLst/>
                <a:latin typeface="+mj-lt"/>
              </a:rPr>
              <a:t>: Array&lt;String&gt;) {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validate(15)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a:t>
            </a:r>
            <a:r>
              <a:rPr lang="en-US" sz="1200" b="1" i="1" dirty="0" err="1">
                <a:solidFill>
                  <a:schemeClr val="tx1"/>
                </a:solidFill>
                <a:effectLst/>
                <a:latin typeface="+mj-lt"/>
              </a:rPr>
              <a:t>println</a:t>
            </a:r>
            <a:r>
              <a:rPr lang="en-US" sz="1200" b="1" i="1" dirty="0">
                <a:solidFill>
                  <a:schemeClr val="tx1"/>
                </a:solidFill>
                <a:effectLst/>
                <a:latin typeface="+mj-lt"/>
              </a:rPr>
              <a:t>("code after validation check...")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fun validate(age: Int) {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if (age &lt; 18)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throw </a:t>
            </a:r>
            <a:r>
              <a:rPr lang="en-US" sz="1200" b="1" i="1" dirty="0" err="1">
                <a:solidFill>
                  <a:schemeClr val="tx1"/>
                </a:solidFill>
                <a:effectLst/>
                <a:latin typeface="+mj-lt"/>
              </a:rPr>
              <a:t>ArithmeticException</a:t>
            </a:r>
            <a:r>
              <a:rPr lang="en-US" sz="1200" b="1" i="1" dirty="0">
                <a:solidFill>
                  <a:schemeClr val="tx1"/>
                </a:solidFill>
                <a:effectLst/>
                <a:latin typeface="+mj-lt"/>
              </a:rPr>
              <a:t>("under age")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else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a:t>
            </a:r>
            <a:r>
              <a:rPr lang="en-US" sz="1200" b="1" i="1" dirty="0" err="1">
                <a:solidFill>
                  <a:schemeClr val="tx1"/>
                </a:solidFill>
                <a:effectLst/>
                <a:latin typeface="+mj-lt"/>
              </a:rPr>
              <a:t>println</a:t>
            </a:r>
            <a:r>
              <a:rPr lang="en-US" sz="1200" b="1" i="1" dirty="0">
                <a:solidFill>
                  <a:schemeClr val="tx1"/>
                </a:solidFill>
                <a:effectLst/>
                <a:latin typeface="+mj-lt"/>
              </a:rPr>
              <a:t>("eligible for drive")  </a:t>
            </a:r>
          </a:p>
          <a:p>
            <a:pPr marL="0" marR="0" lvl="0" indent="0" algn="l" defTabSz="914400" rtl="0" eaLnBrk="0" fontAlgn="base" latinLnBrk="0" hangingPunct="0">
              <a:lnSpc>
                <a:spcPct val="150000"/>
              </a:lnSpc>
              <a:spcBef>
                <a:spcPct val="0"/>
              </a:spcBef>
              <a:spcAft>
                <a:spcPct val="0"/>
              </a:spcAft>
              <a:buClrTx/>
              <a:buSzTx/>
              <a:buFontTx/>
              <a:buNone/>
              <a:tabLst/>
            </a:pPr>
            <a:r>
              <a:rPr lang="en-US" sz="1200" b="1" i="1" dirty="0">
                <a:solidFill>
                  <a:schemeClr val="tx1"/>
                </a:solidFill>
                <a:effectLst/>
                <a:latin typeface="+mj-lt"/>
              </a:rPr>
              <a:t>} </a:t>
            </a:r>
          </a:p>
        </p:txBody>
      </p:sp>
      <p:sp>
        <p:nvSpPr>
          <p:cNvPr id="4" name="Google Shape;105;p4">
            <a:extLst>
              <a:ext uri="{FF2B5EF4-FFF2-40B4-BE49-F238E27FC236}">
                <a16:creationId xmlns:a16="http://schemas.microsoft.com/office/drawing/2014/main" id="{5BC6DD5F-FB7E-C59E-7C39-0B9951DBA840}"/>
              </a:ext>
            </a:extLst>
          </p:cNvPr>
          <p:cNvSpPr txBox="1"/>
          <p:nvPr/>
        </p:nvSpPr>
        <p:spPr>
          <a:xfrm>
            <a:off x="381002" y="794652"/>
            <a:ext cx="8293800" cy="738623"/>
          </a:xfrm>
          <a:prstGeom prst="rect">
            <a:avLst/>
          </a:prstGeom>
          <a:noFill/>
          <a:ln>
            <a:noFill/>
          </a:ln>
        </p:spPr>
        <p:txBody>
          <a:bodyPr spcFirstLastPara="1" wrap="square" lIns="91425" tIns="45700" rIns="91425" bIns="45700" anchor="t" anchorCtr="0">
            <a:spAutoFit/>
          </a:bodyPr>
          <a:lstStyle/>
          <a:p>
            <a:pPr algn="just">
              <a:lnSpc>
                <a:spcPct val="150000"/>
              </a:lnSpc>
            </a:pPr>
            <a:r>
              <a:rPr lang="en-US" dirty="0">
                <a:solidFill>
                  <a:srgbClr val="333333"/>
                </a:solidFill>
                <a:effectLst/>
                <a:latin typeface="+mj-lt"/>
              </a:rPr>
              <a:t>Kotlin throw keyword is used to throw an explicit exception. It is used to throw a custom exception.</a:t>
            </a:r>
          </a:p>
          <a:p>
            <a:pPr algn="just">
              <a:lnSpc>
                <a:spcPct val="150000"/>
              </a:lnSpc>
            </a:pPr>
            <a:r>
              <a:rPr lang="en-US" dirty="0">
                <a:solidFill>
                  <a:srgbClr val="333333"/>
                </a:solidFill>
                <a:effectLst/>
                <a:latin typeface="+mj-lt"/>
              </a:rPr>
              <a:t>To throw an exception object we will use the throw-expression.</a:t>
            </a:r>
            <a:endParaRPr lang="en-US" sz="900" b="1" dirty="0">
              <a:solidFill>
                <a:srgbClr val="333333"/>
              </a:solidFill>
              <a:effectLst/>
              <a:latin typeface="+mj-lt"/>
            </a:endParaRPr>
          </a:p>
        </p:txBody>
      </p:sp>
    </p:spTree>
    <p:extLst>
      <p:ext uri="{BB962C8B-B14F-4D97-AF65-F5344CB8AC3E}">
        <p14:creationId xmlns:p14="http://schemas.microsoft.com/office/powerpoint/2010/main" val="3024120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457200" y="2323627"/>
            <a:ext cx="2181300" cy="523200"/>
          </a:xfrm>
          <a:prstGeom prst="rect">
            <a:avLst/>
          </a:prstGeom>
          <a:noFill/>
          <a:ln>
            <a:noFill/>
          </a:ln>
        </p:spPr>
        <p:txBody>
          <a:bodyPr spcFirstLastPara="1" wrap="square" lIns="45700" tIns="45700" rIns="45700" bIns="45700" anchor="b" anchorCtr="0">
            <a:noAutofit/>
          </a:bodyPr>
          <a:lstStyle/>
          <a:p>
            <a:pPr marL="0" lvl="0" indent="0" algn="r" rtl="0">
              <a:lnSpc>
                <a:spcPct val="90000"/>
              </a:lnSpc>
              <a:spcBef>
                <a:spcPts val="0"/>
              </a:spcBef>
              <a:spcAft>
                <a:spcPts val="0"/>
              </a:spcAft>
              <a:buSzPts val="2800"/>
              <a:buNone/>
            </a:pPr>
            <a:r>
              <a:rPr lang="en-IN">
                <a:latin typeface="+mj-lt"/>
              </a:rPr>
              <a:t>Agenda</a:t>
            </a:r>
            <a:endParaRPr>
              <a:latin typeface="+mj-lt"/>
            </a:endParaRPr>
          </a:p>
        </p:txBody>
      </p:sp>
      <p:sp>
        <p:nvSpPr>
          <p:cNvPr id="99" name="Google Shape;99;p3"/>
          <p:cNvSpPr txBox="1">
            <a:spLocks noGrp="1"/>
          </p:cNvSpPr>
          <p:nvPr>
            <p:ph type="body" idx="1"/>
          </p:nvPr>
        </p:nvSpPr>
        <p:spPr>
          <a:xfrm>
            <a:off x="3525300" y="951738"/>
            <a:ext cx="5161500" cy="2911800"/>
          </a:xfrm>
          <a:prstGeom prst="rect">
            <a:avLst/>
          </a:prstGeom>
          <a:noFill/>
          <a:ln>
            <a:noFill/>
          </a:ln>
        </p:spPr>
        <p:txBody>
          <a:bodyPr spcFirstLastPara="1" wrap="square" lIns="91425" tIns="45700" rIns="91425" bIns="45700" anchor="ctr" anchorCtr="0">
            <a:noAutofit/>
          </a:bodyPr>
          <a:lstStyle/>
          <a:p>
            <a:pPr marL="457200" lvl="0" indent="-317500" algn="l" rtl="0">
              <a:lnSpc>
                <a:spcPct val="150000"/>
              </a:lnSpc>
              <a:spcBef>
                <a:spcPts val="500"/>
              </a:spcBef>
              <a:spcAft>
                <a:spcPts val="0"/>
              </a:spcAft>
              <a:buClr>
                <a:srgbClr val="000000"/>
              </a:buClr>
              <a:buSzPts val="1400"/>
              <a:buChar char="•"/>
            </a:pPr>
            <a:r>
              <a:rPr lang="en-US" sz="1600" u="none" strike="noStrike" dirty="0">
                <a:solidFill>
                  <a:srgbClr val="000000"/>
                </a:solidFill>
                <a:latin typeface="+mj-lt"/>
                <a:ea typeface="Arial"/>
                <a:cs typeface="Arial"/>
                <a:sym typeface="Arial"/>
              </a:rPr>
              <a:t>Exception Overview</a:t>
            </a:r>
          </a:p>
          <a:p>
            <a:pPr marL="457200" lvl="0" indent="-317500" algn="l" rtl="0">
              <a:lnSpc>
                <a:spcPct val="150000"/>
              </a:lnSpc>
              <a:spcBef>
                <a:spcPts val="500"/>
              </a:spcBef>
              <a:spcAft>
                <a:spcPts val="0"/>
              </a:spcAft>
              <a:buClr>
                <a:srgbClr val="000000"/>
              </a:buClr>
              <a:buSzPts val="1400"/>
              <a:buChar char="•"/>
            </a:pPr>
            <a:r>
              <a:rPr lang="en-US" sz="1600" u="none" strike="noStrike" dirty="0">
                <a:solidFill>
                  <a:srgbClr val="000000"/>
                </a:solidFill>
                <a:latin typeface="+mj-lt"/>
                <a:ea typeface="Arial"/>
                <a:cs typeface="Arial"/>
                <a:sym typeface="Arial"/>
              </a:rPr>
              <a:t>Checked Exception</a:t>
            </a:r>
          </a:p>
          <a:p>
            <a:pPr marL="457200" lvl="0" indent="-317500" algn="l" rtl="0">
              <a:lnSpc>
                <a:spcPct val="150000"/>
              </a:lnSpc>
              <a:spcBef>
                <a:spcPts val="500"/>
              </a:spcBef>
              <a:spcAft>
                <a:spcPts val="0"/>
              </a:spcAft>
              <a:buClr>
                <a:srgbClr val="000000"/>
              </a:buClr>
              <a:buSzPts val="1400"/>
              <a:buChar char="•"/>
            </a:pPr>
            <a:r>
              <a:rPr lang="en-US" sz="1600" u="none" strike="noStrike" dirty="0">
                <a:solidFill>
                  <a:srgbClr val="000000"/>
                </a:solidFill>
                <a:latin typeface="+mj-lt"/>
                <a:ea typeface="Arial"/>
                <a:cs typeface="Arial"/>
                <a:sym typeface="Arial"/>
              </a:rPr>
              <a:t>Unchecked Exception</a:t>
            </a:r>
          </a:p>
          <a:p>
            <a:pPr marL="457200" lvl="0" indent="-317500" algn="l" rtl="0">
              <a:lnSpc>
                <a:spcPct val="150000"/>
              </a:lnSpc>
              <a:spcBef>
                <a:spcPts val="500"/>
              </a:spcBef>
              <a:spcAft>
                <a:spcPts val="0"/>
              </a:spcAft>
              <a:buClr>
                <a:srgbClr val="000000"/>
              </a:buClr>
              <a:buSzPts val="1400"/>
              <a:buChar char="•"/>
            </a:pPr>
            <a:r>
              <a:rPr lang="en-US" sz="1600" dirty="0">
                <a:solidFill>
                  <a:srgbClr val="000000"/>
                </a:solidFill>
                <a:latin typeface="+mj-lt"/>
                <a:ea typeface="Arial"/>
                <a:cs typeface="Arial"/>
                <a:sym typeface="Arial"/>
              </a:rPr>
              <a:t>Try/Catch</a:t>
            </a:r>
          </a:p>
          <a:p>
            <a:pPr marL="457200" lvl="0" indent="-317500" algn="l" rtl="0">
              <a:lnSpc>
                <a:spcPct val="150000"/>
              </a:lnSpc>
              <a:spcBef>
                <a:spcPts val="500"/>
              </a:spcBef>
              <a:spcAft>
                <a:spcPts val="0"/>
              </a:spcAft>
              <a:buClr>
                <a:srgbClr val="000000"/>
              </a:buClr>
              <a:buSzPts val="1400"/>
              <a:buChar char="•"/>
            </a:pPr>
            <a:r>
              <a:rPr lang="en-US" sz="1600" u="none" strike="noStrike" dirty="0">
                <a:solidFill>
                  <a:srgbClr val="000000"/>
                </a:solidFill>
                <a:latin typeface="+mj-lt"/>
                <a:ea typeface="Arial"/>
                <a:cs typeface="Arial"/>
                <a:sym typeface="Arial"/>
              </a:rPr>
              <a:t>Throws</a:t>
            </a:r>
          </a:p>
          <a:p>
            <a:pPr marL="457200" lvl="0" indent="-317500" algn="l" rtl="0">
              <a:lnSpc>
                <a:spcPct val="150000"/>
              </a:lnSpc>
              <a:spcBef>
                <a:spcPts val="500"/>
              </a:spcBef>
              <a:spcAft>
                <a:spcPts val="0"/>
              </a:spcAft>
              <a:buClr>
                <a:srgbClr val="000000"/>
              </a:buClr>
              <a:buSzPts val="1400"/>
              <a:buChar char="•"/>
            </a:pPr>
            <a:r>
              <a:rPr lang="en-US" sz="1600" dirty="0">
                <a:solidFill>
                  <a:srgbClr val="000000"/>
                </a:solidFill>
                <a:latin typeface="+mj-lt"/>
                <a:ea typeface="Arial"/>
                <a:cs typeface="Arial"/>
                <a:sym typeface="Arial"/>
              </a:rPr>
              <a:t>Finally</a:t>
            </a:r>
            <a:endParaRPr lang="en-US" sz="1600" u="none" strike="noStrike" dirty="0">
              <a:solidFill>
                <a:srgbClr val="000000"/>
              </a:solidFill>
              <a:latin typeface="+mj-lt"/>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74955"/>
            </a:gs>
            <a:gs pos="98000">
              <a:srgbClr val="FF7C80"/>
            </a:gs>
          </a:gsLst>
          <a:lin ang="0" scaled="0"/>
        </a:gradFill>
        <a:effectLst/>
      </p:bgPr>
    </p:bg>
    <p:spTree>
      <p:nvGrpSpPr>
        <p:cNvPr id="1" name="Shape 664"/>
        <p:cNvGrpSpPr/>
        <p:nvPr/>
      </p:nvGrpSpPr>
      <p:grpSpPr>
        <a:xfrm>
          <a:off x="0" y="0"/>
          <a:ext cx="0" cy="0"/>
          <a:chOff x="0" y="0"/>
          <a:chExt cx="0" cy="0"/>
        </a:xfrm>
      </p:grpSpPr>
      <p:sp>
        <p:nvSpPr>
          <p:cNvPr id="665" name="Google Shape;665;p102"/>
          <p:cNvSpPr txBox="1">
            <a:spLocks noGrp="1"/>
          </p:cNvSpPr>
          <p:nvPr>
            <p:ph type="title"/>
          </p:nvPr>
        </p:nvSpPr>
        <p:spPr>
          <a:xfrm>
            <a:off x="705001" y="1798075"/>
            <a:ext cx="6389863" cy="640326"/>
          </a:xfrm>
          <a:prstGeom prst="rect">
            <a:avLst/>
          </a:prstGeom>
        </p:spPr>
        <p:txBody>
          <a:bodyPr spcFirstLastPara="1" wrap="square" lIns="91401" tIns="91401" rIns="91401" bIns="91401" anchor="t" anchorCtr="0">
            <a:noAutofit/>
          </a:bodyPr>
          <a:lstStyle/>
          <a:p>
            <a:pPr algn="l"/>
            <a:r>
              <a:rPr lang="en-IN" sz="2800" b="1" dirty="0">
                <a:solidFill>
                  <a:schemeClr val="bg1"/>
                </a:solidFill>
                <a:latin typeface="+mj-lt"/>
              </a:rPr>
              <a:t>Exception Handling in Kotlin</a:t>
            </a:r>
            <a:endParaRPr lang="en-IN" sz="1200" b="1" dirty="0">
              <a:solidFill>
                <a:schemeClr val="bg1"/>
              </a:solidFill>
              <a:latin typeface="+mj-lt"/>
              <a:ea typeface="Montserrat ExtraBold"/>
              <a:cs typeface="Montserrat ExtraBold"/>
              <a:sym typeface="Montserrat Extra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3"/>
        <p:cNvGrpSpPr/>
        <p:nvPr/>
      </p:nvGrpSpPr>
      <p:grpSpPr>
        <a:xfrm>
          <a:off x="0" y="0"/>
          <a:ext cx="0" cy="0"/>
          <a:chOff x="0" y="0"/>
          <a:chExt cx="0" cy="0"/>
        </a:xfrm>
      </p:grpSpPr>
      <p:sp>
        <p:nvSpPr>
          <p:cNvPr id="105" name="Google Shape;105;p4"/>
          <p:cNvSpPr txBox="1"/>
          <p:nvPr/>
        </p:nvSpPr>
        <p:spPr>
          <a:xfrm>
            <a:off x="425100" y="1149959"/>
            <a:ext cx="8293800" cy="2677616"/>
          </a:xfrm>
          <a:prstGeom prst="rect">
            <a:avLst/>
          </a:prstGeom>
          <a:noFill/>
          <a:ln>
            <a:noFill/>
          </a:ln>
        </p:spPr>
        <p:txBody>
          <a:bodyPr spcFirstLastPara="1" wrap="square" lIns="91425" tIns="45700" rIns="91425" bIns="45700" anchor="t" anchorCtr="0">
            <a:spAutoFit/>
          </a:bodyPr>
          <a:lstStyle/>
          <a:p>
            <a:pPr algn="just">
              <a:lnSpc>
                <a:spcPct val="200000"/>
              </a:lnSpc>
            </a:pPr>
            <a:r>
              <a:rPr lang="en-US" i="0" dirty="0">
                <a:solidFill>
                  <a:srgbClr val="333333"/>
                </a:solidFill>
                <a:effectLst/>
                <a:latin typeface="+mj-lt"/>
              </a:rPr>
              <a:t>Exception is a runtime problem which occurs in the program and leads to program termination. This may be </a:t>
            </a:r>
            <a:r>
              <a:rPr lang="en-US" i="0" dirty="0" err="1">
                <a:solidFill>
                  <a:srgbClr val="333333"/>
                </a:solidFill>
                <a:effectLst/>
                <a:latin typeface="+mj-lt"/>
              </a:rPr>
              <a:t>occure</a:t>
            </a:r>
            <a:r>
              <a:rPr lang="en-US" i="0" dirty="0">
                <a:solidFill>
                  <a:srgbClr val="333333"/>
                </a:solidFill>
                <a:effectLst/>
                <a:latin typeface="+mj-lt"/>
              </a:rPr>
              <a:t> due to running out of memory space, array out of bond, condition like divided by zero. To handle this type of problem during program execution the technique of exception handling is used.</a:t>
            </a:r>
          </a:p>
          <a:p>
            <a:pPr algn="just">
              <a:lnSpc>
                <a:spcPct val="200000"/>
              </a:lnSpc>
            </a:pPr>
            <a:endParaRPr lang="en-US" i="0" dirty="0">
              <a:solidFill>
                <a:srgbClr val="333333"/>
              </a:solidFill>
              <a:effectLst/>
              <a:latin typeface="+mj-lt"/>
            </a:endParaRPr>
          </a:p>
          <a:p>
            <a:pPr algn="just">
              <a:lnSpc>
                <a:spcPct val="200000"/>
              </a:lnSpc>
            </a:pPr>
            <a:r>
              <a:rPr lang="en-US" i="0" dirty="0">
                <a:solidFill>
                  <a:srgbClr val="333333"/>
                </a:solidFill>
                <a:effectLst/>
                <a:latin typeface="+mj-lt"/>
              </a:rPr>
              <a:t>Exception handling is a technique which handles the runtime problems and maintains the flow of program execution.</a:t>
            </a:r>
            <a:endParaRPr lang="en-US" sz="900" i="0" dirty="0">
              <a:solidFill>
                <a:srgbClr val="333333"/>
              </a:solidFill>
              <a:effectLst/>
              <a:latin typeface="+mj-lt"/>
            </a:endParaRPr>
          </a:p>
        </p:txBody>
      </p:sp>
      <p:sp>
        <p:nvSpPr>
          <p:cNvPr id="2" name="Google Shape;105;p4">
            <a:extLst>
              <a:ext uri="{FF2B5EF4-FFF2-40B4-BE49-F238E27FC236}">
                <a16:creationId xmlns:a16="http://schemas.microsoft.com/office/drawing/2014/main" id="{A6B89938-167E-9DEF-5823-F77F05E6FCFD}"/>
              </a:ext>
            </a:extLst>
          </p:cNvPr>
          <p:cNvSpPr txBox="1"/>
          <p:nvPr/>
        </p:nvSpPr>
        <p:spPr>
          <a:xfrm>
            <a:off x="381002" y="235316"/>
            <a:ext cx="8553680" cy="468601"/>
          </a:xfrm>
          <a:prstGeom prst="rect">
            <a:avLst/>
          </a:prstGeom>
          <a:solidFill>
            <a:srgbClr val="FF7C80"/>
          </a:solidFill>
          <a:ln>
            <a:noFill/>
          </a:ln>
        </p:spPr>
        <p:txBody>
          <a:bodyPr spcFirstLastPara="1" wrap="square" lIns="34276" tIns="34276" rIns="34276" bIns="34276" anchor="t" anchorCtr="0">
            <a:noAutofit/>
          </a:bodyPr>
          <a:lstStyle>
            <a:defPPr marR="0" lvl="0" algn="l" rtl="0">
              <a:lnSpc>
                <a:spcPct val="100000"/>
              </a:lnSpc>
              <a:spcBef>
                <a:spcPts val="0"/>
              </a:spcBef>
              <a:spcAft>
                <a:spcPts val="0"/>
              </a:spcAft>
              <a:defRPr/>
            </a:defPPr>
            <a:lvl1pPr>
              <a:buSzPts val="2600"/>
              <a:defRPr sz="2600" b="1">
                <a:solidFill>
                  <a:schemeClr val="bg1"/>
                </a:solidFill>
                <a:latin typeface="Montserrat ExtraBold"/>
              </a:defRPr>
            </a:lvl1pPr>
          </a:lstStyle>
          <a:p>
            <a:r>
              <a:rPr lang="en-US" sz="2601" dirty="0">
                <a:latin typeface="+mj-lt"/>
                <a:sym typeface="Montserrat ExtraBold"/>
              </a:rPr>
              <a:t>Exception Handling</a:t>
            </a:r>
            <a:endParaRPr lang="en-IN" sz="2601" dirty="0">
              <a:latin typeface="+mj-lt"/>
              <a:sym typeface="Montserrat Extra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3">
          <a:extLst>
            <a:ext uri="{FF2B5EF4-FFF2-40B4-BE49-F238E27FC236}">
              <a16:creationId xmlns:a16="http://schemas.microsoft.com/office/drawing/2014/main" id="{19FCFE4D-6E66-5DEE-67E6-C227D3636E16}"/>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5C66D141-3374-E857-4A43-79C8CC188290}"/>
              </a:ext>
            </a:extLst>
          </p:cNvPr>
          <p:cNvSpPr txBox="1"/>
          <p:nvPr/>
        </p:nvSpPr>
        <p:spPr>
          <a:xfrm>
            <a:off x="425100" y="938944"/>
            <a:ext cx="8293800" cy="3539390"/>
          </a:xfrm>
          <a:prstGeom prst="rect">
            <a:avLst/>
          </a:prstGeom>
          <a:noFill/>
          <a:ln>
            <a:noFill/>
          </a:ln>
        </p:spPr>
        <p:txBody>
          <a:bodyPr spcFirstLastPara="1" wrap="square" lIns="91425" tIns="45700" rIns="91425" bIns="45700" anchor="t" anchorCtr="0">
            <a:spAutoFit/>
          </a:bodyPr>
          <a:lstStyle/>
          <a:p>
            <a:pPr marL="285750" indent="-285750" algn="just">
              <a:lnSpc>
                <a:spcPct val="150000"/>
              </a:lnSpc>
              <a:buFont typeface="Arial" panose="020B0604020202020204" pitchFamily="34" charset="0"/>
              <a:buChar char="•"/>
            </a:pPr>
            <a:r>
              <a:rPr lang="en-US" b="1" dirty="0">
                <a:solidFill>
                  <a:srgbClr val="333333"/>
                </a:solidFill>
                <a:effectLst/>
                <a:latin typeface="+mj-lt"/>
              </a:rPr>
              <a:t>try</a:t>
            </a:r>
          </a:p>
          <a:p>
            <a:pPr marL="285750" indent="-285750" algn="just">
              <a:lnSpc>
                <a:spcPct val="150000"/>
              </a:lnSpc>
              <a:buFont typeface="Arial" panose="020B0604020202020204" pitchFamily="34" charset="0"/>
              <a:buChar char="•"/>
            </a:pPr>
            <a:r>
              <a:rPr lang="en-US" b="1" dirty="0">
                <a:solidFill>
                  <a:srgbClr val="333333"/>
                </a:solidFill>
                <a:effectLst/>
                <a:latin typeface="+mj-lt"/>
              </a:rPr>
              <a:t>catch</a:t>
            </a:r>
          </a:p>
          <a:p>
            <a:pPr marL="285750" indent="-285750" algn="just">
              <a:lnSpc>
                <a:spcPct val="150000"/>
              </a:lnSpc>
              <a:buFont typeface="Arial" panose="020B0604020202020204" pitchFamily="34" charset="0"/>
              <a:buChar char="•"/>
            </a:pPr>
            <a:r>
              <a:rPr lang="en-US" b="1" dirty="0">
                <a:solidFill>
                  <a:srgbClr val="333333"/>
                </a:solidFill>
                <a:effectLst/>
                <a:latin typeface="+mj-lt"/>
              </a:rPr>
              <a:t>finally</a:t>
            </a:r>
          </a:p>
          <a:p>
            <a:pPr marL="285750" indent="-285750" algn="just">
              <a:lnSpc>
                <a:spcPct val="150000"/>
              </a:lnSpc>
              <a:buFont typeface="Arial" panose="020B0604020202020204" pitchFamily="34" charset="0"/>
              <a:buChar char="•"/>
            </a:pPr>
            <a:r>
              <a:rPr lang="en-US" b="1" dirty="0">
                <a:solidFill>
                  <a:srgbClr val="333333"/>
                </a:solidFill>
                <a:effectLst/>
                <a:latin typeface="+mj-lt"/>
              </a:rPr>
              <a:t>Throw</a:t>
            </a:r>
          </a:p>
          <a:p>
            <a:pPr algn="just"/>
            <a:endParaRPr lang="en-US" dirty="0">
              <a:solidFill>
                <a:srgbClr val="333333"/>
              </a:solidFill>
              <a:effectLst/>
              <a:latin typeface="+mj-lt"/>
            </a:endParaRPr>
          </a:p>
          <a:p>
            <a:pPr marL="285750" indent="-285750" algn="just">
              <a:buFont typeface="Arial" panose="020B0604020202020204" pitchFamily="34" charset="0"/>
              <a:buChar char="•"/>
            </a:pPr>
            <a:r>
              <a:rPr lang="en-US" b="1" dirty="0">
                <a:solidFill>
                  <a:srgbClr val="333333"/>
                </a:solidFill>
                <a:effectLst/>
                <a:latin typeface="+mj-lt"/>
              </a:rPr>
              <a:t>try: </a:t>
            </a:r>
            <a:r>
              <a:rPr lang="en-US" dirty="0">
                <a:solidFill>
                  <a:srgbClr val="333333"/>
                </a:solidFill>
                <a:effectLst/>
                <a:latin typeface="+mj-lt"/>
              </a:rPr>
              <a:t>try block contains set of statements which might generate an exception. It must be followed by either catch or finally or both.</a:t>
            </a:r>
          </a:p>
          <a:p>
            <a:pPr marL="285750" indent="-285750" algn="just">
              <a:buFont typeface="Arial" panose="020B0604020202020204" pitchFamily="34" charset="0"/>
              <a:buChar char="•"/>
            </a:pPr>
            <a:endParaRPr lang="en-US" dirty="0">
              <a:solidFill>
                <a:srgbClr val="333333"/>
              </a:solidFill>
              <a:effectLst/>
              <a:latin typeface="+mj-lt"/>
            </a:endParaRPr>
          </a:p>
          <a:p>
            <a:pPr marL="285750" indent="-285750" algn="just">
              <a:buFont typeface="Arial" panose="020B0604020202020204" pitchFamily="34" charset="0"/>
              <a:buChar char="•"/>
            </a:pPr>
            <a:r>
              <a:rPr lang="en-US" b="1" dirty="0">
                <a:solidFill>
                  <a:srgbClr val="333333"/>
                </a:solidFill>
                <a:effectLst/>
                <a:latin typeface="+mj-lt"/>
              </a:rPr>
              <a:t>catch: </a:t>
            </a:r>
            <a:r>
              <a:rPr lang="en-US" dirty="0">
                <a:solidFill>
                  <a:srgbClr val="333333"/>
                </a:solidFill>
                <a:effectLst/>
                <a:latin typeface="+mj-lt"/>
              </a:rPr>
              <a:t>catch block is used to catch the exception thrown from try block.</a:t>
            </a:r>
          </a:p>
          <a:p>
            <a:pPr marL="285750" indent="-285750" algn="just">
              <a:buFont typeface="Arial" panose="020B0604020202020204" pitchFamily="34" charset="0"/>
              <a:buChar char="•"/>
            </a:pPr>
            <a:endParaRPr lang="en-US" dirty="0">
              <a:solidFill>
                <a:srgbClr val="333333"/>
              </a:solidFill>
              <a:effectLst/>
              <a:latin typeface="+mj-lt"/>
            </a:endParaRPr>
          </a:p>
          <a:p>
            <a:pPr marL="285750" indent="-285750" algn="just">
              <a:buFont typeface="Arial" panose="020B0604020202020204" pitchFamily="34" charset="0"/>
              <a:buChar char="•"/>
            </a:pPr>
            <a:r>
              <a:rPr lang="en-US" b="1" dirty="0">
                <a:solidFill>
                  <a:srgbClr val="333333"/>
                </a:solidFill>
                <a:effectLst/>
                <a:latin typeface="+mj-lt"/>
              </a:rPr>
              <a:t>finally: </a:t>
            </a:r>
            <a:r>
              <a:rPr lang="en-US" dirty="0">
                <a:solidFill>
                  <a:srgbClr val="333333"/>
                </a:solidFill>
                <a:effectLst/>
                <a:latin typeface="+mj-lt"/>
              </a:rPr>
              <a:t>finally block always execute whether exception is handled or not. So it is used to execute important code statement.</a:t>
            </a:r>
          </a:p>
          <a:p>
            <a:pPr marL="285750" indent="-285750" algn="just">
              <a:buFont typeface="Arial" panose="020B0604020202020204" pitchFamily="34" charset="0"/>
              <a:buChar char="•"/>
            </a:pPr>
            <a:endParaRPr lang="en-US" dirty="0">
              <a:solidFill>
                <a:srgbClr val="333333"/>
              </a:solidFill>
              <a:effectLst/>
              <a:latin typeface="+mj-lt"/>
            </a:endParaRPr>
          </a:p>
          <a:p>
            <a:pPr marL="285750" indent="-285750" algn="just">
              <a:buFont typeface="Arial" panose="020B0604020202020204" pitchFamily="34" charset="0"/>
              <a:buChar char="•"/>
            </a:pPr>
            <a:r>
              <a:rPr lang="en-US" b="1" dirty="0">
                <a:solidFill>
                  <a:srgbClr val="333333"/>
                </a:solidFill>
                <a:effectLst/>
                <a:latin typeface="+mj-lt"/>
              </a:rPr>
              <a:t>throw</a:t>
            </a:r>
            <a:r>
              <a:rPr lang="en-US" dirty="0">
                <a:solidFill>
                  <a:srgbClr val="333333"/>
                </a:solidFill>
                <a:effectLst/>
                <a:latin typeface="+mj-lt"/>
              </a:rPr>
              <a:t>: throw keyword is used to throw an exception explicitly.</a:t>
            </a:r>
            <a:endParaRPr lang="en-US" sz="900" dirty="0">
              <a:solidFill>
                <a:srgbClr val="333333"/>
              </a:solidFill>
              <a:effectLst/>
              <a:latin typeface="+mj-lt"/>
            </a:endParaRPr>
          </a:p>
        </p:txBody>
      </p:sp>
      <p:sp>
        <p:nvSpPr>
          <p:cNvPr id="2" name="Google Shape;105;p4">
            <a:extLst>
              <a:ext uri="{FF2B5EF4-FFF2-40B4-BE49-F238E27FC236}">
                <a16:creationId xmlns:a16="http://schemas.microsoft.com/office/drawing/2014/main" id="{26977609-9564-529A-7E7F-7996EDDEC308}"/>
              </a:ext>
            </a:extLst>
          </p:cNvPr>
          <p:cNvSpPr txBox="1"/>
          <p:nvPr/>
        </p:nvSpPr>
        <p:spPr>
          <a:xfrm>
            <a:off x="381002" y="235316"/>
            <a:ext cx="8553680" cy="468601"/>
          </a:xfrm>
          <a:prstGeom prst="rect">
            <a:avLst/>
          </a:prstGeom>
          <a:solidFill>
            <a:srgbClr val="FF7C80"/>
          </a:solidFill>
          <a:ln>
            <a:noFill/>
          </a:ln>
        </p:spPr>
        <p:txBody>
          <a:bodyPr spcFirstLastPara="1" wrap="square" lIns="34276" tIns="34276" rIns="34276" bIns="34276" anchor="t" anchorCtr="0">
            <a:noAutofit/>
          </a:bodyPr>
          <a:lstStyle>
            <a:defPPr marR="0" lvl="0" algn="l" rtl="0">
              <a:lnSpc>
                <a:spcPct val="100000"/>
              </a:lnSpc>
              <a:spcBef>
                <a:spcPts val="0"/>
              </a:spcBef>
              <a:spcAft>
                <a:spcPts val="0"/>
              </a:spcAft>
              <a:defRPr/>
            </a:defPPr>
            <a:lvl1pPr>
              <a:buSzPts val="2600"/>
              <a:defRPr sz="2600" b="1">
                <a:solidFill>
                  <a:schemeClr val="bg1"/>
                </a:solidFill>
                <a:latin typeface="Montserrat ExtraBold"/>
              </a:defRPr>
            </a:lvl1pPr>
          </a:lstStyle>
          <a:p>
            <a:r>
              <a:rPr lang="en-US" sz="2601" dirty="0">
                <a:latin typeface="+mj-lt"/>
                <a:sym typeface="Montserrat ExtraBold"/>
              </a:rPr>
              <a:t>Exception Handling</a:t>
            </a:r>
            <a:endParaRPr lang="en-IN" sz="2601" dirty="0">
              <a:latin typeface="+mj-lt"/>
              <a:sym typeface="Montserrat ExtraBold"/>
            </a:endParaRPr>
          </a:p>
        </p:txBody>
      </p:sp>
    </p:spTree>
    <p:extLst>
      <p:ext uri="{BB962C8B-B14F-4D97-AF65-F5344CB8AC3E}">
        <p14:creationId xmlns:p14="http://schemas.microsoft.com/office/powerpoint/2010/main" val="3390784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3">
          <a:extLst>
            <a:ext uri="{FF2B5EF4-FFF2-40B4-BE49-F238E27FC236}">
              <a16:creationId xmlns:a16="http://schemas.microsoft.com/office/drawing/2014/main" id="{E1FF26BC-ECA8-A15C-4303-F15C6EABAB97}"/>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A4EA19B9-20BE-7F76-ABB2-83E4731E9197}"/>
              </a:ext>
            </a:extLst>
          </p:cNvPr>
          <p:cNvSpPr txBox="1"/>
          <p:nvPr/>
        </p:nvSpPr>
        <p:spPr>
          <a:xfrm>
            <a:off x="381002" y="1071359"/>
            <a:ext cx="8293800" cy="3000781"/>
          </a:xfrm>
          <a:prstGeom prst="rect">
            <a:avLst/>
          </a:prstGeom>
          <a:noFill/>
          <a:ln>
            <a:noFill/>
          </a:ln>
        </p:spPr>
        <p:txBody>
          <a:bodyPr spcFirstLastPara="1" wrap="square" lIns="91425" tIns="45700" rIns="91425" bIns="45700" anchor="t" anchorCtr="0">
            <a:spAutoFit/>
          </a:bodyPr>
          <a:lstStyle/>
          <a:p>
            <a:pPr algn="just">
              <a:lnSpc>
                <a:spcPct val="150000"/>
              </a:lnSpc>
            </a:pPr>
            <a:r>
              <a:rPr lang="en-US" dirty="0">
                <a:solidFill>
                  <a:srgbClr val="333333"/>
                </a:solidFill>
                <a:effectLst/>
                <a:latin typeface="+mj-lt"/>
              </a:rPr>
              <a:t>Unchecked exception is that exception which is thrown due to mistakes in our code. This exception type extends </a:t>
            </a:r>
            <a:r>
              <a:rPr lang="en-US" dirty="0" err="1">
                <a:solidFill>
                  <a:srgbClr val="333333"/>
                </a:solidFill>
                <a:effectLst/>
                <a:latin typeface="+mj-lt"/>
              </a:rPr>
              <a:t>RuntimeException</a:t>
            </a:r>
            <a:r>
              <a:rPr lang="en-US" dirty="0">
                <a:solidFill>
                  <a:srgbClr val="333333"/>
                </a:solidFill>
                <a:effectLst/>
                <a:latin typeface="+mj-lt"/>
              </a:rPr>
              <a:t> class. The Unchecked exception is checked at run time. Following are some example of unchecked exception:</a:t>
            </a:r>
          </a:p>
          <a:p>
            <a:pPr marL="285750" indent="-285750" algn="just">
              <a:lnSpc>
                <a:spcPct val="150000"/>
              </a:lnSpc>
              <a:buFont typeface="Arial" panose="020B0604020202020204" pitchFamily="34" charset="0"/>
              <a:buChar char="•"/>
            </a:pPr>
            <a:endParaRPr lang="en-US" b="1" dirty="0">
              <a:solidFill>
                <a:srgbClr val="333333"/>
              </a:solidFill>
              <a:effectLst/>
              <a:latin typeface="+mj-lt"/>
            </a:endParaRPr>
          </a:p>
          <a:p>
            <a:pPr marL="285750" indent="-285750" algn="just">
              <a:lnSpc>
                <a:spcPct val="150000"/>
              </a:lnSpc>
              <a:buFont typeface="Arial" panose="020B0604020202020204" pitchFamily="34" charset="0"/>
              <a:buChar char="•"/>
            </a:pPr>
            <a:r>
              <a:rPr lang="en-US" b="1" i="1" dirty="0" err="1">
                <a:solidFill>
                  <a:srgbClr val="333333"/>
                </a:solidFill>
                <a:effectLst/>
                <a:latin typeface="+mj-lt"/>
              </a:rPr>
              <a:t>ArithmeticException</a:t>
            </a:r>
            <a:r>
              <a:rPr lang="en-US" b="1" i="1" dirty="0">
                <a:solidFill>
                  <a:srgbClr val="333333"/>
                </a:solidFill>
                <a:effectLst/>
                <a:latin typeface="+mj-lt"/>
              </a:rPr>
              <a:t>: </a:t>
            </a:r>
            <a:r>
              <a:rPr lang="en-US" dirty="0">
                <a:solidFill>
                  <a:srgbClr val="333333"/>
                </a:solidFill>
                <a:effectLst/>
                <a:latin typeface="+mj-lt"/>
              </a:rPr>
              <a:t>thrown when we divide a number by zero.</a:t>
            </a:r>
          </a:p>
          <a:p>
            <a:pPr marL="285750" indent="-285750" algn="just">
              <a:lnSpc>
                <a:spcPct val="150000"/>
              </a:lnSpc>
              <a:buFont typeface="Arial" panose="020B0604020202020204" pitchFamily="34" charset="0"/>
              <a:buChar char="•"/>
            </a:pPr>
            <a:r>
              <a:rPr lang="en-US" b="1" i="1" dirty="0" err="1">
                <a:solidFill>
                  <a:srgbClr val="333333"/>
                </a:solidFill>
                <a:effectLst/>
                <a:latin typeface="+mj-lt"/>
              </a:rPr>
              <a:t>ArrayIndexOutOfBoundExceptions</a:t>
            </a:r>
            <a:r>
              <a:rPr lang="en-US" b="1" i="1" dirty="0">
                <a:solidFill>
                  <a:srgbClr val="333333"/>
                </a:solidFill>
                <a:effectLst/>
                <a:latin typeface="+mj-lt"/>
              </a:rPr>
              <a:t>: </a:t>
            </a:r>
            <a:r>
              <a:rPr lang="en-US" dirty="0">
                <a:solidFill>
                  <a:srgbClr val="333333"/>
                </a:solidFill>
                <a:effectLst/>
                <a:latin typeface="+mj-lt"/>
              </a:rPr>
              <a:t>thrown when an array has been tried to access with incorrect index value.</a:t>
            </a:r>
          </a:p>
          <a:p>
            <a:pPr marL="285750" indent="-285750" algn="just">
              <a:lnSpc>
                <a:spcPct val="150000"/>
              </a:lnSpc>
              <a:buFont typeface="Arial" panose="020B0604020202020204" pitchFamily="34" charset="0"/>
              <a:buChar char="•"/>
            </a:pPr>
            <a:r>
              <a:rPr lang="en-US" b="1" i="1" dirty="0" err="1">
                <a:solidFill>
                  <a:srgbClr val="333333"/>
                </a:solidFill>
                <a:effectLst/>
                <a:latin typeface="+mj-lt"/>
              </a:rPr>
              <a:t>SecurityException</a:t>
            </a:r>
            <a:r>
              <a:rPr lang="en-US" b="1" i="1" dirty="0">
                <a:solidFill>
                  <a:srgbClr val="333333"/>
                </a:solidFill>
                <a:effectLst/>
                <a:latin typeface="+mj-lt"/>
              </a:rPr>
              <a:t>: </a:t>
            </a:r>
            <a:r>
              <a:rPr lang="en-US" dirty="0">
                <a:solidFill>
                  <a:srgbClr val="333333"/>
                </a:solidFill>
                <a:effectLst/>
                <a:latin typeface="+mj-lt"/>
              </a:rPr>
              <a:t>thrown by the security manager to indicate a security violation.</a:t>
            </a:r>
          </a:p>
          <a:p>
            <a:pPr marL="285750" indent="-285750" algn="just">
              <a:lnSpc>
                <a:spcPct val="150000"/>
              </a:lnSpc>
              <a:buFont typeface="Arial" panose="020B0604020202020204" pitchFamily="34" charset="0"/>
              <a:buChar char="•"/>
            </a:pPr>
            <a:r>
              <a:rPr lang="en-US" b="1" i="1" dirty="0" err="1">
                <a:solidFill>
                  <a:srgbClr val="333333"/>
                </a:solidFill>
                <a:effectLst/>
                <a:latin typeface="+mj-lt"/>
              </a:rPr>
              <a:t>NullPointerException</a:t>
            </a:r>
            <a:r>
              <a:rPr lang="en-US" b="1" i="1" dirty="0">
                <a:solidFill>
                  <a:srgbClr val="333333"/>
                </a:solidFill>
                <a:effectLst/>
                <a:latin typeface="+mj-lt"/>
              </a:rPr>
              <a:t>: </a:t>
            </a:r>
            <a:r>
              <a:rPr lang="en-US" dirty="0">
                <a:solidFill>
                  <a:srgbClr val="333333"/>
                </a:solidFill>
                <a:effectLst/>
                <a:latin typeface="+mj-lt"/>
              </a:rPr>
              <a:t>thrown when invoking a method or property on a null object.</a:t>
            </a:r>
            <a:endParaRPr lang="en-US" sz="900" dirty="0">
              <a:solidFill>
                <a:srgbClr val="333333"/>
              </a:solidFill>
              <a:effectLst/>
              <a:latin typeface="+mj-lt"/>
            </a:endParaRPr>
          </a:p>
        </p:txBody>
      </p:sp>
      <p:sp>
        <p:nvSpPr>
          <p:cNvPr id="2" name="Google Shape;105;p4">
            <a:extLst>
              <a:ext uri="{FF2B5EF4-FFF2-40B4-BE49-F238E27FC236}">
                <a16:creationId xmlns:a16="http://schemas.microsoft.com/office/drawing/2014/main" id="{38B2B4A2-3E3E-182C-8DA4-F29691120FD8}"/>
              </a:ext>
            </a:extLst>
          </p:cNvPr>
          <p:cNvSpPr txBox="1"/>
          <p:nvPr/>
        </p:nvSpPr>
        <p:spPr>
          <a:xfrm>
            <a:off x="381002" y="235316"/>
            <a:ext cx="8553680" cy="468601"/>
          </a:xfrm>
          <a:prstGeom prst="rect">
            <a:avLst/>
          </a:prstGeom>
          <a:solidFill>
            <a:srgbClr val="FF7C80"/>
          </a:solidFill>
          <a:ln>
            <a:noFill/>
          </a:ln>
        </p:spPr>
        <p:txBody>
          <a:bodyPr spcFirstLastPara="1" wrap="square" lIns="34276" tIns="34276" rIns="34276" bIns="34276" anchor="t" anchorCtr="0">
            <a:noAutofit/>
          </a:bodyPr>
          <a:lstStyle>
            <a:defPPr marR="0" lvl="0" algn="l" rtl="0">
              <a:lnSpc>
                <a:spcPct val="100000"/>
              </a:lnSpc>
              <a:spcBef>
                <a:spcPts val="0"/>
              </a:spcBef>
              <a:spcAft>
                <a:spcPts val="0"/>
              </a:spcAft>
              <a:defRPr/>
            </a:defPPr>
            <a:lvl1pPr>
              <a:buSzPts val="2600"/>
              <a:defRPr sz="2600" b="1">
                <a:solidFill>
                  <a:schemeClr val="bg1"/>
                </a:solidFill>
                <a:latin typeface="Montserrat ExtraBold"/>
              </a:defRPr>
            </a:lvl1pPr>
          </a:lstStyle>
          <a:p>
            <a:r>
              <a:rPr lang="en-IN" sz="2601" dirty="0">
                <a:latin typeface="+mj-lt"/>
              </a:rPr>
              <a:t>Kotlin Unchecked Exception</a:t>
            </a:r>
          </a:p>
          <a:p>
            <a:endParaRPr lang="en-IN" sz="2601" dirty="0">
              <a:latin typeface="+mj-lt"/>
              <a:sym typeface="Montserrat ExtraBold"/>
            </a:endParaRPr>
          </a:p>
        </p:txBody>
      </p:sp>
    </p:spTree>
    <p:extLst>
      <p:ext uri="{BB962C8B-B14F-4D97-AF65-F5344CB8AC3E}">
        <p14:creationId xmlns:p14="http://schemas.microsoft.com/office/powerpoint/2010/main" val="1160543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3">
          <a:extLst>
            <a:ext uri="{FF2B5EF4-FFF2-40B4-BE49-F238E27FC236}">
              <a16:creationId xmlns:a16="http://schemas.microsoft.com/office/drawing/2014/main" id="{A6213D27-AB5E-B31F-2988-A3ABE4611503}"/>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5624A2ED-8846-E7E4-C65A-D8267545C7D2}"/>
              </a:ext>
            </a:extLst>
          </p:cNvPr>
          <p:cNvSpPr txBox="1"/>
          <p:nvPr/>
        </p:nvSpPr>
        <p:spPr>
          <a:xfrm>
            <a:off x="381002" y="1212036"/>
            <a:ext cx="8293800" cy="2354450"/>
          </a:xfrm>
          <a:prstGeom prst="rect">
            <a:avLst/>
          </a:prstGeom>
          <a:noFill/>
          <a:ln>
            <a:noFill/>
          </a:ln>
        </p:spPr>
        <p:txBody>
          <a:bodyPr spcFirstLastPara="1" wrap="square" lIns="91425" tIns="45700" rIns="91425" bIns="45700" anchor="t" anchorCtr="0">
            <a:spAutoFit/>
          </a:bodyPr>
          <a:lstStyle/>
          <a:p>
            <a:pPr algn="just">
              <a:lnSpc>
                <a:spcPct val="150000"/>
              </a:lnSpc>
            </a:pPr>
            <a:r>
              <a:rPr lang="en-US" dirty="0">
                <a:solidFill>
                  <a:srgbClr val="333333"/>
                </a:solidFill>
                <a:effectLst/>
                <a:latin typeface="+mj-lt"/>
              </a:rPr>
              <a:t>Checked exception is checked at compile time. This exception type extends the Throwable class.</a:t>
            </a:r>
          </a:p>
          <a:p>
            <a:pPr algn="just">
              <a:lnSpc>
                <a:spcPct val="150000"/>
              </a:lnSpc>
            </a:pPr>
            <a:endParaRPr lang="en-US" dirty="0">
              <a:solidFill>
                <a:srgbClr val="333333"/>
              </a:solidFill>
              <a:effectLst/>
              <a:latin typeface="+mj-lt"/>
            </a:endParaRPr>
          </a:p>
          <a:p>
            <a:pPr algn="just">
              <a:lnSpc>
                <a:spcPct val="150000"/>
              </a:lnSpc>
            </a:pPr>
            <a:r>
              <a:rPr lang="en-US" dirty="0">
                <a:solidFill>
                  <a:srgbClr val="333333"/>
                </a:solidFill>
                <a:effectLst/>
                <a:latin typeface="+mj-lt"/>
              </a:rPr>
              <a:t>Following are some example of unchecked exception:</a:t>
            </a:r>
          </a:p>
          <a:p>
            <a:pPr algn="just">
              <a:lnSpc>
                <a:spcPct val="150000"/>
              </a:lnSpc>
            </a:pPr>
            <a:endParaRPr lang="en-US" dirty="0">
              <a:solidFill>
                <a:srgbClr val="333333"/>
              </a:solidFill>
              <a:effectLst/>
              <a:latin typeface="+mj-lt"/>
            </a:endParaRPr>
          </a:p>
          <a:p>
            <a:pPr marL="285750" indent="-285750" algn="just">
              <a:lnSpc>
                <a:spcPct val="150000"/>
              </a:lnSpc>
              <a:buFont typeface="Arial" panose="020B0604020202020204" pitchFamily="34" charset="0"/>
              <a:buChar char="•"/>
            </a:pPr>
            <a:r>
              <a:rPr lang="en-US" b="1" dirty="0" err="1">
                <a:solidFill>
                  <a:srgbClr val="333333"/>
                </a:solidFill>
                <a:effectLst/>
                <a:latin typeface="+mj-lt"/>
              </a:rPr>
              <a:t>IOException</a:t>
            </a:r>
            <a:r>
              <a:rPr lang="en-US" b="1" dirty="0">
                <a:solidFill>
                  <a:srgbClr val="333333"/>
                </a:solidFill>
                <a:effectLst/>
                <a:latin typeface="+mj-lt"/>
              </a:rPr>
              <a:t>.</a:t>
            </a:r>
          </a:p>
          <a:p>
            <a:pPr marL="285750" indent="-285750" algn="just">
              <a:lnSpc>
                <a:spcPct val="150000"/>
              </a:lnSpc>
              <a:buFont typeface="Arial" panose="020B0604020202020204" pitchFamily="34" charset="0"/>
              <a:buChar char="•"/>
            </a:pPr>
            <a:r>
              <a:rPr lang="en-US" b="1" dirty="0" err="1">
                <a:solidFill>
                  <a:srgbClr val="333333"/>
                </a:solidFill>
                <a:effectLst/>
                <a:latin typeface="+mj-lt"/>
              </a:rPr>
              <a:t>SQLException</a:t>
            </a:r>
            <a:r>
              <a:rPr lang="en-US" b="1" dirty="0">
                <a:solidFill>
                  <a:srgbClr val="333333"/>
                </a:solidFill>
                <a:effectLst/>
                <a:latin typeface="+mj-lt"/>
              </a:rPr>
              <a:t> </a:t>
            </a:r>
          </a:p>
          <a:p>
            <a:pPr marL="285750" indent="-285750" algn="just">
              <a:lnSpc>
                <a:spcPct val="150000"/>
              </a:lnSpc>
              <a:buFont typeface="Arial" panose="020B0604020202020204" pitchFamily="34" charset="0"/>
              <a:buChar char="•"/>
            </a:pPr>
            <a:r>
              <a:rPr lang="en-US" b="1" dirty="0">
                <a:solidFill>
                  <a:srgbClr val="333333"/>
                </a:solidFill>
                <a:effectLst/>
                <a:latin typeface="+mj-lt"/>
              </a:rPr>
              <a:t>etc.</a:t>
            </a:r>
            <a:endParaRPr lang="en-US" sz="900" b="1" dirty="0">
              <a:solidFill>
                <a:srgbClr val="333333"/>
              </a:solidFill>
              <a:effectLst/>
              <a:latin typeface="+mj-lt"/>
            </a:endParaRPr>
          </a:p>
        </p:txBody>
      </p:sp>
      <p:sp>
        <p:nvSpPr>
          <p:cNvPr id="2" name="Google Shape;105;p4">
            <a:extLst>
              <a:ext uri="{FF2B5EF4-FFF2-40B4-BE49-F238E27FC236}">
                <a16:creationId xmlns:a16="http://schemas.microsoft.com/office/drawing/2014/main" id="{E26224D3-376F-0477-1C0E-86B6F9792C10}"/>
              </a:ext>
            </a:extLst>
          </p:cNvPr>
          <p:cNvSpPr txBox="1"/>
          <p:nvPr/>
        </p:nvSpPr>
        <p:spPr>
          <a:xfrm>
            <a:off x="381002" y="235316"/>
            <a:ext cx="8553680" cy="468601"/>
          </a:xfrm>
          <a:prstGeom prst="rect">
            <a:avLst/>
          </a:prstGeom>
          <a:solidFill>
            <a:srgbClr val="FF7C80"/>
          </a:solidFill>
          <a:ln>
            <a:noFill/>
          </a:ln>
        </p:spPr>
        <p:txBody>
          <a:bodyPr spcFirstLastPara="1" wrap="square" lIns="34276" tIns="34276" rIns="34276" bIns="34276" anchor="t" anchorCtr="0">
            <a:noAutofit/>
          </a:bodyPr>
          <a:lstStyle>
            <a:defPPr marR="0" lvl="0" algn="l" rtl="0">
              <a:lnSpc>
                <a:spcPct val="100000"/>
              </a:lnSpc>
              <a:spcBef>
                <a:spcPts val="0"/>
              </a:spcBef>
              <a:spcAft>
                <a:spcPts val="0"/>
              </a:spcAft>
              <a:defRPr/>
            </a:defPPr>
            <a:lvl1pPr>
              <a:buSzPts val="2600"/>
              <a:defRPr sz="2600" b="1">
                <a:solidFill>
                  <a:schemeClr val="bg1"/>
                </a:solidFill>
                <a:latin typeface="Montserrat ExtraBold"/>
              </a:defRPr>
            </a:lvl1pPr>
          </a:lstStyle>
          <a:p>
            <a:r>
              <a:rPr lang="en-IN" sz="2601" dirty="0">
                <a:latin typeface="+mj-lt"/>
              </a:rPr>
              <a:t>Kotlin Checked Exception</a:t>
            </a:r>
          </a:p>
          <a:p>
            <a:endParaRPr lang="en-IN" sz="2601" dirty="0">
              <a:latin typeface="+mj-lt"/>
              <a:sym typeface="Montserrat ExtraBold"/>
            </a:endParaRPr>
          </a:p>
        </p:txBody>
      </p:sp>
    </p:spTree>
    <p:extLst>
      <p:ext uri="{BB962C8B-B14F-4D97-AF65-F5344CB8AC3E}">
        <p14:creationId xmlns:p14="http://schemas.microsoft.com/office/powerpoint/2010/main" val="2072332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3">
          <a:extLst>
            <a:ext uri="{FF2B5EF4-FFF2-40B4-BE49-F238E27FC236}">
              <a16:creationId xmlns:a16="http://schemas.microsoft.com/office/drawing/2014/main" id="{E7418ADA-C972-9AAA-A0FA-5138D5DA3C02}"/>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85433732-8FEA-4622-E3B9-9740D6F9C043}"/>
              </a:ext>
            </a:extLst>
          </p:cNvPr>
          <p:cNvSpPr txBox="1"/>
          <p:nvPr/>
        </p:nvSpPr>
        <p:spPr>
          <a:xfrm>
            <a:off x="381002" y="1394525"/>
            <a:ext cx="8293800" cy="2354450"/>
          </a:xfrm>
          <a:prstGeom prst="rect">
            <a:avLst/>
          </a:prstGeom>
          <a:noFill/>
          <a:ln>
            <a:noFill/>
          </a:ln>
        </p:spPr>
        <p:txBody>
          <a:bodyPr spcFirstLastPara="1" wrap="square" lIns="91425" tIns="45700" rIns="91425" bIns="45700" anchor="t" anchorCtr="0">
            <a:spAutoFit/>
          </a:bodyPr>
          <a:lstStyle/>
          <a:p>
            <a:pPr algn="just">
              <a:lnSpc>
                <a:spcPct val="150000"/>
              </a:lnSpc>
            </a:pPr>
            <a:r>
              <a:rPr lang="en-US" dirty="0">
                <a:solidFill>
                  <a:srgbClr val="333333"/>
                </a:solidFill>
                <a:latin typeface="+mj-lt"/>
              </a:rPr>
              <a:t>Kotlin try-catch block is used for exception handling in the code. The try block encloses the code which may throw an exception and the catch block is used to handle the exception. This block must be written within the method. Kotlin try block must be followed by either catch block or finally block or both.</a:t>
            </a:r>
          </a:p>
          <a:p>
            <a:pPr algn="just">
              <a:lnSpc>
                <a:spcPct val="150000"/>
              </a:lnSpc>
            </a:pPr>
            <a:endParaRPr lang="en-US" dirty="0">
              <a:solidFill>
                <a:srgbClr val="333333"/>
              </a:solidFill>
              <a:latin typeface="+mj-lt"/>
            </a:endParaRPr>
          </a:p>
          <a:p>
            <a:pPr algn="just">
              <a:lnSpc>
                <a:spcPct val="150000"/>
              </a:lnSpc>
            </a:pPr>
            <a:r>
              <a:rPr lang="en-US" dirty="0">
                <a:solidFill>
                  <a:srgbClr val="333333"/>
                </a:solidFill>
                <a:latin typeface="+mj-lt"/>
              </a:rPr>
              <a:t>Kotlin provides a more flexible and concise exception handling mechanism compared to Java. You can use the try, catch, finally blocks or the try expression for handling exceptions in a way that suits your code structure and style.</a:t>
            </a:r>
          </a:p>
        </p:txBody>
      </p:sp>
      <p:sp>
        <p:nvSpPr>
          <p:cNvPr id="2" name="Google Shape;105;p4">
            <a:extLst>
              <a:ext uri="{FF2B5EF4-FFF2-40B4-BE49-F238E27FC236}">
                <a16:creationId xmlns:a16="http://schemas.microsoft.com/office/drawing/2014/main" id="{1C5F8BF8-2792-0069-2219-9C03E0973BFC}"/>
              </a:ext>
            </a:extLst>
          </p:cNvPr>
          <p:cNvSpPr txBox="1"/>
          <p:nvPr/>
        </p:nvSpPr>
        <p:spPr>
          <a:xfrm>
            <a:off x="381002" y="235316"/>
            <a:ext cx="8553680" cy="468601"/>
          </a:xfrm>
          <a:prstGeom prst="rect">
            <a:avLst/>
          </a:prstGeom>
          <a:solidFill>
            <a:srgbClr val="FF7C80"/>
          </a:solidFill>
          <a:ln>
            <a:noFill/>
          </a:ln>
        </p:spPr>
        <p:txBody>
          <a:bodyPr spcFirstLastPara="1" wrap="square" lIns="34276" tIns="34276" rIns="34276" bIns="34276" anchor="t" anchorCtr="0">
            <a:noAutofit/>
          </a:bodyPr>
          <a:lstStyle>
            <a:defPPr marR="0" lvl="0" algn="l" rtl="0">
              <a:lnSpc>
                <a:spcPct val="100000"/>
              </a:lnSpc>
              <a:spcBef>
                <a:spcPts val="0"/>
              </a:spcBef>
              <a:spcAft>
                <a:spcPts val="0"/>
              </a:spcAft>
              <a:defRPr/>
            </a:defPPr>
            <a:lvl1pPr>
              <a:buSzPts val="2600"/>
              <a:defRPr sz="2600" b="1">
                <a:solidFill>
                  <a:schemeClr val="bg1"/>
                </a:solidFill>
                <a:latin typeface="Montserrat ExtraBold"/>
              </a:defRPr>
            </a:lvl1pPr>
          </a:lstStyle>
          <a:p>
            <a:r>
              <a:rPr lang="en-IN" sz="2601" dirty="0">
                <a:latin typeface="+mj-lt"/>
              </a:rPr>
              <a:t>Kotlin Try/Catch</a:t>
            </a:r>
          </a:p>
          <a:p>
            <a:endParaRPr lang="en-IN" sz="2601" dirty="0">
              <a:latin typeface="+mj-lt"/>
              <a:sym typeface="Montserrat ExtraBold"/>
            </a:endParaRPr>
          </a:p>
        </p:txBody>
      </p:sp>
    </p:spTree>
    <p:extLst>
      <p:ext uri="{BB962C8B-B14F-4D97-AF65-F5344CB8AC3E}">
        <p14:creationId xmlns:p14="http://schemas.microsoft.com/office/powerpoint/2010/main" val="732807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3">
          <a:extLst>
            <a:ext uri="{FF2B5EF4-FFF2-40B4-BE49-F238E27FC236}">
              <a16:creationId xmlns:a16="http://schemas.microsoft.com/office/drawing/2014/main" id="{6D126486-D488-18A5-A6C4-E99F97D307C4}"/>
            </a:ext>
          </a:extLst>
        </p:cNvPr>
        <p:cNvGrpSpPr/>
        <p:nvPr/>
      </p:nvGrpSpPr>
      <p:grpSpPr>
        <a:xfrm>
          <a:off x="0" y="0"/>
          <a:ext cx="0" cy="0"/>
          <a:chOff x="0" y="0"/>
          <a:chExt cx="0" cy="0"/>
        </a:xfrm>
      </p:grpSpPr>
      <p:sp>
        <p:nvSpPr>
          <p:cNvPr id="2" name="Google Shape;105;p4">
            <a:extLst>
              <a:ext uri="{FF2B5EF4-FFF2-40B4-BE49-F238E27FC236}">
                <a16:creationId xmlns:a16="http://schemas.microsoft.com/office/drawing/2014/main" id="{3ED9D29E-0BEF-5DE6-7BC9-99CC0E5B9485}"/>
              </a:ext>
            </a:extLst>
          </p:cNvPr>
          <p:cNvSpPr txBox="1"/>
          <p:nvPr/>
        </p:nvSpPr>
        <p:spPr>
          <a:xfrm>
            <a:off x="381002" y="235316"/>
            <a:ext cx="8553680" cy="468601"/>
          </a:xfrm>
          <a:prstGeom prst="rect">
            <a:avLst/>
          </a:prstGeom>
          <a:solidFill>
            <a:srgbClr val="FF7C80"/>
          </a:solidFill>
          <a:ln>
            <a:noFill/>
          </a:ln>
        </p:spPr>
        <p:txBody>
          <a:bodyPr spcFirstLastPara="1" wrap="square" lIns="34276" tIns="34276" rIns="34276" bIns="34276" anchor="t" anchorCtr="0">
            <a:noAutofit/>
          </a:bodyPr>
          <a:lstStyle>
            <a:defPPr marR="0" lvl="0" algn="l" rtl="0">
              <a:lnSpc>
                <a:spcPct val="100000"/>
              </a:lnSpc>
              <a:spcBef>
                <a:spcPts val="0"/>
              </a:spcBef>
              <a:spcAft>
                <a:spcPts val="0"/>
              </a:spcAft>
              <a:defRPr/>
            </a:defPPr>
            <a:lvl1pPr>
              <a:buSzPts val="2600"/>
              <a:defRPr sz="2600" b="1">
                <a:solidFill>
                  <a:schemeClr val="bg1"/>
                </a:solidFill>
                <a:latin typeface="Montserrat ExtraBold"/>
              </a:defRPr>
            </a:lvl1pPr>
          </a:lstStyle>
          <a:p>
            <a:r>
              <a:rPr lang="en-IN" sz="2601" dirty="0">
                <a:latin typeface="+mj-lt"/>
              </a:rPr>
              <a:t>Kotlin Try/Catch (</a:t>
            </a:r>
            <a:r>
              <a:rPr lang="en-IN" sz="2601" i="1" dirty="0">
                <a:latin typeface="+mj-lt"/>
              </a:rPr>
              <a:t>Syntax</a:t>
            </a:r>
            <a:r>
              <a:rPr lang="en-IN" sz="2601" dirty="0">
                <a:latin typeface="+mj-lt"/>
              </a:rPr>
              <a:t>)</a:t>
            </a:r>
          </a:p>
          <a:p>
            <a:endParaRPr lang="en-IN" sz="2601" dirty="0">
              <a:latin typeface="+mj-lt"/>
              <a:sym typeface="Montserrat ExtraBold"/>
            </a:endParaRPr>
          </a:p>
        </p:txBody>
      </p:sp>
      <p:sp>
        <p:nvSpPr>
          <p:cNvPr id="3" name="Google Shape;167;g22c34a0986b_0_59">
            <a:extLst>
              <a:ext uri="{FF2B5EF4-FFF2-40B4-BE49-F238E27FC236}">
                <a16:creationId xmlns:a16="http://schemas.microsoft.com/office/drawing/2014/main" id="{4C38AC5C-CC24-7281-5D86-08E18477FF30}"/>
              </a:ext>
            </a:extLst>
          </p:cNvPr>
          <p:cNvSpPr txBox="1"/>
          <p:nvPr/>
        </p:nvSpPr>
        <p:spPr>
          <a:xfrm>
            <a:off x="381002" y="955943"/>
            <a:ext cx="7918936" cy="3231614"/>
          </a:xfrm>
          <a:prstGeom prst="rect">
            <a:avLst/>
          </a:prstGeom>
          <a:solidFill>
            <a:schemeClr val="bg1">
              <a:lumMod val="75000"/>
            </a:schemeClr>
          </a:solidFill>
          <a:ln w="12700" cap="flat" cmpd="sng">
            <a:solidFill>
              <a:schemeClr val="tx1"/>
            </a:solidFill>
            <a:prstDash val="solid"/>
            <a:round/>
            <a:headEnd type="none" w="sm" len="sm"/>
            <a:tailEnd type="none" w="sm" len="sm"/>
          </a:ln>
        </p:spPr>
        <p:txBody>
          <a:bodyPr spcFirstLastPara="1" wrap="square" lIns="91425" tIns="45700" rIns="91425" bIns="45700" anchor="t" anchorCtr="0">
            <a:spAutoFit/>
          </a:bodyPr>
          <a:lstStyle/>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fun main()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    try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        // Code that may throw an exception</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        </a:t>
            </a:r>
            <a:r>
              <a:rPr lang="en-US" sz="1200" b="1" i="1" dirty="0" err="1">
                <a:solidFill>
                  <a:schemeClr val="tx1"/>
                </a:solidFill>
                <a:effectLst/>
                <a:latin typeface="+mj-lt"/>
              </a:rPr>
              <a:t>val</a:t>
            </a:r>
            <a:r>
              <a:rPr lang="en-US" sz="1200" b="1" i="1" dirty="0">
                <a:solidFill>
                  <a:schemeClr val="tx1"/>
                </a:solidFill>
                <a:effectLst/>
                <a:latin typeface="+mj-lt"/>
              </a:rPr>
              <a:t> result = divide(10, 0)</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        </a:t>
            </a:r>
            <a:r>
              <a:rPr lang="en-US" sz="1200" b="1" i="1" dirty="0" err="1">
                <a:solidFill>
                  <a:schemeClr val="tx1"/>
                </a:solidFill>
                <a:effectLst/>
                <a:latin typeface="+mj-lt"/>
              </a:rPr>
              <a:t>println</a:t>
            </a:r>
            <a:r>
              <a:rPr lang="en-US" sz="1200" b="1" i="1" dirty="0">
                <a:solidFill>
                  <a:schemeClr val="tx1"/>
                </a:solidFill>
                <a:effectLst/>
                <a:latin typeface="+mj-lt"/>
              </a:rPr>
              <a:t>(result)</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    } catch (e: </a:t>
            </a:r>
            <a:r>
              <a:rPr lang="en-US" sz="1200" b="1" i="1" dirty="0" err="1">
                <a:solidFill>
                  <a:schemeClr val="tx1"/>
                </a:solidFill>
                <a:effectLst/>
                <a:latin typeface="+mj-lt"/>
              </a:rPr>
              <a:t>ArithmeticException</a:t>
            </a:r>
            <a:r>
              <a:rPr lang="en-US" sz="1200" b="1" i="1" dirty="0">
                <a:solidFill>
                  <a:schemeClr val="tx1"/>
                </a:solidFill>
                <a:effectLst/>
                <a:latin typeface="+mj-lt"/>
              </a:rPr>
              <a:t>)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        // Handle the exception</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        </a:t>
            </a:r>
            <a:r>
              <a:rPr lang="en-US" sz="1200" b="1" i="1" dirty="0" err="1">
                <a:solidFill>
                  <a:schemeClr val="tx1"/>
                </a:solidFill>
                <a:effectLst/>
                <a:latin typeface="+mj-lt"/>
              </a:rPr>
              <a:t>println</a:t>
            </a:r>
            <a:r>
              <a:rPr lang="en-US" sz="1200" b="1" i="1" dirty="0">
                <a:solidFill>
                  <a:schemeClr val="tx1"/>
                </a:solidFill>
                <a:effectLst/>
                <a:latin typeface="+mj-lt"/>
              </a:rPr>
              <a:t>("An arithmetic exception occurred: ${</a:t>
            </a:r>
            <a:r>
              <a:rPr lang="en-US" sz="1200" b="1" i="1" dirty="0" err="1">
                <a:solidFill>
                  <a:schemeClr val="tx1"/>
                </a:solidFill>
                <a:effectLst/>
                <a:latin typeface="+mj-lt"/>
              </a:rPr>
              <a:t>e.message</a:t>
            </a:r>
            <a:r>
              <a:rPr lang="en-US" sz="1200" b="1" i="1" dirty="0">
                <a:solidFill>
                  <a:schemeClr val="tx1"/>
                </a:solidFill>
                <a:effectLst/>
                <a:latin typeface="+mj-lt"/>
              </a:rPr>
              <a:t>}")</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    } finally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        // Optional finally block (executed regardless of whether an exception occurred or not)</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        </a:t>
            </a:r>
            <a:r>
              <a:rPr lang="en-US" sz="1200" b="1" i="1" dirty="0" err="1">
                <a:solidFill>
                  <a:schemeClr val="tx1"/>
                </a:solidFill>
                <a:effectLst/>
                <a:latin typeface="+mj-lt"/>
              </a:rPr>
              <a:t>println</a:t>
            </a:r>
            <a:r>
              <a:rPr lang="en-US" sz="1200" b="1" i="1" dirty="0">
                <a:solidFill>
                  <a:schemeClr val="tx1"/>
                </a:solidFill>
                <a:effectLst/>
                <a:latin typeface="+mj-lt"/>
              </a:rPr>
              <a:t>("Finally block")</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a:t>
            </a:r>
          </a:p>
          <a:p>
            <a:pPr marL="0" marR="0" lvl="0" indent="0" algn="l" defTabSz="914400" rtl="0" eaLnBrk="0" fontAlgn="base" latinLnBrk="0" hangingPunct="0">
              <a:spcBef>
                <a:spcPct val="0"/>
              </a:spcBef>
              <a:spcAft>
                <a:spcPct val="0"/>
              </a:spcAft>
              <a:buClrTx/>
              <a:buSzTx/>
              <a:buFontTx/>
              <a:buNone/>
              <a:tabLst/>
            </a:pPr>
            <a:endParaRPr lang="en-US" sz="1200" b="1" i="1" dirty="0">
              <a:solidFill>
                <a:schemeClr val="tx1"/>
              </a:solidFill>
              <a:effectLst/>
              <a:latin typeface="+mj-lt"/>
            </a:endParaRP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fun divide(a: Int, b: Int): Int {</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    return a / b</a:t>
            </a:r>
          </a:p>
          <a:p>
            <a:pPr marL="0" marR="0" lvl="0" indent="0" algn="l" defTabSz="914400" rtl="0" eaLnBrk="0" fontAlgn="base" latinLnBrk="0" hangingPunct="0">
              <a:spcBef>
                <a:spcPct val="0"/>
              </a:spcBef>
              <a:spcAft>
                <a:spcPct val="0"/>
              </a:spcAft>
              <a:buClrTx/>
              <a:buSzTx/>
              <a:buFontTx/>
              <a:buNone/>
              <a:tabLst/>
            </a:pPr>
            <a:r>
              <a:rPr lang="en-US" sz="1200" b="1" i="1" dirty="0">
                <a:solidFill>
                  <a:schemeClr val="tx1"/>
                </a:solidFill>
                <a:effectLst/>
                <a:latin typeface="+mj-lt"/>
              </a:rPr>
              <a:t>}</a:t>
            </a:r>
          </a:p>
        </p:txBody>
      </p:sp>
    </p:spTree>
    <p:extLst>
      <p:ext uri="{BB962C8B-B14F-4D97-AF65-F5344CB8AC3E}">
        <p14:creationId xmlns:p14="http://schemas.microsoft.com/office/powerpoint/2010/main" val="70948796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390</TotalTime>
  <Words>1115</Words>
  <Application>Microsoft Office PowerPoint</Application>
  <PresentationFormat>On-screen Show (16:9)</PresentationFormat>
  <Paragraphs>144</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Calibri</vt:lpstr>
      <vt:lpstr>Montserrat SemiBold</vt:lpstr>
      <vt:lpstr>Montserrat ExtraBold</vt:lpstr>
      <vt:lpstr>Montserrat</vt:lpstr>
      <vt:lpstr>Arial</vt:lpstr>
      <vt:lpstr>Montserrat Medium</vt:lpstr>
      <vt:lpstr>Simple Light</vt:lpstr>
      <vt:lpstr>Part 2:   Exception Handling in Kotlin</vt:lpstr>
      <vt:lpstr>Agenda</vt:lpstr>
      <vt:lpstr>Exception Handling in Kotlin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Menu and Widgets using Kotlin</dc:title>
  <dc:creator>Administrator</dc:creator>
  <cp:lastModifiedBy>Dr. Hitesh Kumar Sharma</cp:lastModifiedBy>
  <cp:revision>47</cp:revision>
  <dcterms:modified xsi:type="dcterms:W3CDTF">2024-02-26T15:08:41Z</dcterms:modified>
</cp:coreProperties>
</file>