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8RfxGxAcOu9NWQ7bwvekwOZiC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12aa48c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212aa48c6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12aa48c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212aa48c6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12aa48c6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212aa48c6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6400800"/>
            <a:ext cx="12188952" cy="457200"/>
          </a:xfrm>
          <a:prstGeom prst="rect">
            <a:avLst/>
          </a:prstGeom>
          <a:solidFill>
            <a:srgbClr val="0A26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0" y="0"/>
            <a:ext cx="12188952" cy="457200"/>
          </a:xfrm>
          <a:prstGeom prst="rect">
            <a:avLst/>
          </a:prstGeom>
          <a:solidFill>
            <a:srgbClr val="0A26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and white logo&#10;&#10;Description automatically generated" id="8" name="Google Shape;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526445" y="0"/>
            <a:ext cx="16383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/>
          <p:nvPr/>
        </p:nvSpPr>
        <p:spPr>
          <a:xfrm>
            <a:off x="195263" y="6444734"/>
            <a:ext cx="21478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11/13/2024</a:t>
            </a:r>
            <a:endParaRPr/>
          </a:p>
        </p:txBody>
      </p:sp>
      <p:sp>
        <p:nvSpPr>
          <p:cNvPr id="10" name="Google Shape;10;p5"/>
          <p:cNvSpPr txBox="1"/>
          <p:nvPr/>
        </p:nvSpPr>
        <p:spPr>
          <a:xfrm>
            <a:off x="5020532" y="6422965"/>
            <a:ext cx="21478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NexusIQ Solutions</a:t>
            </a:r>
            <a:endParaRPr/>
          </a:p>
        </p:txBody>
      </p:sp>
      <p:sp>
        <p:nvSpPr>
          <p:cNvPr id="11" name="Google Shape;11;p5"/>
          <p:cNvSpPr txBox="1"/>
          <p:nvPr/>
        </p:nvSpPr>
        <p:spPr>
          <a:xfrm>
            <a:off x="10041064" y="6444734"/>
            <a:ext cx="21478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black background&#10;&#10;Description automatically generated"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037969"/>
            <a:ext cx="3517526" cy="9588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1936500" y="1987675"/>
            <a:ext cx="8319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BeautifulSoup for Python RPA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IN" sz="1200">
                <a:latin typeface="Arial"/>
                <a:ea typeface="Arial"/>
                <a:cs typeface="Arial"/>
                <a:sym typeface="Arial"/>
              </a:rPr>
              <a:t>BeautifulSoup</a:t>
            </a:r>
            <a:r>
              <a:rPr lang="en-IN" sz="1200">
                <a:latin typeface="Arial"/>
                <a:ea typeface="Arial"/>
                <a:cs typeface="Arial"/>
                <a:sym typeface="Arial"/>
              </a:rPr>
              <a:t> is a Python library used for parsing HTML and XML documents, making it easier to extract data for web scraping. Below are its key features: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1216025"/>
            <a:ext cx="10515600" cy="5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/>
              <a:t>Key Features of BeautifulSoup</a:t>
            </a:r>
            <a:endParaRPr b="1" sz="16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400"/>
              <a:t>1. Parsing HTML and XML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BeautifulSoup supports parsing HTML and XML documents, allowing you to work with various types of markup.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It can handle poorly formatted HTML, making it robust for scraping real-world web pages.</a:t>
            </a:r>
            <a:endParaRPr b="1" sz="12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400"/>
              <a:t>2. Tree Navigation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Tag Navigation: </a:t>
            </a:r>
            <a:r>
              <a:rPr lang="en-IN" sz="1200"/>
              <a:t>Access HTML tags directly by their names:</a:t>
            </a:r>
            <a:endParaRPr sz="12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Attribute Access</a:t>
            </a:r>
            <a:r>
              <a:rPr lang="en-IN" sz="1200"/>
              <a:t>: Retrieve attributes of HTML tags:</a:t>
            </a:r>
            <a:endParaRPr sz="12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CFE2F3"/>
              </a:highlight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400"/>
              <a:t>3</a:t>
            </a:r>
            <a:r>
              <a:rPr b="1" lang="en-IN" sz="1400"/>
              <a:t>. Search Functions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find(): </a:t>
            </a:r>
            <a:r>
              <a:rPr lang="en-IN" sz="1200"/>
              <a:t>Finds the first matching tag:</a:t>
            </a:r>
            <a:endParaRPr sz="12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find_all(): Finds all matching tags:</a:t>
            </a:r>
            <a:endParaRPr b="1" sz="12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CSS Selectors</a:t>
            </a:r>
            <a:r>
              <a:rPr lang="en-IN" sz="1200"/>
              <a:t>: Use select() for CSS-style queries:</a:t>
            </a:r>
            <a:endParaRPr sz="1200">
              <a:highlight>
                <a:srgbClr val="CFE2F3"/>
              </a:highlight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1200"/>
          </a:p>
        </p:txBody>
      </p:sp>
      <p:sp>
        <p:nvSpPr>
          <p:cNvPr id="90" name="Google Shape;90;p2"/>
          <p:cNvSpPr/>
          <p:nvPr/>
        </p:nvSpPr>
        <p:spPr>
          <a:xfrm>
            <a:off x="1390850" y="3095425"/>
            <a:ext cx="4848600" cy="327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soup.title  # Access the &lt;title&gt; tag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390850" y="3705025"/>
            <a:ext cx="4848600" cy="327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soup.img['src']  # Get the 'src' attribute of an &lt;img&gt; tag\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390850" y="4670025"/>
            <a:ext cx="4848600" cy="327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soup.find('h1')  # Find the first &lt;h1&gt; tag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390850" y="5296300"/>
            <a:ext cx="4848600" cy="327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soup.find_all('a')  # Find all &lt;a&gt; tags (links)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390850" y="5922575"/>
            <a:ext cx="4848600" cy="327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soup.select('.class-name')  # Select elements by class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12aa48c6c_0_12"/>
          <p:cNvSpPr txBox="1"/>
          <p:nvPr>
            <p:ph idx="1" type="body"/>
          </p:nvPr>
        </p:nvSpPr>
        <p:spPr>
          <a:xfrm>
            <a:off x="838200" y="758825"/>
            <a:ext cx="10515600" cy="5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IN" sz="1400"/>
              <a:t>   4</a:t>
            </a:r>
            <a:r>
              <a:rPr b="1" lang="en-IN" sz="1400"/>
              <a:t>. </a:t>
            </a:r>
            <a:r>
              <a:rPr b="1" lang="en-IN" sz="1400"/>
              <a:t>Prettify HTML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Format the HTML structure for better readability:</a:t>
            </a:r>
            <a:endParaRPr sz="12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CFE2F3"/>
              </a:highlight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IN" sz="1400"/>
              <a:t>5</a:t>
            </a:r>
            <a:r>
              <a:rPr b="1" lang="en-IN" sz="1400"/>
              <a:t>. </a:t>
            </a:r>
            <a:r>
              <a:rPr b="1" lang="en-IN" sz="1400"/>
              <a:t>Modifying the Parse Tree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Modify or delete elements directly in the parsed tree:</a:t>
            </a:r>
            <a:endParaRPr sz="12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CFE2F3"/>
              </a:highlight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6</a:t>
            </a:r>
            <a:r>
              <a:rPr b="1" lang="en-IN" sz="1400"/>
              <a:t>. </a:t>
            </a:r>
            <a:r>
              <a:rPr b="1" lang="en-IN" sz="1400"/>
              <a:t>Handle Encodings</a:t>
            </a:r>
            <a:endParaRPr b="1" sz="14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BeautifulSoup automatically handles different character encodings, ensuring compatibility with a wide variety of web pages.</a:t>
            </a:r>
            <a:endParaRPr sz="12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7</a:t>
            </a:r>
            <a:r>
              <a:rPr b="1" lang="en-IN" sz="1400"/>
              <a:t>. Extract Text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Retrieve only the text content of HTML elements:</a:t>
            </a:r>
            <a:endParaRPr sz="12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CFE2F3"/>
              </a:highlight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8</a:t>
            </a:r>
            <a:r>
              <a:rPr b="1" lang="en-IN" sz="1400"/>
              <a:t>. Flexible Parsers</a:t>
            </a:r>
            <a:endParaRPr sz="1200">
              <a:highlight>
                <a:srgbClr val="CFE2F3"/>
              </a:highlight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BeautifulSoup supports multiple parsers, including:</a:t>
            </a:r>
            <a:endParaRPr sz="1200">
              <a:highlight>
                <a:srgbClr val="CFE2F3"/>
              </a:highlight>
            </a:endParaRPr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html.parser: </a:t>
            </a:r>
            <a:r>
              <a:rPr lang="en-IN" sz="1200"/>
              <a:t>Default parser, built into Python.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lxml:</a:t>
            </a:r>
            <a:r>
              <a:rPr lang="en-IN" sz="1200"/>
              <a:t> Fast and robust, requires additional installation.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html5lib:</a:t>
            </a:r>
            <a:r>
              <a:rPr lang="en-IN" sz="1200"/>
              <a:t> Strict, creates a valid parse tree, but slower.</a:t>
            </a:r>
            <a:endParaRPr sz="12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1200"/>
          </a:p>
        </p:txBody>
      </p:sp>
      <p:sp>
        <p:nvSpPr>
          <p:cNvPr id="100" name="Google Shape;100;g3212aa48c6c_0_12"/>
          <p:cNvSpPr/>
          <p:nvPr/>
        </p:nvSpPr>
        <p:spPr>
          <a:xfrm>
            <a:off x="1404000" y="1368275"/>
            <a:ext cx="4848600" cy="327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print(soup.prettify())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g3212aa48c6c_0_12"/>
          <p:cNvSpPr/>
          <p:nvPr/>
        </p:nvSpPr>
        <p:spPr>
          <a:xfrm>
            <a:off x="1404000" y="2349925"/>
            <a:ext cx="5625000" cy="327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soup.title.string = "New Title"  # Change the content of the &lt;title&gt; tag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g3212aa48c6c_0_12"/>
          <p:cNvSpPr/>
          <p:nvPr/>
        </p:nvSpPr>
        <p:spPr>
          <a:xfrm>
            <a:off x="1404000" y="3976575"/>
            <a:ext cx="4848600" cy="327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print(soup.get_text())  # Extract all text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12aa48c6c_0_31"/>
          <p:cNvSpPr txBox="1"/>
          <p:nvPr>
            <p:ph idx="1" type="body"/>
          </p:nvPr>
        </p:nvSpPr>
        <p:spPr>
          <a:xfrm>
            <a:off x="838200" y="758825"/>
            <a:ext cx="10515600" cy="5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IN" sz="1400"/>
              <a:t>   9. </a:t>
            </a:r>
            <a:r>
              <a:rPr b="1" lang="en-IN" sz="1400"/>
              <a:t>Supports Complex Queries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Use tag combinations, attributes, and filters for complex queries:</a:t>
            </a:r>
            <a:endParaRPr sz="12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CFE2F3"/>
              </a:highlight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IN" sz="1400"/>
              <a:t>10</a:t>
            </a:r>
            <a:r>
              <a:rPr b="1" lang="en-IN" sz="1400"/>
              <a:t>. </a:t>
            </a:r>
            <a:r>
              <a:rPr b="1" lang="en-IN" sz="1400"/>
              <a:t>Works with Various Document Formats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IN" sz="1200"/>
              <a:t>Parse both HTML documents and XML files seamlessly.</a:t>
            </a:r>
            <a:endParaRPr sz="12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11</a:t>
            </a:r>
            <a:r>
              <a:rPr b="1" lang="en-IN" sz="1400"/>
              <a:t>. </a:t>
            </a:r>
            <a:r>
              <a:rPr b="1" lang="en-IN" sz="1400"/>
              <a:t>Integration with Other Libraries</a:t>
            </a:r>
            <a:endParaRPr b="1" sz="14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Combine BeautifulSoup with libraries like requests for HTTP requests or selenium for handling JavaScript-heavy websites.</a:t>
            </a:r>
            <a:endParaRPr sz="1200"/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Advantages of BeautifulSoup</a:t>
            </a:r>
            <a:endParaRPr sz="14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Ease of Use: </a:t>
            </a:r>
            <a:r>
              <a:rPr lang="en-IN" sz="1200"/>
              <a:t>Intuitive syntax and features for beginners.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Error Handling: </a:t>
            </a:r>
            <a:r>
              <a:rPr lang="en-IN" sz="1200"/>
              <a:t>Can parse malformed or poorly written HTML.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Flexibility: </a:t>
            </a:r>
            <a:r>
              <a:rPr lang="en-IN" sz="1200"/>
              <a:t>Works with multiple parsers, enabling compatibility with diverse requirements.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IN" sz="1200"/>
              <a:t>Integration: </a:t>
            </a:r>
            <a:r>
              <a:rPr lang="en-IN" sz="1200"/>
              <a:t>Works well with libraries like requests, pandas, and selenium.</a:t>
            </a:r>
            <a:endParaRPr sz="1200"/>
          </a:p>
        </p:txBody>
      </p:sp>
      <p:sp>
        <p:nvSpPr>
          <p:cNvPr id="108" name="Google Shape;108;g3212aa48c6c_0_31"/>
          <p:cNvSpPr/>
          <p:nvPr/>
        </p:nvSpPr>
        <p:spPr>
          <a:xfrm>
            <a:off x="1390850" y="1371000"/>
            <a:ext cx="5862000" cy="327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soup.find('div', {'class': 'example-class'})  # Find &lt;div&gt; with a specific class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2aa48c6c_0_46"/>
          <p:cNvSpPr txBox="1"/>
          <p:nvPr>
            <p:ph idx="1" type="body"/>
          </p:nvPr>
        </p:nvSpPr>
        <p:spPr>
          <a:xfrm>
            <a:off x="838200" y="911225"/>
            <a:ext cx="10515600" cy="5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Practical Example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g3212aa48c6c_0_46"/>
          <p:cNvSpPr/>
          <p:nvPr/>
        </p:nvSpPr>
        <p:spPr>
          <a:xfrm>
            <a:off x="1390850" y="1527650"/>
            <a:ext cx="5862000" cy="29091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from bs4 import BeautifulSoup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# Fetch a webpage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response = requests.get("https://example.com")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soup = BeautifulSoup(response.text, 'html.parser')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# Extract the title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print("Page Title:", soup.title.text)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# Extract all links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for link in soup.find_all('a'):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    print("Link:", link['href'])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567"/>
            <a:ext cx="10515600" cy="36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3753"/>
            <a:ext cx="12192000" cy="601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2024-11-13T18:06:14Z</dcterms:created>
  <dc:creator>Yugandhar Reddy</dc:creator>
</cp:coreProperties>
</file>