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ji+mSnND/3b1fc9C3soWkLP5C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12b40cb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212b40cbe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12b40cb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212b40cbe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12b40cb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212b40cbe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12b40cb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212b40cbe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12b40cb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212b40cbe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12b40cb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12b40cbe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12b40cb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212b40cbe8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2b40cbe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212b40cbe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6400800"/>
            <a:ext cx="12188952" cy="457200"/>
          </a:xfrm>
          <a:prstGeom prst="rect">
            <a:avLst/>
          </a:prstGeom>
          <a:solidFill>
            <a:srgbClr val="0A26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rgbClr val="0A26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logo&#10;&#10;Description automatically generated" id="8" name="Google Shape;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26445" y="0"/>
            <a:ext cx="16383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/>
          <p:nvPr/>
        </p:nvSpPr>
        <p:spPr>
          <a:xfrm>
            <a:off x="195263" y="6444734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11/13/2024</a:t>
            </a:r>
            <a:endParaRPr/>
          </a:p>
        </p:txBody>
      </p:sp>
      <p:sp>
        <p:nvSpPr>
          <p:cNvPr id="10" name="Google Shape;10;p5"/>
          <p:cNvSpPr txBox="1"/>
          <p:nvPr/>
        </p:nvSpPr>
        <p:spPr>
          <a:xfrm>
            <a:off x="5020532" y="6422965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NexusIQ Solutions</a:t>
            </a:r>
            <a:endParaRPr/>
          </a:p>
        </p:txBody>
      </p:sp>
      <p:sp>
        <p:nvSpPr>
          <p:cNvPr id="11" name="Google Shape;11;p5"/>
          <p:cNvSpPr txBox="1"/>
          <p:nvPr/>
        </p:nvSpPr>
        <p:spPr>
          <a:xfrm>
            <a:off x="10041064" y="6444734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black background&#10;&#10;Description automatically generated"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037969"/>
            <a:ext cx="3517526" cy="958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792300" y="1825675"/>
            <a:ext cx="10607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Web Scraping in RPA with Python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567"/>
            <a:ext cx="10515600" cy="36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3753"/>
            <a:ext cx="12192000" cy="601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2b40cbe8_0_5"/>
          <p:cNvSpPr txBox="1"/>
          <p:nvPr>
            <p:ph idx="1" type="body"/>
          </p:nvPr>
        </p:nvSpPr>
        <p:spPr>
          <a:xfrm>
            <a:off x="838200" y="747250"/>
            <a:ext cx="10515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IN" sz="1200"/>
              <a:t>Web Scraping</a:t>
            </a:r>
            <a:r>
              <a:rPr lang="en-IN" sz="1200"/>
              <a:t> is the process of extracting data from websites programmatically. It is a key technique in </a:t>
            </a:r>
            <a:r>
              <a:rPr b="1" lang="en-IN" sz="1200"/>
              <a:t>Robotic Process Automation (RPA)</a:t>
            </a:r>
            <a:r>
              <a:rPr lang="en-IN" sz="1200"/>
              <a:t>, as it enables automating the collection, processing, and analysis of web-based data.</a:t>
            </a:r>
            <a:endParaRPr/>
          </a:p>
        </p:txBody>
      </p:sp>
      <p:sp>
        <p:nvSpPr>
          <p:cNvPr id="89" name="Google Shape;89;g3212b40cbe8_0_5"/>
          <p:cNvSpPr txBox="1"/>
          <p:nvPr/>
        </p:nvSpPr>
        <p:spPr>
          <a:xfrm>
            <a:off x="838200" y="15206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Why Use Web Scraping in RPA?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" name="Google Shape;90;g3212b40cbe8_0_5"/>
          <p:cNvSpPr txBox="1"/>
          <p:nvPr>
            <p:ph idx="1" type="body"/>
          </p:nvPr>
        </p:nvSpPr>
        <p:spPr>
          <a:xfrm>
            <a:off x="914925" y="2082050"/>
            <a:ext cx="105156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Data Extraction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Automate the collection of data from websites for analysis or reporting.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Repetitive Tasks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Perform repetitive data extraction tasks efficiently.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Integration with RPA Tools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Use scraping as a component in end-to-end automation workflows.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Improved Accuracy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Reduce human errors in manual data copying and pasting.</a:t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12b40cbe8_0_11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Applications of Web Scraping in RPA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6" name="Google Shape;96;g3212b40cbe8_0_11"/>
          <p:cNvSpPr txBox="1"/>
          <p:nvPr>
            <p:ph idx="1" type="body"/>
          </p:nvPr>
        </p:nvSpPr>
        <p:spPr>
          <a:xfrm>
            <a:off x="914925" y="1396250"/>
            <a:ext cx="10515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Market Research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Extract competitor pricing or product details from e-commerce websites.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Lead Generation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Collect business or customer data from directories or social media.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Content Aggregation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Gather articles, news, or reviews for research or publishing.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Job Automation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Scrape job listings or resumes for recruitment purposes.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Compliance Monitoring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Track changes in regulations or terms from legal or government sites.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12b40cbe8_0_17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Python Libraries for Web Scraping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2" name="Google Shape;102;g3212b40cbe8_0_17"/>
          <p:cNvSpPr txBox="1"/>
          <p:nvPr>
            <p:ph idx="1" type="body"/>
          </p:nvPr>
        </p:nvSpPr>
        <p:spPr>
          <a:xfrm>
            <a:off x="914925" y="1396250"/>
            <a:ext cx="10515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BeautifulSoup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Simplifies parsing HTML and XML.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Example Use: Extracting specific elements (e.g., titles, links).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Requests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Handles HTTP requests to fetch web pages.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Example Use: Downloading webpage content.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Selenium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Automates browser interaction for dynamic websites.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Example Use: Scraping data from pages requiring JavaScript rendering.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Scrapy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A powerful framework for large-scale web scraping.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Example Use: Handling complex workflows with pipelines.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12b40cbe8_0_22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Ethical Considerations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8" name="Google Shape;108;g3212b40cbe8_0_22"/>
          <p:cNvSpPr txBox="1"/>
          <p:nvPr>
            <p:ph idx="1" type="body"/>
          </p:nvPr>
        </p:nvSpPr>
        <p:spPr>
          <a:xfrm>
            <a:off x="914925" y="1396250"/>
            <a:ext cx="10515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Respect Terms of Service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Ensure compliance with website terms to avoid legal issues.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Avoid Overloading Servers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Use delays to minimize server load.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Seek Permissions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Obtain explicit permissions for large-scale scraping projects.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2b40cbe8_0_27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Steps in Web Scraping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4" name="Google Shape;114;g3212b40cbe8_0_27"/>
          <p:cNvSpPr txBox="1"/>
          <p:nvPr>
            <p:ph idx="1" type="body"/>
          </p:nvPr>
        </p:nvSpPr>
        <p:spPr>
          <a:xfrm>
            <a:off x="914925" y="1396250"/>
            <a:ext cx="10515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Define the Objective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Identify what data to extract and the target websites.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Inspect the Website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Use browser developer tools to locate elements (e.g., &lt;div&gt;, &lt;span&gt;) containing the required data.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Fetch the Webpage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Use requests or Selenium to load the web page.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Parse the HTML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Use BeautifulSoup to navigate and extract specific elements.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Store the Data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Save extracted data in formats like CSV, Excel, or a database.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Integrate with RPA Workflow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Use the scraped data in subsequent automation tasks (e.g., filling forms, generating reports)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12b40cbe8_0_32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Simple Web Scraping Example in Python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0" name="Google Shape;120;g3212b40cbe8_0_32"/>
          <p:cNvSpPr txBox="1"/>
          <p:nvPr>
            <p:ph idx="1" type="body"/>
          </p:nvPr>
        </p:nvSpPr>
        <p:spPr>
          <a:xfrm>
            <a:off x="914925" y="1396250"/>
            <a:ext cx="10515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/>
              <a:t>This example scrapes titles of articles from a hypothetical blog.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Google Shape;121;g3212b40cbe8_0_32"/>
          <p:cNvSpPr txBox="1"/>
          <p:nvPr/>
        </p:nvSpPr>
        <p:spPr>
          <a:xfrm>
            <a:off x="1075100" y="1850550"/>
            <a:ext cx="908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g3212b40cbe8_0_32"/>
          <p:cNvSpPr/>
          <p:nvPr/>
        </p:nvSpPr>
        <p:spPr>
          <a:xfrm>
            <a:off x="1075100" y="1955800"/>
            <a:ext cx="9594600" cy="390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bs4 import BeautifulSoup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1: Fetch the webpage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"https://example-blog-site.com"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response = requests.get(url)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2: Parse the HTML content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soup = BeautifulSoup(response.text, 'html.parser')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3: Extract article titles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titles = soup.find_all('h2', class_='article-title')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idx, title in enumerate(titles, start=1):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print(f"{idx}. {title.text.strip()}")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4: Save data to a file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open("titles.csv", "w") as file: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title in titles: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file.write(f"{title.text.strip()}\n")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g3212b40cbe8_0_32"/>
          <p:cNvSpPr/>
          <p:nvPr/>
        </p:nvSpPr>
        <p:spPr>
          <a:xfrm>
            <a:off x="1075100" y="1751800"/>
            <a:ext cx="1048200" cy="204000"/>
          </a:xfrm>
          <a:prstGeom prst="roundRect">
            <a:avLst>
              <a:gd fmla="val 16667" name="adj"/>
            </a:avLst>
          </a:prstGeom>
          <a:solidFill>
            <a:srgbClr val="0A26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 b="1" i="1"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12b40cbe8_0_41"/>
          <p:cNvSpPr txBox="1"/>
          <p:nvPr/>
        </p:nvSpPr>
        <p:spPr>
          <a:xfrm>
            <a:off x="838200" y="834850"/>
            <a:ext cx="54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Dynamic Website Scraping Example with Selenium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9" name="Google Shape;129;g3212b40cbe8_0_41"/>
          <p:cNvSpPr txBox="1"/>
          <p:nvPr>
            <p:ph idx="1" type="body"/>
          </p:nvPr>
        </p:nvSpPr>
        <p:spPr>
          <a:xfrm>
            <a:off x="914925" y="1320050"/>
            <a:ext cx="10515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For pages requiring JavaScript rendering: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0" name="Google Shape;130;g3212b40cbe8_0_41"/>
          <p:cNvSpPr txBox="1"/>
          <p:nvPr/>
        </p:nvSpPr>
        <p:spPr>
          <a:xfrm>
            <a:off x="1075100" y="1850550"/>
            <a:ext cx="908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g3212b40cbe8_0_41"/>
          <p:cNvSpPr/>
          <p:nvPr/>
        </p:nvSpPr>
        <p:spPr>
          <a:xfrm>
            <a:off x="1075100" y="1955800"/>
            <a:ext cx="9594600" cy="37383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selenium import webdriver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selenium.webdriver.common.by import By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selenium.webdriver.chrome.service import Service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1: Set up the WebDriver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service = Service("path/to/chromedriver")  # Update with your WebDriver path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 = webdriver.Chrome(service=service)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2: Open the website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"https://example-dynamic-site.com"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driver.get(url)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3: Extract data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elements = driver.find_elements(By.CLASS_NAME, "dynamic-class")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element in elements: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print(element.text)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Step 4: Close the browser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driver.quit()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g3212b40cbe8_0_41"/>
          <p:cNvSpPr/>
          <p:nvPr/>
        </p:nvSpPr>
        <p:spPr>
          <a:xfrm>
            <a:off x="1075100" y="1751800"/>
            <a:ext cx="1048200" cy="204000"/>
          </a:xfrm>
          <a:prstGeom prst="roundRect">
            <a:avLst>
              <a:gd fmla="val 16667" name="adj"/>
            </a:avLst>
          </a:prstGeom>
          <a:solidFill>
            <a:srgbClr val="0A26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 b="1" i="1"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12b40cbe8_0_49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RPA Workflow Integration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38" name="Google Shape;138;g3212b40cbe8_0_49"/>
          <p:cNvSpPr txBox="1"/>
          <p:nvPr>
            <p:ph idx="1" type="body"/>
          </p:nvPr>
        </p:nvSpPr>
        <p:spPr>
          <a:xfrm>
            <a:off x="914925" y="1396250"/>
            <a:ext cx="10515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After scraping, you can integrate the data into an RPA workflow using tools like </a:t>
            </a:r>
            <a:r>
              <a:rPr b="1" lang="en-IN" sz="1200"/>
              <a:t>UiPath</a:t>
            </a:r>
            <a:r>
              <a:rPr lang="en-IN" sz="1200"/>
              <a:t> or Python libraries like </a:t>
            </a:r>
            <a:r>
              <a:rPr b="1" lang="en-IN" sz="1200"/>
              <a:t>PyAutoGUI</a:t>
            </a:r>
            <a:r>
              <a:rPr lang="en-IN" sz="1200"/>
              <a:t>. For example: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200"/>
              <a:t>Use scraped data to autofill web forms.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200"/>
              <a:t>Create reports using the extracted information.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2024-11-13T18:06:14Z</dcterms:created>
  <dc:creator>Yugandhar Reddy</dc:creator>
</cp:coreProperties>
</file>