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91" r:id="rId4"/>
    <p:sldId id="294" r:id="rId5"/>
    <p:sldId id="293" r:id="rId6"/>
    <p:sldId id="29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  <p:embeddedFont>
      <p:font typeface="Nunito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l2CH8pD03qmBKMULrI1TvxAJ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dit Khet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6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84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911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85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Montserrat"/>
              <a:buChar char="●"/>
            </a:pPr>
            <a:r>
              <a:rPr lang="en-IN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To help you visualize this service, here is an example timeline.</a:t>
            </a:r>
            <a:endParaRPr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Blank_Black_2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440082" y="1961515"/>
            <a:ext cx="6603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  <a:defRPr sz="5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491123" y="2762089"/>
            <a:ext cx="4656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SemiBold"/>
              <a:buNone/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/>
          <p:nvPr/>
        </p:nvSpPr>
        <p:spPr>
          <a:xfrm>
            <a:off x="541075" y="3523425"/>
            <a:ext cx="1066800" cy="1066800"/>
          </a:xfrm>
          <a:prstGeom prst="ellipse">
            <a:avLst/>
          </a:prstGeom>
          <a:solidFill>
            <a:srgbClr val="B1B5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/>
        </p:nvSpPr>
        <p:spPr>
          <a:xfrm>
            <a:off x="797376" y="3733575"/>
            <a:ext cx="6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Insert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photo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here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3395971c_0_20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Black"/>
              <a:buNone/>
              <a:defRPr sz="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g22c3395971c_0_203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g22c3395971c_0_203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2c3395971c_0_203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22c3395971c_0_203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2c3395971c_0_203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2c3395971c_0_203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4">
  <p:cSld name="Content_2_Columns_Pink_2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913200" y="1342525"/>
            <a:ext cx="72891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▫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795241" y="336681"/>
            <a:ext cx="788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25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5"/>
          <p:cNvSpPr/>
          <p:nvPr/>
        </p:nvSpPr>
        <p:spPr>
          <a:xfrm rot="5400000">
            <a:off x="177750" y="219225"/>
            <a:ext cx="402600" cy="758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2">
  <p:cSld name="1_Side_Callout_Pink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" y="0"/>
            <a:ext cx="34716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644630" y="11158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▫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2"/>
          </p:nvPr>
        </p:nvSpPr>
        <p:spPr>
          <a:xfrm>
            <a:off x="561975" y="2914650"/>
            <a:ext cx="20763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SemiBold"/>
              <a:buNone/>
              <a:defRPr sz="1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9" name="Google Shape;29;p26"/>
          <p:cNvSpPr txBox="1"/>
          <p:nvPr/>
        </p:nvSpPr>
        <p:spPr>
          <a:xfrm>
            <a:off x="3486234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" name="Google Shape;30;p26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pink">
  <p:cSld name="Blank_White_3_1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7700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7700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White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" name="Google Shape;36;p28"/>
          <p:cNvPicPr preferRelativeResize="0"/>
          <p:nvPr/>
        </p:nvPicPr>
        <p:blipFill rotWithShape="1">
          <a:blip r:embed="rId2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275959" y="1655275"/>
            <a:ext cx="8070872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</a:pPr>
            <a:r>
              <a:rPr lang="en-IN" sz="3200" dirty="0"/>
              <a:t>Traits in Rust Programming</a:t>
            </a:r>
            <a:endParaRPr sz="32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294967295"/>
          </p:nvPr>
        </p:nvSpPr>
        <p:spPr>
          <a:xfrm>
            <a:off x="1861350" y="37758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b="1" dirty="0">
                <a:solidFill>
                  <a:schemeClr val="accent1"/>
                </a:solidFill>
              </a:rPr>
              <a:t>Hitesh Kumar Sharma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4294967295"/>
          </p:nvPr>
        </p:nvSpPr>
        <p:spPr>
          <a:xfrm>
            <a:off x="1861350" y="40503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sz="1400" dirty="0"/>
              <a:t>Instructor, Pluralsight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400" dirty="0"/>
          </a:p>
        </p:txBody>
      </p:sp>
      <p:sp>
        <p:nvSpPr>
          <p:cNvPr id="93" name="Google Shape;93;p1"/>
          <p:cNvSpPr/>
          <p:nvPr/>
        </p:nvSpPr>
        <p:spPr>
          <a:xfrm>
            <a:off x="491125" y="3488225"/>
            <a:ext cx="1122000" cy="1109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CTF_Display_AbstractIdeas_BL_Biometric_Read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17" y="3481781"/>
            <a:ext cx="1122000" cy="1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644630" y="11158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Traits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Implementation of Traits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</a:ext>
              </a:ex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86566" y="298098"/>
            <a:ext cx="7163335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fontAlgn="base"/>
            <a:r>
              <a:rPr lang="en-IN" sz="2600" b="1" dirty="0">
                <a:latin typeface="Montserrat ExtraBold"/>
              </a:rPr>
              <a:t>Rust – Traits</a:t>
            </a:r>
          </a:p>
          <a:p>
            <a:pPr fontAlgn="base"/>
            <a:endParaRPr lang="en-IN" sz="2600" b="1" dirty="0">
              <a:latin typeface="Montserrat ExtraBold"/>
            </a:endParaRPr>
          </a:p>
          <a:p>
            <a:pPr fontAlgn="base"/>
            <a:endParaRPr lang="en-US" sz="2600" b="1" dirty="0">
              <a:latin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686566" y="1048053"/>
            <a:ext cx="766026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fontAlgn="base"/>
            <a:r>
              <a:rPr lang="en-US" dirty="0"/>
              <a:t>A trait tells the Rust compiler about functionality a particular type has and can share with other types. An abstract definition of shared behavior among several types is known as a trait. Therefore, traits can be compared to Java interfaces or C++ abstract classes. Other methods within a trait can be accessed by a trait method.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43BCD6-CBEA-D858-E2C1-784AA570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63" y="2269227"/>
            <a:ext cx="7497674" cy="805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"/>
              </a:rPr>
              <a:t>Traits are defined by providing the name of the Trait followed by the keyword “trait”. While defining any Trait we have to provide method declaration inside the Trait.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Google Shape;145;g22c3395971c_2_1">
            <a:extLst>
              <a:ext uri="{FF2B5EF4-FFF2-40B4-BE49-F238E27FC236}">
                <a16:creationId xmlns:a16="http://schemas.microsoft.com/office/drawing/2014/main" id="{EC8DF881-4F4D-D7A5-A56D-6B8E3679A7E6}"/>
              </a:ext>
            </a:extLst>
          </p:cNvPr>
          <p:cNvSpPr txBox="1"/>
          <p:nvPr/>
        </p:nvSpPr>
        <p:spPr>
          <a:xfrm>
            <a:off x="2054087" y="3127943"/>
            <a:ext cx="4229483" cy="10156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trait Shape {</a:t>
            </a:r>
            <a:endParaRPr lang="en-I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area(&amp;self) -&gt; f64;</a:t>
            </a:r>
            <a:endParaRPr lang="en-I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01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86566" y="298098"/>
            <a:ext cx="7163335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fontAlgn="base"/>
            <a:r>
              <a:rPr lang="en-IN" sz="2600" b="1" dirty="0">
                <a:latin typeface="Montserrat ExtraBold"/>
              </a:rPr>
              <a:t>Implementing a Trait</a:t>
            </a:r>
            <a:endParaRPr lang="en-US" sz="2600" b="1" dirty="0">
              <a:latin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686566" y="1048053"/>
            <a:ext cx="766026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fontAlgn="base"/>
            <a:r>
              <a:rPr lang="en-US" dirty="0"/>
              <a:t>Implementing a trait is comparable to creating an interface in other programming languages like Java.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Here, we use the term "</a:t>
            </a:r>
            <a:r>
              <a:rPr lang="en-US" dirty="0" err="1"/>
              <a:t>impl</a:t>
            </a:r>
            <a:r>
              <a:rPr lang="en-US" dirty="0"/>
              <a:t>" followed by the name of the trait that needs to be put into action. Next, we use the keyword "for" </a:t>
            </a:r>
            <a:r>
              <a:rPr lang="en-IN" dirty="0"/>
              <a:t>the implementing type</a:t>
            </a:r>
            <a:r>
              <a:rPr lang="en-US" dirty="0"/>
              <a:t>. Inside the </a:t>
            </a:r>
            <a:r>
              <a:rPr lang="en-US" dirty="0" err="1"/>
              <a:t>impl</a:t>
            </a:r>
            <a:r>
              <a:rPr lang="en-US" dirty="0"/>
              <a:t> block, define method bodies for each </a:t>
            </a:r>
            <a:r>
              <a:rPr lang="en-IN" dirty="0"/>
              <a:t>method declared </a:t>
            </a:r>
            <a:r>
              <a:rPr lang="en-US" dirty="0"/>
              <a:t>in the trait's definition.</a:t>
            </a:r>
          </a:p>
        </p:txBody>
      </p:sp>
      <p:sp>
        <p:nvSpPr>
          <p:cNvPr id="5" name="Google Shape;145;g22c3395971c_2_1">
            <a:extLst>
              <a:ext uri="{FF2B5EF4-FFF2-40B4-BE49-F238E27FC236}">
                <a16:creationId xmlns:a16="http://schemas.microsoft.com/office/drawing/2014/main" id="{EC8DF881-4F4D-D7A5-A56D-6B8E3679A7E6}"/>
              </a:ext>
            </a:extLst>
          </p:cNvPr>
          <p:cNvSpPr txBox="1"/>
          <p:nvPr/>
        </p:nvSpPr>
        <p:spPr>
          <a:xfrm>
            <a:off x="2153491" y="2710494"/>
            <a:ext cx="4229483" cy="20312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struct Rectangle {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width: f64,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height: f64,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Shape for Rectangle {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area(&amp;self) -&gt; f64 {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self.width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self.height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12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47304" y="37204"/>
            <a:ext cx="8891121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fontAlgn="base"/>
            <a:r>
              <a:rPr lang="en-IN" sz="2600" b="1" dirty="0">
                <a:latin typeface="Montserrat ExtraBold"/>
              </a:rPr>
              <a:t>Implementing a Trait  (Example)</a:t>
            </a: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222559" y="575441"/>
            <a:ext cx="83706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Let’s implement </a:t>
            </a:r>
            <a:r>
              <a:rPr lang="en-US" dirty="0">
                <a:solidFill>
                  <a:schemeClr val="tx1"/>
                </a:solidFill>
                <a:latin typeface="Nunito" pitchFamily="2" charset="0"/>
              </a:rPr>
              <a:t>a 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trait called Shape Rectangle and Circle struct:</a:t>
            </a:r>
          </a:p>
        </p:txBody>
      </p:sp>
      <p:sp>
        <p:nvSpPr>
          <p:cNvPr id="2" name="Google Shape;145;g22c3395971c_2_1">
            <a:extLst>
              <a:ext uri="{FF2B5EF4-FFF2-40B4-BE49-F238E27FC236}">
                <a16:creationId xmlns:a16="http://schemas.microsoft.com/office/drawing/2014/main" id="{E625F8E5-31AE-0785-4789-04F8EE027236}"/>
              </a:ext>
            </a:extLst>
          </p:cNvPr>
          <p:cNvSpPr txBox="1"/>
          <p:nvPr/>
        </p:nvSpPr>
        <p:spPr>
          <a:xfrm>
            <a:off x="1289538" y="1090224"/>
            <a:ext cx="6986953" cy="3477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trait Shape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area(&amp;self) -&gt; f64;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struct Rectangle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width: f64,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height: f64,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impl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Shape for Rectangle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area(&amp;self) -&gt; f64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self.width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self.height</a:t>
            </a:r>
            <a:endParaRPr lang="en-I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struct Circle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radius: f64,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impl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Shape for Circle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area(&amp;self) -&gt; f64 {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    std::f64::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consts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::PI *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self.radius</a:t>
            </a:r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I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self.radius</a:t>
            </a:r>
            <a:endParaRPr lang="en-I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968713-D13C-533A-D3F6-9F01B1E1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73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86566" y="298098"/>
            <a:ext cx="7163335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fontAlgn="base"/>
            <a:r>
              <a:rPr lang="en-IN" sz="2600" b="1" dirty="0">
                <a:latin typeface="Montserrat ExtraBold"/>
              </a:rPr>
              <a:t>Implementing a Trait  (Example)</a:t>
            </a:r>
          </a:p>
        </p:txBody>
      </p:sp>
      <p:sp>
        <p:nvSpPr>
          <p:cNvPr id="3" name="Google Shape;145;g22c3395971c_2_1">
            <a:extLst>
              <a:ext uri="{FF2B5EF4-FFF2-40B4-BE49-F238E27FC236}">
                <a16:creationId xmlns:a16="http://schemas.microsoft.com/office/drawing/2014/main" id="{14CAF901-9715-2F08-CF63-4F3ADF55D489}"/>
              </a:ext>
            </a:extLst>
          </p:cNvPr>
          <p:cNvSpPr txBox="1"/>
          <p:nvPr/>
        </p:nvSpPr>
        <p:spPr>
          <a:xfrm>
            <a:off x="2338754" y="1158014"/>
            <a:ext cx="4466491" cy="3447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let rectangle = Rectangle 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    width: 5.0,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    height: 10.0,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let circle = Circle 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    radius: 7.0,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!("Area of the rectangle: {}",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rectangle.area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!("Area of the circle: {}",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circle.area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altLang="en-US" sz="800" dirty="0">
              <a:solidFill>
                <a:schemeClr val="bg1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846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469968" y="2257650"/>
            <a:ext cx="2204064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End of Module</a:t>
            </a:r>
            <a:endParaRPr sz="3300" b="1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445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Montserrat Medium</vt:lpstr>
      <vt:lpstr>Montserrat SemiBold</vt:lpstr>
      <vt:lpstr>Montserrat</vt:lpstr>
      <vt:lpstr>Consolas</vt:lpstr>
      <vt:lpstr>Montserrat Black</vt:lpstr>
      <vt:lpstr>Nunito</vt:lpstr>
      <vt:lpstr>Calibri</vt:lpstr>
      <vt:lpstr>Montserrat ExtraBold</vt:lpstr>
      <vt:lpstr>Arial</vt:lpstr>
      <vt:lpstr>Simple Light</vt:lpstr>
      <vt:lpstr>Traits in Rust Programming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Multimedia using Kotlin</dc:title>
  <dc:creator>Hitesh Kumar Sharma</dc:creator>
  <cp:lastModifiedBy>Dr. Hitesh Kumar Sharma</cp:lastModifiedBy>
  <cp:revision>66</cp:revision>
  <dcterms:modified xsi:type="dcterms:W3CDTF">2023-07-26T05:48:12Z</dcterms:modified>
</cp:coreProperties>
</file>