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67" r:id="rId5"/>
    <p:sldId id="268" r:id="rId6"/>
    <p:sldId id="269" r:id="rId7"/>
    <p:sldId id="270" r:id="rId8"/>
    <p:sldId id="271" r:id="rId9"/>
    <p:sldId id="272" r:id="rId10"/>
    <p:sldId id="273" r:id="rId11"/>
    <p:sldId id="274" r:id="rId12"/>
    <p:sldId id="275" r:id="rId13"/>
    <p:sldId id="276" r:id="rId14"/>
    <p:sldId id="266"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Consolas" panose="020B0609020204030204" pitchFamily="49" charset="0"/>
      <p:regular r:id="rId21"/>
      <p:bold r:id="rId22"/>
      <p:italic r:id="rId23"/>
      <p:boldItalic r:id="rId24"/>
    </p:embeddedFont>
    <p:embeddedFont>
      <p:font typeface="Montserrat" panose="00000500000000000000" pitchFamily="2" charset="0"/>
      <p:regular r:id="rId25"/>
      <p:bold r:id="rId26"/>
      <p:italic r:id="rId27"/>
      <p:boldItalic r:id="rId28"/>
    </p:embeddedFont>
    <p:embeddedFont>
      <p:font typeface="Montserrat Black" panose="00000A00000000000000" pitchFamily="2" charset="0"/>
      <p:bold r:id="rId29"/>
      <p:boldItalic r:id="rId30"/>
    </p:embeddedFont>
    <p:embeddedFont>
      <p:font typeface="Montserrat ExtraBold" panose="00000900000000000000" pitchFamily="2" charset="0"/>
      <p:bold r:id="rId31"/>
      <p:boldItalic r:id="rId32"/>
    </p:embeddedFont>
    <p:embeddedFont>
      <p:font typeface="Montserrat Medium" panose="00000600000000000000" pitchFamily="2" charset="0"/>
      <p:regular r:id="rId33"/>
      <p:bold r:id="rId34"/>
      <p:italic r:id="rId35"/>
      <p:boldItalic r:id="rId36"/>
    </p:embeddedFont>
    <p:embeddedFont>
      <p:font typeface="Montserrat SemiBold" panose="000007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2" roundtripDataSignature="AMtx7mhl2CH8pD03qmBKMULrI1TvxAJK+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udit Khetan"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972"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21" Type="http://schemas.openxmlformats.org/officeDocument/2006/relationships/font" Target="fonts/font5.fntdata"/><Relationship Id="rId34" Type="http://schemas.openxmlformats.org/officeDocument/2006/relationships/font" Target="fonts/font18.fntdata"/><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notesMaster" Target="notesMasters/notesMaster1.xml"/><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64"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67" Type="http://schemas.openxmlformats.org/officeDocument/2006/relationships/tableStyles" Target="tableStyles.xml"/><Relationship Id="rId20" Type="http://schemas.openxmlformats.org/officeDocument/2006/relationships/font" Target="fonts/font4.fntdata"/><Relationship Id="rId6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IN" sz="1100" b="1">
                <a:solidFill>
                  <a:srgbClr val="404040"/>
                </a:solidFill>
                <a:latin typeface="Calibri"/>
                <a:ea typeface="Calibri"/>
                <a:cs typeface="Calibri"/>
                <a:sym typeface="Calibri"/>
              </a:rPr>
              <a:t>Mandatory</a:t>
            </a:r>
            <a:r>
              <a:rPr lang="en-IN" sz="1100">
                <a:solidFill>
                  <a:srgbClr val="404040"/>
                </a:solidFill>
                <a:latin typeface="Calibri"/>
                <a:ea typeface="Calibri"/>
                <a:cs typeface="Calibri"/>
                <a:sym typeface="Calibri"/>
              </a:rPr>
              <a:t> </a:t>
            </a:r>
            <a:endParaRPr sz="1100" b="1">
              <a:solidFill>
                <a:srgbClr val="404040"/>
              </a:solidFill>
              <a:latin typeface="Calibri"/>
              <a:ea typeface="Calibri"/>
              <a:cs typeface="Calibri"/>
              <a:sym typeface="Calibri"/>
            </a:endParaRPr>
          </a:p>
          <a:p>
            <a:pPr marL="0" lvl="0" indent="0" algn="l" rtl="0">
              <a:lnSpc>
                <a:spcPct val="100000"/>
              </a:lnSpc>
              <a:spcBef>
                <a:spcPts val="0"/>
              </a:spcBef>
              <a:spcAft>
                <a:spcPts val="0"/>
              </a:spcAft>
              <a:buClr>
                <a:srgbClr val="404040"/>
              </a:buClr>
              <a:buSzPts val="1400"/>
              <a:buFont typeface="Arial"/>
              <a:buNone/>
            </a:pPr>
            <a:r>
              <a:rPr lang="en-IN" sz="1100" b="1">
                <a:solidFill>
                  <a:srgbClr val="404040"/>
                </a:solidFill>
                <a:latin typeface="Calibri"/>
                <a:ea typeface="Calibri"/>
                <a:cs typeface="Calibri"/>
                <a:sym typeface="Calibri"/>
              </a:rPr>
              <a:t>ACTION</a:t>
            </a:r>
            <a:r>
              <a:rPr lang="en-IN" sz="1100">
                <a:solidFill>
                  <a:srgbClr val="404040"/>
                </a:solidFill>
                <a:latin typeface="Calibri"/>
                <a:ea typeface="Calibri"/>
                <a:cs typeface="Calibri"/>
                <a:sym typeface="Calibri"/>
              </a:rPr>
              <a:t>: Adjust title to fit your course.</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48532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54446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46420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58081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Clr>
                <a:srgbClr val="404040"/>
              </a:buClr>
              <a:buSzPts val="1100"/>
              <a:buFont typeface="Montserrat"/>
              <a:buChar char="●"/>
            </a:pPr>
            <a:r>
              <a:rPr lang="en-IN">
                <a:solidFill>
                  <a:srgbClr val="404040"/>
                </a:solidFill>
                <a:latin typeface="Montserrat"/>
                <a:ea typeface="Montserrat"/>
                <a:cs typeface="Montserrat"/>
                <a:sym typeface="Montserrat"/>
              </a:rPr>
              <a:t>To help you visualize this service, here is an example timeline.</a:t>
            </a:r>
            <a:endParaRPr>
              <a:solidFill>
                <a:srgbClr val="404040"/>
              </a:solidFill>
              <a:latin typeface="Montserrat"/>
              <a:ea typeface="Montserrat"/>
              <a:cs typeface="Montserrat"/>
              <a:sym typeface="Montserra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6566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7115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79054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83323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89607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245365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ntro">
  <p:cSld name="Blank_Black_2">
    <p:bg>
      <p:bgPr>
        <a:solidFill>
          <a:schemeClr val="lt2"/>
        </a:solidFill>
        <a:effectLst/>
      </p:bgPr>
    </p:bg>
    <p:spTree>
      <p:nvGrpSpPr>
        <p:cNvPr id="1" name="Shape 9"/>
        <p:cNvGrpSpPr/>
        <p:nvPr/>
      </p:nvGrpSpPr>
      <p:grpSpPr>
        <a:xfrm>
          <a:off x="0" y="0"/>
          <a:ext cx="0" cy="0"/>
          <a:chOff x="0" y="0"/>
          <a:chExt cx="0" cy="0"/>
        </a:xfrm>
      </p:grpSpPr>
      <p:sp>
        <p:nvSpPr>
          <p:cNvPr id="10" name="Google Shape;10;p24"/>
          <p:cNvSpPr txBox="1"/>
          <p:nvPr/>
        </p:nvSpPr>
        <p:spPr>
          <a:xfrm>
            <a:off x="0" y="4851000"/>
            <a:ext cx="16713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IN" sz="600" b="0" i="1" u="none" strike="noStrike" cap="none">
                <a:solidFill>
                  <a:srgbClr val="8E93C2"/>
                </a:solidFill>
                <a:latin typeface="Montserrat Medium"/>
                <a:ea typeface="Montserrat Medium"/>
                <a:cs typeface="Montserrat Medium"/>
                <a:sym typeface="Montserrat Medium"/>
              </a:rPr>
              <a:t>Proprietary and confidential</a:t>
            </a:r>
            <a:endParaRPr sz="600" b="0" i="1" u="none" strike="noStrike" cap="none">
              <a:solidFill>
                <a:srgbClr val="8E93C2"/>
              </a:solidFill>
              <a:latin typeface="Montserrat Medium"/>
              <a:ea typeface="Montserrat Medium"/>
              <a:cs typeface="Montserrat Medium"/>
              <a:sym typeface="Montserrat Medium"/>
            </a:endParaRPr>
          </a:p>
        </p:txBody>
      </p:sp>
      <p:pic>
        <p:nvPicPr>
          <p:cNvPr id="11" name="Google Shape;11;p24"/>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2" name="Google Shape;12;p24"/>
          <p:cNvSpPr txBox="1">
            <a:spLocks noGrp="1"/>
          </p:cNvSpPr>
          <p:nvPr>
            <p:ph type="title"/>
          </p:nvPr>
        </p:nvSpPr>
        <p:spPr>
          <a:xfrm>
            <a:off x="440082" y="1961515"/>
            <a:ext cx="6603900" cy="7608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5600"/>
              <a:buFont typeface="Montserrat ExtraBold"/>
              <a:buNone/>
              <a:defRPr sz="5600" b="1">
                <a:latin typeface="Montserrat ExtraBold"/>
                <a:ea typeface="Montserrat ExtraBold"/>
                <a:cs typeface="Montserrat ExtraBold"/>
                <a:sym typeface="Montserrat ExtraBold"/>
              </a:defRPr>
            </a:lvl1pPr>
            <a:lvl2pPr lvl="1"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9pPr>
          </a:lstStyle>
          <a:p>
            <a:endParaRPr/>
          </a:p>
        </p:txBody>
      </p:sp>
      <p:sp>
        <p:nvSpPr>
          <p:cNvPr id="13" name="Google Shape;13;p24"/>
          <p:cNvSpPr txBox="1">
            <a:spLocks noGrp="1"/>
          </p:cNvSpPr>
          <p:nvPr>
            <p:ph type="subTitle" idx="1"/>
          </p:nvPr>
        </p:nvSpPr>
        <p:spPr>
          <a:xfrm>
            <a:off x="491123" y="2762089"/>
            <a:ext cx="4656900" cy="3912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SzPts val="1400"/>
              <a:buFont typeface="Montserrat SemiBold"/>
              <a:buNone/>
              <a:defRPr sz="1400">
                <a:latin typeface="Montserrat SemiBold"/>
                <a:ea typeface="Montserrat SemiBold"/>
                <a:cs typeface="Montserrat SemiBold"/>
                <a:sym typeface="Montserrat SemiBold"/>
              </a:defRPr>
            </a:lvl1pPr>
            <a:lvl2pPr lvl="1" algn="l">
              <a:lnSpc>
                <a:spcPct val="90000"/>
              </a:lnSpc>
              <a:spcBef>
                <a:spcPts val="500"/>
              </a:spcBef>
              <a:spcAft>
                <a:spcPts val="0"/>
              </a:spcAft>
              <a:buSzPts val="1600"/>
              <a:buNone/>
              <a:defRPr/>
            </a:lvl2pPr>
            <a:lvl3pPr lvl="2" algn="l">
              <a:lnSpc>
                <a:spcPct val="90000"/>
              </a:lnSpc>
              <a:spcBef>
                <a:spcPts val="500"/>
              </a:spcBef>
              <a:spcAft>
                <a:spcPts val="0"/>
              </a:spcAft>
              <a:buSzPts val="1400"/>
              <a:buNone/>
              <a:defRPr/>
            </a:lvl3pPr>
            <a:lvl4pPr lvl="3" algn="l">
              <a:lnSpc>
                <a:spcPct val="90000"/>
              </a:lnSpc>
              <a:spcBef>
                <a:spcPts val="500"/>
              </a:spcBef>
              <a:spcAft>
                <a:spcPts val="0"/>
              </a:spcAft>
              <a:buSzPts val="1200"/>
              <a:buNone/>
              <a:defRPr/>
            </a:lvl4pPr>
            <a:lvl5pPr lvl="4" algn="l">
              <a:lnSpc>
                <a:spcPct val="90000"/>
              </a:lnSpc>
              <a:spcBef>
                <a:spcPts val="500"/>
              </a:spcBef>
              <a:spcAft>
                <a:spcPts val="0"/>
              </a:spcAft>
              <a:buSzPts val="1200"/>
              <a:buNone/>
              <a:defRPr/>
            </a:lvl5pPr>
            <a:lvl6pPr lvl="5" algn="l">
              <a:lnSpc>
                <a:spcPct val="90000"/>
              </a:lnSpc>
              <a:spcBef>
                <a:spcPts val="500"/>
              </a:spcBef>
              <a:spcAft>
                <a:spcPts val="0"/>
              </a:spcAft>
              <a:buSzPts val="1800"/>
              <a:buNone/>
              <a:defRPr/>
            </a:lvl6pPr>
            <a:lvl7pPr lvl="6" algn="l">
              <a:lnSpc>
                <a:spcPct val="90000"/>
              </a:lnSpc>
              <a:spcBef>
                <a:spcPts val="500"/>
              </a:spcBef>
              <a:spcAft>
                <a:spcPts val="0"/>
              </a:spcAft>
              <a:buSzPts val="1800"/>
              <a:buNone/>
              <a:defRPr/>
            </a:lvl7pPr>
            <a:lvl8pPr lvl="7" algn="l">
              <a:lnSpc>
                <a:spcPct val="90000"/>
              </a:lnSpc>
              <a:spcBef>
                <a:spcPts val="500"/>
              </a:spcBef>
              <a:spcAft>
                <a:spcPts val="0"/>
              </a:spcAft>
              <a:buSzPts val="1800"/>
              <a:buNone/>
              <a:defRPr/>
            </a:lvl8pPr>
            <a:lvl9pPr lvl="8" algn="l">
              <a:lnSpc>
                <a:spcPct val="90000"/>
              </a:lnSpc>
              <a:spcBef>
                <a:spcPts val="500"/>
              </a:spcBef>
              <a:spcAft>
                <a:spcPts val="0"/>
              </a:spcAft>
              <a:buSzPts val="1800"/>
              <a:buNone/>
              <a:defRPr/>
            </a:lvl9pPr>
          </a:lstStyle>
          <a:p>
            <a:endParaRPr/>
          </a:p>
        </p:txBody>
      </p:sp>
      <p:sp>
        <p:nvSpPr>
          <p:cNvPr id="14" name="Google Shape;14;p24"/>
          <p:cNvSpPr/>
          <p:nvPr/>
        </p:nvSpPr>
        <p:spPr>
          <a:xfrm>
            <a:off x="541075" y="3523425"/>
            <a:ext cx="1066800" cy="1066800"/>
          </a:xfrm>
          <a:prstGeom prst="ellipse">
            <a:avLst/>
          </a:prstGeom>
          <a:solidFill>
            <a:srgbClr val="B1B5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4"/>
          <p:cNvSpPr txBox="1"/>
          <p:nvPr/>
        </p:nvSpPr>
        <p:spPr>
          <a:xfrm>
            <a:off x="797376" y="3733575"/>
            <a:ext cx="6417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IN" sz="1000" b="0" i="0" u="none" strike="noStrike" cap="none">
                <a:solidFill>
                  <a:srgbClr val="393B6B"/>
                </a:solidFill>
                <a:latin typeface="Montserrat"/>
                <a:ea typeface="Montserrat"/>
                <a:cs typeface="Montserrat"/>
                <a:sym typeface="Montserrat"/>
              </a:rPr>
              <a:t>Insert </a:t>
            </a:r>
            <a:endParaRPr sz="1000" b="0" i="0" u="none" strike="noStrike" cap="none">
              <a:solidFill>
                <a:srgbClr val="393B6B"/>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000"/>
              <a:buFont typeface="Arial"/>
              <a:buNone/>
            </a:pPr>
            <a:r>
              <a:rPr lang="en-IN" sz="1000" b="0" i="0" u="none" strike="noStrike" cap="none">
                <a:solidFill>
                  <a:srgbClr val="393B6B"/>
                </a:solidFill>
                <a:latin typeface="Montserrat"/>
                <a:ea typeface="Montserrat"/>
                <a:cs typeface="Montserrat"/>
                <a:sym typeface="Montserrat"/>
              </a:rPr>
              <a:t>photo </a:t>
            </a:r>
            <a:endParaRPr sz="1000" b="0" i="0" u="none" strike="noStrike" cap="none">
              <a:solidFill>
                <a:srgbClr val="393B6B"/>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000"/>
              <a:buFont typeface="Arial"/>
              <a:buNone/>
            </a:pPr>
            <a:r>
              <a:rPr lang="en-IN" sz="1000" b="0" i="0" u="none" strike="noStrike" cap="none">
                <a:solidFill>
                  <a:srgbClr val="393B6B"/>
                </a:solidFill>
                <a:latin typeface="Montserrat"/>
                <a:ea typeface="Montserrat"/>
                <a:cs typeface="Montserrat"/>
                <a:sym typeface="Montserrat"/>
              </a:rPr>
              <a:t>here</a:t>
            </a:r>
            <a:endParaRPr sz="1000" b="0" i="0" u="none" strike="noStrike" cap="none">
              <a:solidFill>
                <a:srgbClr val="393B6B"/>
              </a:solidFill>
              <a:latin typeface="Montserrat"/>
              <a:ea typeface="Montserrat"/>
              <a:cs typeface="Montserrat"/>
              <a:sym typeface="Montserrat"/>
            </a:endParaRPr>
          </a:p>
        </p:txBody>
      </p:sp>
      <p:pic>
        <p:nvPicPr>
          <p:cNvPr id="16" name="Google Shape;16;p24"/>
          <p:cNvPicPr preferRelativeResize="0"/>
          <p:nvPr/>
        </p:nvPicPr>
        <p:blipFill rotWithShape="1">
          <a:blip r:embed="rId3">
            <a:alphaModFix/>
          </a:blip>
          <a:srcRect t="-12451" b="-12439"/>
          <a:stretch/>
        </p:blipFill>
        <p:spPr>
          <a:xfrm>
            <a:off x="8101275" y="4859793"/>
            <a:ext cx="918750" cy="1958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5" name="Google Shape;55;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sp>
        <p:nvSpPr>
          <p:cNvPr id="57" name="Google Shape;57;p3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8" name="Google Shape;58;p3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9" name="Google Shape;59;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0"/>
        <p:cNvGrpSpPr/>
        <p:nvPr/>
      </p:nvGrpSpPr>
      <p:grpSpPr>
        <a:xfrm>
          <a:off x="0" y="0"/>
          <a:ext cx="0" cy="0"/>
          <a:chOff x="0" y="0"/>
          <a:chExt cx="0" cy="0"/>
        </a:xfrm>
      </p:grpSpPr>
      <p:sp>
        <p:nvSpPr>
          <p:cNvPr id="61" name="Google Shape;61;p3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62" name="Google Shape;62;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3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66" name="Google Shape;66;p3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7" name="Google Shape;67;p3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8" name="Google Shape;68;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
        <p:cNvGrpSpPr/>
        <p:nvPr/>
      </p:nvGrpSpPr>
      <p:grpSpPr>
        <a:xfrm>
          <a:off x="0" y="0"/>
          <a:ext cx="0" cy="0"/>
          <a:chOff x="0" y="0"/>
          <a:chExt cx="0" cy="0"/>
        </a:xfrm>
      </p:grpSpPr>
      <p:sp>
        <p:nvSpPr>
          <p:cNvPr id="70" name="Google Shape;70;p3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71" name="Google Shape;71;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2"/>
        <p:cNvGrpSpPr/>
        <p:nvPr/>
      </p:nvGrpSpPr>
      <p:grpSpPr>
        <a:xfrm>
          <a:off x="0" y="0"/>
          <a:ext cx="0" cy="0"/>
          <a:chOff x="0" y="0"/>
          <a:chExt cx="0" cy="0"/>
        </a:xfrm>
      </p:grpSpPr>
      <p:sp>
        <p:nvSpPr>
          <p:cNvPr id="73" name="Google Shape;73;p38"/>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4" name="Google Shape;74;p38"/>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75" name="Google Shape;75;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Google Shape;77;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 column">
  <p:cSld name="TITLE_2_1_1_2">
    <p:bg>
      <p:bgPr>
        <a:solidFill>
          <a:srgbClr val="FFFFFF"/>
        </a:solidFill>
        <a:effectLst/>
      </p:bgPr>
    </p:bg>
    <p:spTree>
      <p:nvGrpSpPr>
        <p:cNvPr id="1" name="Shape 78"/>
        <p:cNvGrpSpPr/>
        <p:nvPr/>
      </p:nvGrpSpPr>
      <p:grpSpPr>
        <a:xfrm>
          <a:off x="0" y="0"/>
          <a:ext cx="0" cy="0"/>
          <a:chOff x="0" y="0"/>
          <a:chExt cx="0" cy="0"/>
        </a:xfrm>
      </p:grpSpPr>
      <p:sp>
        <p:nvSpPr>
          <p:cNvPr id="79" name="Google Shape;79;g22c3395971c_0_203"/>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rgbClr val="FFFFFF"/>
              </a:buClr>
              <a:buSzPts val="2000"/>
              <a:buFont typeface="Montserrat Black"/>
              <a:buNone/>
              <a:defRPr sz="2000">
                <a:solidFill>
                  <a:srgbClr val="FFFFFF"/>
                </a:solidFill>
                <a:latin typeface="Montserrat Black"/>
                <a:ea typeface="Montserrat Black"/>
                <a:cs typeface="Montserrat Black"/>
                <a:sym typeface="Montserrat Black"/>
              </a:defRPr>
            </a:lvl1pPr>
            <a:lvl2pPr lvl="1" algn="l" rtl="0">
              <a:lnSpc>
                <a:spcPct val="100000"/>
              </a:lnSpc>
              <a:spcBef>
                <a:spcPts val="0"/>
              </a:spcBef>
              <a:spcAft>
                <a:spcPts val="0"/>
              </a:spcAft>
              <a:buClr>
                <a:srgbClr val="FFFFFF"/>
              </a:buClr>
              <a:buSzPts val="2400"/>
              <a:buNone/>
              <a:defRPr sz="2400">
                <a:solidFill>
                  <a:srgbClr val="FFFFFF"/>
                </a:solidFill>
              </a:defRPr>
            </a:lvl2pPr>
            <a:lvl3pPr lvl="2" algn="l" rtl="0">
              <a:lnSpc>
                <a:spcPct val="100000"/>
              </a:lnSpc>
              <a:spcBef>
                <a:spcPts val="0"/>
              </a:spcBef>
              <a:spcAft>
                <a:spcPts val="0"/>
              </a:spcAft>
              <a:buClr>
                <a:srgbClr val="FFFFFF"/>
              </a:buClr>
              <a:buSzPts val="2400"/>
              <a:buNone/>
              <a:defRPr sz="2400">
                <a:solidFill>
                  <a:srgbClr val="FFFFFF"/>
                </a:solidFill>
              </a:defRPr>
            </a:lvl3pPr>
            <a:lvl4pPr lvl="3" algn="l" rtl="0">
              <a:lnSpc>
                <a:spcPct val="100000"/>
              </a:lnSpc>
              <a:spcBef>
                <a:spcPts val="0"/>
              </a:spcBef>
              <a:spcAft>
                <a:spcPts val="0"/>
              </a:spcAft>
              <a:buClr>
                <a:srgbClr val="FFFFFF"/>
              </a:buClr>
              <a:buSzPts val="2400"/>
              <a:buNone/>
              <a:defRPr sz="2400">
                <a:solidFill>
                  <a:srgbClr val="FFFFFF"/>
                </a:solidFill>
              </a:defRPr>
            </a:lvl4pPr>
            <a:lvl5pPr lvl="4" algn="l" rtl="0">
              <a:lnSpc>
                <a:spcPct val="100000"/>
              </a:lnSpc>
              <a:spcBef>
                <a:spcPts val="0"/>
              </a:spcBef>
              <a:spcAft>
                <a:spcPts val="0"/>
              </a:spcAft>
              <a:buClr>
                <a:srgbClr val="FFFFFF"/>
              </a:buClr>
              <a:buSzPts val="2400"/>
              <a:buNone/>
              <a:defRPr sz="2400">
                <a:solidFill>
                  <a:srgbClr val="FFFFFF"/>
                </a:solidFill>
              </a:defRPr>
            </a:lvl5pPr>
            <a:lvl6pPr lvl="5" algn="l" rtl="0">
              <a:lnSpc>
                <a:spcPct val="100000"/>
              </a:lnSpc>
              <a:spcBef>
                <a:spcPts val="0"/>
              </a:spcBef>
              <a:spcAft>
                <a:spcPts val="0"/>
              </a:spcAft>
              <a:buClr>
                <a:srgbClr val="FFFFFF"/>
              </a:buClr>
              <a:buSzPts val="2400"/>
              <a:buNone/>
              <a:defRPr sz="2400">
                <a:solidFill>
                  <a:srgbClr val="FFFFFF"/>
                </a:solidFill>
              </a:defRPr>
            </a:lvl6pPr>
            <a:lvl7pPr lvl="6" algn="l" rtl="0">
              <a:lnSpc>
                <a:spcPct val="100000"/>
              </a:lnSpc>
              <a:spcBef>
                <a:spcPts val="0"/>
              </a:spcBef>
              <a:spcAft>
                <a:spcPts val="0"/>
              </a:spcAft>
              <a:buClr>
                <a:srgbClr val="FFFFFF"/>
              </a:buClr>
              <a:buSzPts val="2400"/>
              <a:buNone/>
              <a:defRPr sz="2400">
                <a:solidFill>
                  <a:srgbClr val="FFFFFF"/>
                </a:solidFill>
              </a:defRPr>
            </a:lvl7pPr>
            <a:lvl8pPr lvl="7" algn="l" rtl="0">
              <a:lnSpc>
                <a:spcPct val="100000"/>
              </a:lnSpc>
              <a:spcBef>
                <a:spcPts val="0"/>
              </a:spcBef>
              <a:spcAft>
                <a:spcPts val="0"/>
              </a:spcAft>
              <a:buClr>
                <a:srgbClr val="FFFFFF"/>
              </a:buClr>
              <a:buSzPts val="2400"/>
              <a:buNone/>
              <a:defRPr sz="2400">
                <a:solidFill>
                  <a:srgbClr val="FFFFFF"/>
                </a:solidFill>
              </a:defRPr>
            </a:lvl8pPr>
            <a:lvl9pPr lvl="8" algn="l" rtl="0">
              <a:lnSpc>
                <a:spcPct val="100000"/>
              </a:lnSpc>
              <a:spcBef>
                <a:spcPts val="0"/>
              </a:spcBef>
              <a:spcAft>
                <a:spcPts val="0"/>
              </a:spcAft>
              <a:buClr>
                <a:srgbClr val="FFFFFF"/>
              </a:buClr>
              <a:buSzPts val="2400"/>
              <a:buNone/>
              <a:defRPr sz="2400">
                <a:solidFill>
                  <a:srgbClr val="FFFFFF"/>
                </a:solidFill>
              </a:defRPr>
            </a:lvl9pPr>
          </a:lstStyle>
          <a:p>
            <a:endParaRPr/>
          </a:p>
        </p:txBody>
      </p:sp>
      <p:sp>
        <p:nvSpPr>
          <p:cNvPr id="80" name="Google Shape;80;g22c3395971c_0_203"/>
          <p:cNvSpPr txBox="1">
            <a:spLocks noGrp="1"/>
          </p:cNvSpPr>
          <p:nvPr>
            <p:ph type="body" idx="1"/>
          </p:nvPr>
        </p:nvSpPr>
        <p:spPr>
          <a:xfrm>
            <a:off x="652700" y="1152487"/>
            <a:ext cx="2662800" cy="3416400"/>
          </a:xfrm>
          <a:prstGeom prst="rect">
            <a:avLst/>
          </a:prstGeom>
          <a:noFill/>
          <a:ln>
            <a:noFill/>
          </a:ln>
        </p:spPr>
        <p:txBody>
          <a:bodyPr spcFirstLastPara="1" wrap="square" lIns="91400" tIns="91400" rIns="91400" bIns="91400" anchor="t" anchorCtr="0">
            <a:noAutofit/>
          </a:bodyPr>
          <a:lstStyle>
            <a:lvl1pPr marL="457200" lvl="0" indent="-228600" algn="l" rtl="0">
              <a:lnSpc>
                <a:spcPct val="100000"/>
              </a:lnSpc>
              <a:spcBef>
                <a:spcPts val="0"/>
              </a:spcBef>
              <a:spcAft>
                <a:spcPts val="0"/>
              </a:spcAft>
              <a:buClr>
                <a:srgbClr val="FFFFFF"/>
              </a:buClr>
              <a:buSzPts val="1500"/>
              <a:buNone/>
              <a:defRPr sz="1500">
                <a:solidFill>
                  <a:srgbClr val="FFFFFF"/>
                </a:solidFill>
              </a:defRPr>
            </a:lvl1pPr>
            <a:lvl2pPr marL="914400" lvl="1" indent="-228600" algn="l" rtl="0">
              <a:lnSpc>
                <a:spcPct val="100000"/>
              </a:lnSpc>
              <a:spcBef>
                <a:spcPts val="0"/>
              </a:spcBef>
              <a:spcAft>
                <a:spcPts val="0"/>
              </a:spcAft>
              <a:buClr>
                <a:srgbClr val="FFFFFF"/>
              </a:buClr>
              <a:buSzPts val="1500"/>
              <a:buNone/>
              <a:defRPr sz="1500">
                <a:solidFill>
                  <a:srgbClr val="FFFFFF"/>
                </a:solidFill>
              </a:defRPr>
            </a:lvl2pPr>
            <a:lvl3pPr marL="1371600" lvl="2" indent="-228600" algn="l" rtl="0">
              <a:lnSpc>
                <a:spcPct val="100000"/>
              </a:lnSpc>
              <a:spcBef>
                <a:spcPts val="0"/>
              </a:spcBef>
              <a:spcAft>
                <a:spcPts val="0"/>
              </a:spcAft>
              <a:buClr>
                <a:srgbClr val="FFFFFF"/>
              </a:buClr>
              <a:buSzPts val="1500"/>
              <a:buNone/>
              <a:defRPr sz="1500">
                <a:solidFill>
                  <a:srgbClr val="FFFFFF"/>
                </a:solidFill>
              </a:defRPr>
            </a:lvl3pPr>
            <a:lvl4pPr marL="1828800" lvl="3" indent="-228600" algn="l" rtl="0">
              <a:lnSpc>
                <a:spcPct val="100000"/>
              </a:lnSpc>
              <a:spcBef>
                <a:spcPts val="0"/>
              </a:spcBef>
              <a:spcAft>
                <a:spcPts val="0"/>
              </a:spcAft>
              <a:buClr>
                <a:srgbClr val="FFFFFF"/>
              </a:buClr>
              <a:buSzPts val="1500"/>
              <a:buNone/>
              <a:defRPr sz="1500">
                <a:solidFill>
                  <a:srgbClr val="FFFFFF"/>
                </a:solidFill>
              </a:defRPr>
            </a:lvl4pPr>
            <a:lvl5pPr marL="2286000" lvl="4" indent="-228600" algn="l" rtl="0">
              <a:lnSpc>
                <a:spcPct val="100000"/>
              </a:lnSpc>
              <a:spcBef>
                <a:spcPts val="0"/>
              </a:spcBef>
              <a:spcAft>
                <a:spcPts val="0"/>
              </a:spcAft>
              <a:buClr>
                <a:srgbClr val="FFFFFF"/>
              </a:buClr>
              <a:buSzPts val="1500"/>
              <a:buNone/>
              <a:defRPr sz="1500">
                <a:solidFill>
                  <a:srgbClr val="FFFFFF"/>
                </a:solidFill>
              </a:defRPr>
            </a:lvl5pPr>
            <a:lvl6pPr marL="2743200" lvl="5" indent="-323850" algn="l" rtl="0">
              <a:lnSpc>
                <a:spcPct val="100000"/>
              </a:lnSpc>
              <a:spcBef>
                <a:spcPts val="0"/>
              </a:spcBef>
              <a:spcAft>
                <a:spcPts val="0"/>
              </a:spcAft>
              <a:buClr>
                <a:srgbClr val="FFFFFF"/>
              </a:buClr>
              <a:buSzPts val="1500"/>
              <a:buChar char="•"/>
              <a:defRPr sz="1500">
                <a:solidFill>
                  <a:srgbClr val="FFFFFF"/>
                </a:solidFill>
              </a:defRPr>
            </a:lvl6pPr>
            <a:lvl7pPr marL="3200400" lvl="6" indent="-323850" algn="l" rtl="0">
              <a:lnSpc>
                <a:spcPct val="100000"/>
              </a:lnSpc>
              <a:spcBef>
                <a:spcPts val="0"/>
              </a:spcBef>
              <a:spcAft>
                <a:spcPts val="0"/>
              </a:spcAft>
              <a:buClr>
                <a:srgbClr val="FFFFFF"/>
              </a:buClr>
              <a:buSzPts val="1500"/>
              <a:buChar char="•"/>
              <a:defRPr sz="1500">
                <a:solidFill>
                  <a:srgbClr val="FFFFFF"/>
                </a:solidFill>
              </a:defRPr>
            </a:lvl7pPr>
            <a:lvl8pPr marL="3657600" lvl="7" indent="-323850" algn="l" rtl="0">
              <a:lnSpc>
                <a:spcPct val="100000"/>
              </a:lnSpc>
              <a:spcBef>
                <a:spcPts val="0"/>
              </a:spcBef>
              <a:spcAft>
                <a:spcPts val="0"/>
              </a:spcAft>
              <a:buClr>
                <a:srgbClr val="FFFFFF"/>
              </a:buClr>
              <a:buSzPts val="1500"/>
              <a:buChar char="•"/>
              <a:defRPr sz="1500">
                <a:solidFill>
                  <a:srgbClr val="FFFFFF"/>
                </a:solidFill>
              </a:defRPr>
            </a:lvl8pPr>
            <a:lvl9pPr marL="4114800" lvl="8" indent="-323850" algn="l" rtl="0">
              <a:lnSpc>
                <a:spcPct val="100000"/>
              </a:lnSpc>
              <a:spcBef>
                <a:spcPts val="0"/>
              </a:spcBef>
              <a:spcAft>
                <a:spcPts val="0"/>
              </a:spcAft>
              <a:buClr>
                <a:srgbClr val="FFFFFF"/>
              </a:buClr>
              <a:buSzPts val="1500"/>
              <a:buChar char="•"/>
              <a:defRPr sz="1500">
                <a:solidFill>
                  <a:srgbClr val="FFFFFF"/>
                </a:solidFill>
              </a:defRPr>
            </a:lvl9pPr>
          </a:lstStyle>
          <a:p>
            <a:endParaRPr/>
          </a:p>
        </p:txBody>
      </p:sp>
      <p:sp>
        <p:nvSpPr>
          <p:cNvPr id="81" name="Google Shape;81;g22c3395971c_0_203"/>
          <p:cNvSpPr txBox="1">
            <a:spLocks noGrp="1"/>
          </p:cNvSpPr>
          <p:nvPr>
            <p:ph type="body" idx="2"/>
          </p:nvPr>
        </p:nvSpPr>
        <p:spPr>
          <a:xfrm>
            <a:off x="3411859" y="1152487"/>
            <a:ext cx="2662800" cy="3416400"/>
          </a:xfrm>
          <a:prstGeom prst="rect">
            <a:avLst/>
          </a:prstGeom>
          <a:noFill/>
          <a:ln>
            <a:noFill/>
          </a:ln>
        </p:spPr>
        <p:txBody>
          <a:bodyPr spcFirstLastPara="1" wrap="square" lIns="91400" tIns="91400" rIns="91400" bIns="91400" anchor="t" anchorCtr="0">
            <a:noAutofit/>
          </a:bodyPr>
          <a:lstStyle>
            <a:lvl1pPr marL="457200" lvl="0" indent="-228600" algn="l" rtl="0">
              <a:lnSpc>
                <a:spcPct val="100000"/>
              </a:lnSpc>
              <a:spcBef>
                <a:spcPts val="0"/>
              </a:spcBef>
              <a:spcAft>
                <a:spcPts val="0"/>
              </a:spcAft>
              <a:buClr>
                <a:srgbClr val="FFFFFF"/>
              </a:buClr>
              <a:buSzPts val="1500"/>
              <a:buNone/>
              <a:defRPr sz="1500">
                <a:solidFill>
                  <a:srgbClr val="FFFFFF"/>
                </a:solidFill>
              </a:defRPr>
            </a:lvl1pPr>
            <a:lvl2pPr marL="914400" lvl="1" indent="-228600" algn="l" rtl="0">
              <a:lnSpc>
                <a:spcPct val="100000"/>
              </a:lnSpc>
              <a:spcBef>
                <a:spcPts val="0"/>
              </a:spcBef>
              <a:spcAft>
                <a:spcPts val="0"/>
              </a:spcAft>
              <a:buClr>
                <a:srgbClr val="FFFFFF"/>
              </a:buClr>
              <a:buSzPts val="1500"/>
              <a:buNone/>
              <a:defRPr sz="1500">
                <a:solidFill>
                  <a:srgbClr val="FFFFFF"/>
                </a:solidFill>
              </a:defRPr>
            </a:lvl2pPr>
            <a:lvl3pPr marL="1371600" lvl="2" indent="-228600" algn="l" rtl="0">
              <a:lnSpc>
                <a:spcPct val="100000"/>
              </a:lnSpc>
              <a:spcBef>
                <a:spcPts val="0"/>
              </a:spcBef>
              <a:spcAft>
                <a:spcPts val="0"/>
              </a:spcAft>
              <a:buClr>
                <a:srgbClr val="FFFFFF"/>
              </a:buClr>
              <a:buSzPts val="1500"/>
              <a:buNone/>
              <a:defRPr sz="1500">
                <a:solidFill>
                  <a:srgbClr val="FFFFFF"/>
                </a:solidFill>
              </a:defRPr>
            </a:lvl3pPr>
            <a:lvl4pPr marL="1828800" lvl="3" indent="-228600" algn="l" rtl="0">
              <a:lnSpc>
                <a:spcPct val="100000"/>
              </a:lnSpc>
              <a:spcBef>
                <a:spcPts val="0"/>
              </a:spcBef>
              <a:spcAft>
                <a:spcPts val="0"/>
              </a:spcAft>
              <a:buClr>
                <a:srgbClr val="FFFFFF"/>
              </a:buClr>
              <a:buSzPts val="1500"/>
              <a:buNone/>
              <a:defRPr sz="1500">
                <a:solidFill>
                  <a:srgbClr val="FFFFFF"/>
                </a:solidFill>
              </a:defRPr>
            </a:lvl4pPr>
            <a:lvl5pPr marL="2286000" lvl="4" indent="-228600" algn="l" rtl="0">
              <a:lnSpc>
                <a:spcPct val="100000"/>
              </a:lnSpc>
              <a:spcBef>
                <a:spcPts val="0"/>
              </a:spcBef>
              <a:spcAft>
                <a:spcPts val="0"/>
              </a:spcAft>
              <a:buClr>
                <a:srgbClr val="FFFFFF"/>
              </a:buClr>
              <a:buSzPts val="1500"/>
              <a:buNone/>
              <a:defRPr sz="1500">
                <a:solidFill>
                  <a:srgbClr val="FFFFFF"/>
                </a:solidFill>
              </a:defRPr>
            </a:lvl5pPr>
            <a:lvl6pPr marL="2743200" lvl="5" indent="-323850" algn="l" rtl="0">
              <a:lnSpc>
                <a:spcPct val="100000"/>
              </a:lnSpc>
              <a:spcBef>
                <a:spcPts val="0"/>
              </a:spcBef>
              <a:spcAft>
                <a:spcPts val="0"/>
              </a:spcAft>
              <a:buClr>
                <a:srgbClr val="FFFFFF"/>
              </a:buClr>
              <a:buSzPts val="1500"/>
              <a:buChar char="•"/>
              <a:defRPr sz="1500">
                <a:solidFill>
                  <a:srgbClr val="FFFFFF"/>
                </a:solidFill>
              </a:defRPr>
            </a:lvl6pPr>
            <a:lvl7pPr marL="3200400" lvl="6" indent="-323850" algn="l" rtl="0">
              <a:lnSpc>
                <a:spcPct val="100000"/>
              </a:lnSpc>
              <a:spcBef>
                <a:spcPts val="0"/>
              </a:spcBef>
              <a:spcAft>
                <a:spcPts val="0"/>
              </a:spcAft>
              <a:buClr>
                <a:srgbClr val="FFFFFF"/>
              </a:buClr>
              <a:buSzPts val="1500"/>
              <a:buChar char="•"/>
              <a:defRPr sz="1500">
                <a:solidFill>
                  <a:srgbClr val="FFFFFF"/>
                </a:solidFill>
              </a:defRPr>
            </a:lvl7pPr>
            <a:lvl8pPr marL="3657600" lvl="7" indent="-323850" algn="l" rtl="0">
              <a:lnSpc>
                <a:spcPct val="100000"/>
              </a:lnSpc>
              <a:spcBef>
                <a:spcPts val="0"/>
              </a:spcBef>
              <a:spcAft>
                <a:spcPts val="0"/>
              </a:spcAft>
              <a:buClr>
                <a:srgbClr val="FFFFFF"/>
              </a:buClr>
              <a:buSzPts val="1500"/>
              <a:buChar char="•"/>
              <a:defRPr sz="1500">
                <a:solidFill>
                  <a:srgbClr val="FFFFFF"/>
                </a:solidFill>
              </a:defRPr>
            </a:lvl8pPr>
            <a:lvl9pPr marL="4114800" lvl="8" indent="-323850" algn="l" rtl="0">
              <a:lnSpc>
                <a:spcPct val="100000"/>
              </a:lnSpc>
              <a:spcBef>
                <a:spcPts val="0"/>
              </a:spcBef>
              <a:spcAft>
                <a:spcPts val="0"/>
              </a:spcAft>
              <a:buClr>
                <a:srgbClr val="FFFFFF"/>
              </a:buClr>
              <a:buSzPts val="1500"/>
              <a:buChar char="•"/>
              <a:defRPr sz="1500">
                <a:solidFill>
                  <a:srgbClr val="FFFFFF"/>
                </a:solidFill>
              </a:defRPr>
            </a:lvl9pPr>
          </a:lstStyle>
          <a:p>
            <a:endParaRPr/>
          </a:p>
        </p:txBody>
      </p:sp>
      <p:sp>
        <p:nvSpPr>
          <p:cNvPr id="82" name="Google Shape;82;g22c3395971c_0_203"/>
          <p:cNvSpPr txBox="1">
            <a:spLocks noGrp="1"/>
          </p:cNvSpPr>
          <p:nvPr>
            <p:ph type="body" idx="3"/>
          </p:nvPr>
        </p:nvSpPr>
        <p:spPr>
          <a:xfrm>
            <a:off x="6204335" y="1139150"/>
            <a:ext cx="2662800" cy="3416400"/>
          </a:xfrm>
          <a:prstGeom prst="rect">
            <a:avLst/>
          </a:prstGeom>
          <a:noFill/>
          <a:ln>
            <a:noFill/>
          </a:ln>
        </p:spPr>
        <p:txBody>
          <a:bodyPr spcFirstLastPara="1" wrap="square" lIns="91400" tIns="91400" rIns="91400" bIns="91400" anchor="t" anchorCtr="0">
            <a:noAutofit/>
          </a:bodyPr>
          <a:lstStyle>
            <a:lvl1pPr marL="457200" lvl="0" indent="-228600" algn="l" rtl="0">
              <a:lnSpc>
                <a:spcPct val="100000"/>
              </a:lnSpc>
              <a:spcBef>
                <a:spcPts val="0"/>
              </a:spcBef>
              <a:spcAft>
                <a:spcPts val="0"/>
              </a:spcAft>
              <a:buClr>
                <a:srgbClr val="FFFFFF"/>
              </a:buClr>
              <a:buSzPts val="1500"/>
              <a:buNone/>
              <a:defRPr sz="1500">
                <a:solidFill>
                  <a:srgbClr val="FFFFFF"/>
                </a:solidFill>
              </a:defRPr>
            </a:lvl1pPr>
            <a:lvl2pPr marL="914400" lvl="1" indent="-228600" algn="l" rtl="0">
              <a:lnSpc>
                <a:spcPct val="100000"/>
              </a:lnSpc>
              <a:spcBef>
                <a:spcPts val="0"/>
              </a:spcBef>
              <a:spcAft>
                <a:spcPts val="0"/>
              </a:spcAft>
              <a:buClr>
                <a:srgbClr val="FFFFFF"/>
              </a:buClr>
              <a:buSzPts val="1500"/>
              <a:buNone/>
              <a:defRPr sz="1500">
                <a:solidFill>
                  <a:srgbClr val="FFFFFF"/>
                </a:solidFill>
              </a:defRPr>
            </a:lvl2pPr>
            <a:lvl3pPr marL="1371600" lvl="2" indent="-228600" algn="l" rtl="0">
              <a:lnSpc>
                <a:spcPct val="100000"/>
              </a:lnSpc>
              <a:spcBef>
                <a:spcPts val="0"/>
              </a:spcBef>
              <a:spcAft>
                <a:spcPts val="0"/>
              </a:spcAft>
              <a:buClr>
                <a:srgbClr val="FFFFFF"/>
              </a:buClr>
              <a:buSzPts val="1500"/>
              <a:buNone/>
              <a:defRPr sz="1500">
                <a:solidFill>
                  <a:srgbClr val="FFFFFF"/>
                </a:solidFill>
              </a:defRPr>
            </a:lvl3pPr>
            <a:lvl4pPr marL="1828800" lvl="3" indent="-228600" algn="l" rtl="0">
              <a:lnSpc>
                <a:spcPct val="100000"/>
              </a:lnSpc>
              <a:spcBef>
                <a:spcPts val="0"/>
              </a:spcBef>
              <a:spcAft>
                <a:spcPts val="0"/>
              </a:spcAft>
              <a:buClr>
                <a:srgbClr val="FFFFFF"/>
              </a:buClr>
              <a:buSzPts val="1500"/>
              <a:buNone/>
              <a:defRPr sz="1500">
                <a:solidFill>
                  <a:srgbClr val="FFFFFF"/>
                </a:solidFill>
              </a:defRPr>
            </a:lvl4pPr>
            <a:lvl5pPr marL="2286000" lvl="4" indent="-228600" algn="l" rtl="0">
              <a:lnSpc>
                <a:spcPct val="100000"/>
              </a:lnSpc>
              <a:spcBef>
                <a:spcPts val="0"/>
              </a:spcBef>
              <a:spcAft>
                <a:spcPts val="0"/>
              </a:spcAft>
              <a:buClr>
                <a:srgbClr val="FFFFFF"/>
              </a:buClr>
              <a:buSzPts val="1500"/>
              <a:buNone/>
              <a:defRPr sz="1500">
                <a:solidFill>
                  <a:srgbClr val="FFFFFF"/>
                </a:solidFill>
              </a:defRPr>
            </a:lvl5pPr>
            <a:lvl6pPr marL="2743200" lvl="5" indent="-323850" algn="l" rtl="0">
              <a:lnSpc>
                <a:spcPct val="100000"/>
              </a:lnSpc>
              <a:spcBef>
                <a:spcPts val="0"/>
              </a:spcBef>
              <a:spcAft>
                <a:spcPts val="0"/>
              </a:spcAft>
              <a:buClr>
                <a:srgbClr val="FFFFFF"/>
              </a:buClr>
              <a:buSzPts val="1500"/>
              <a:buChar char="•"/>
              <a:defRPr sz="1500">
                <a:solidFill>
                  <a:srgbClr val="FFFFFF"/>
                </a:solidFill>
              </a:defRPr>
            </a:lvl6pPr>
            <a:lvl7pPr marL="3200400" lvl="6" indent="-323850" algn="l" rtl="0">
              <a:lnSpc>
                <a:spcPct val="100000"/>
              </a:lnSpc>
              <a:spcBef>
                <a:spcPts val="0"/>
              </a:spcBef>
              <a:spcAft>
                <a:spcPts val="0"/>
              </a:spcAft>
              <a:buClr>
                <a:srgbClr val="FFFFFF"/>
              </a:buClr>
              <a:buSzPts val="1500"/>
              <a:buChar char="•"/>
              <a:defRPr sz="1500">
                <a:solidFill>
                  <a:srgbClr val="FFFFFF"/>
                </a:solidFill>
              </a:defRPr>
            </a:lvl7pPr>
            <a:lvl8pPr marL="3657600" lvl="7" indent="-323850" algn="l" rtl="0">
              <a:lnSpc>
                <a:spcPct val="100000"/>
              </a:lnSpc>
              <a:spcBef>
                <a:spcPts val="0"/>
              </a:spcBef>
              <a:spcAft>
                <a:spcPts val="0"/>
              </a:spcAft>
              <a:buClr>
                <a:srgbClr val="FFFFFF"/>
              </a:buClr>
              <a:buSzPts val="1500"/>
              <a:buChar char="•"/>
              <a:defRPr sz="1500">
                <a:solidFill>
                  <a:srgbClr val="FFFFFF"/>
                </a:solidFill>
              </a:defRPr>
            </a:lvl8pPr>
            <a:lvl9pPr marL="4114800" lvl="8" indent="-323850" algn="l" rtl="0">
              <a:lnSpc>
                <a:spcPct val="100000"/>
              </a:lnSpc>
              <a:spcBef>
                <a:spcPts val="0"/>
              </a:spcBef>
              <a:spcAft>
                <a:spcPts val="0"/>
              </a:spcAft>
              <a:buClr>
                <a:srgbClr val="FFFFFF"/>
              </a:buClr>
              <a:buSzPts val="1500"/>
              <a:buChar char="•"/>
              <a:defRPr sz="1500">
                <a:solidFill>
                  <a:srgbClr val="FFFFFF"/>
                </a:solidFill>
              </a:defRPr>
            </a:lvl9pPr>
          </a:lstStyle>
          <a:p>
            <a:endParaRPr/>
          </a:p>
        </p:txBody>
      </p:sp>
      <p:sp>
        <p:nvSpPr>
          <p:cNvPr id="83" name="Google Shape;83;g22c3395971c_0_203"/>
          <p:cNvSpPr/>
          <p:nvPr/>
        </p:nvSpPr>
        <p:spPr>
          <a:xfrm flipH="1">
            <a:off x="382800" y="381350"/>
            <a:ext cx="8837400" cy="1140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g22c3395971c_0_203"/>
          <p:cNvSpPr/>
          <p:nvPr/>
        </p:nvSpPr>
        <p:spPr>
          <a:xfrm rot="5400000">
            <a:off x="115550" y="648650"/>
            <a:ext cx="648600" cy="114000"/>
          </a:xfrm>
          <a:prstGeom prst="rect">
            <a:avLst/>
          </a:prstGeom>
          <a:solidFill>
            <a:srgbClr val="E80A8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g22c3395971c_0_203"/>
          <p:cNvSpPr/>
          <p:nvPr/>
        </p:nvSpPr>
        <p:spPr>
          <a:xfrm>
            <a:off x="-76200" y="915950"/>
            <a:ext cx="573000" cy="114000"/>
          </a:xfrm>
          <a:prstGeom prst="rect">
            <a:avLst/>
          </a:prstGeom>
          <a:solidFill>
            <a:srgbClr val="E80A8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4">
  <p:cSld name="Content_2_Columns_Pink_2">
    <p:bg>
      <p:bgPr>
        <a:solidFill>
          <a:schemeClr val="lt2"/>
        </a:solidFill>
        <a:effectLst/>
      </p:bgPr>
    </p:bg>
    <p:spTree>
      <p:nvGrpSpPr>
        <p:cNvPr id="1" name="Shape 17"/>
        <p:cNvGrpSpPr/>
        <p:nvPr/>
      </p:nvGrpSpPr>
      <p:grpSpPr>
        <a:xfrm>
          <a:off x="0" y="0"/>
          <a:ext cx="0" cy="0"/>
          <a:chOff x="0" y="0"/>
          <a:chExt cx="0" cy="0"/>
        </a:xfrm>
      </p:grpSpPr>
      <p:pic>
        <p:nvPicPr>
          <p:cNvPr id="18" name="Google Shape;18;p25"/>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9" name="Google Shape;19;p25"/>
          <p:cNvSpPr txBox="1">
            <a:spLocks noGrp="1"/>
          </p:cNvSpPr>
          <p:nvPr>
            <p:ph type="body" idx="1"/>
          </p:nvPr>
        </p:nvSpPr>
        <p:spPr>
          <a:xfrm>
            <a:off x="913200" y="1342525"/>
            <a:ext cx="7289100" cy="31230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2"/>
              </a:buClr>
              <a:buSzPts val="1800"/>
              <a:buChar char="•"/>
              <a:defRPr sz="1800">
                <a:solidFill>
                  <a:schemeClr val="dk2"/>
                </a:solidFill>
                <a:latin typeface="Montserrat"/>
                <a:ea typeface="Montserrat"/>
                <a:cs typeface="Montserrat"/>
                <a:sym typeface="Montserrat"/>
              </a:defRPr>
            </a:lvl1pPr>
            <a:lvl2pPr marL="914400" lvl="1" indent="-330200" algn="l">
              <a:lnSpc>
                <a:spcPct val="90000"/>
              </a:lnSpc>
              <a:spcBef>
                <a:spcPts val="500"/>
              </a:spcBef>
              <a:spcAft>
                <a:spcPts val="0"/>
              </a:spcAft>
              <a:buClr>
                <a:schemeClr val="dk2"/>
              </a:buClr>
              <a:buSzPts val="1600"/>
              <a:buChar char="◦"/>
              <a:defRPr sz="1600">
                <a:solidFill>
                  <a:schemeClr val="dk2"/>
                </a:solidFill>
                <a:latin typeface="Montserrat"/>
                <a:ea typeface="Montserrat"/>
                <a:cs typeface="Montserrat"/>
                <a:sym typeface="Montserrat"/>
              </a:defRPr>
            </a:lvl2pPr>
            <a:lvl3pPr marL="1371600" lvl="2" indent="-317500" algn="l">
              <a:lnSpc>
                <a:spcPct val="90000"/>
              </a:lnSpc>
              <a:spcBef>
                <a:spcPts val="500"/>
              </a:spcBef>
              <a:spcAft>
                <a:spcPts val="0"/>
              </a:spcAft>
              <a:buClr>
                <a:schemeClr val="dk2"/>
              </a:buClr>
              <a:buSzPts val="1400"/>
              <a:buChar char="▪"/>
              <a:defRPr sz="1400">
                <a:solidFill>
                  <a:schemeClr val="dk2"/>
                </a:solidFill>
                <a:latin typeface="Montserrat"/>
                <a:ea typeface="Montserrat"/>
                <a:cs typeface="Montserrat"/>
                <a:sym typeface="Montserrat"/>
              </a:defRPr>
            </a:lvl3pPr>
            <a:lvl4pPr marL="1828800" lvl="3" indent="-304800" algn="l">
              <a:lnSpc>
                <a:spcPct val="90000"/>
              </a:lnSpc>
              <a:spcBef>
                <a:spcPts val="500"/>
              </a:spcBef>
              <a:spcAft>
                <a:spcPts val="0"/>
              </a:spcAft>
              <a:buClr>
                <a:schemeClr val="dk2"/>
              </a:buClr>
              <a:buSzPts val="1200"/>
              <a:buChar char="▫"/>
              <a:defRPr sz="1200">
                <a:solidFill>
                  <a:schemeClr val="dk2"/>
                </a:solidFill>
                <a:latin typeface="Montserrat"/>
                <a:ea typeface="Montserrat"/>
                <a:cs typeface="Montserrat"/>
                <a:sym typeface="Montserrat"/>
              </a:defRPr>
            </a:lvl4pPr>
            <a:lvl5pPr marL="2286000" lvl="4" indent="-304800" algn="l">
              <a:lnSpc>
                <a:spcPct val="90000"/>
              </a:lnSpc>
              <a:spcBef>
                <a:spcPts val="500"/>
              </a:spcBef>
              <a:spcAft>
                <a:spcPts val="0"/>
              </a:spcAft>
              <a:buClr>
                <a:schemeClr val="dk2"/>
              </a:buClr>
              <a:buSzPts val="1200"/>
              <a:buChar char="•"/>
              <a:defRPr sz="1200">
                <a:solidFill>
                  <a:schemeClr val="dk2"/>
                </a:solidFill>
                <a:latin typeface="Montserrat"/>
                <a:ea typeface="Montserrat"/>
                <a:cs typeface="Montserrat"/>
                <a:sym typeface="Montserrat"/>
              </a:defRPr>
            </a:lvl5pPr>
            <a:lvl6pPr marL="2743200" lvl="5" indent="-342900" algn="l">
              <a:lnSpc>
                <a:spcPct val="90000"/>
              </a:lnSpc>
              <a:spcBef>
                <a:spcPts val="500"/>
              </a:spcBef>
              <a:spcAft>
                <a:spcPts val="0"/>
              </a:spcAft>
              <a:buClr>
                <a:schemeClr val="dk2"/>
              </a:buClr>
              <a:buSzPts val="1800"/>
              <a:buChar char="•"/>
              <a:defRPr>
                <a:solidFill>
                  <a:schemeClr val="dk2"/>
                </a:solidFill>
              </a:defRPr>
            </a:lvl6pPr>
            <a:lvl7pPr marL="3200400" lvl="6" indent="-342900" algn="l">
              <a:lnSpc>
                <a:spcPct val="90000"/>
              </a:lnSpc>
              <a:spcBef>
                <a:spcPts val="500"/>
              </a:spcBef>
              <a:spcAft>
                <a:spcPts val="0"/>
              </a:spcAft>
              <a:buClr>
                <a:schemeClr val="dk2"/>
              </a:buClr>
              <a:buSzPts val="1800"/>
              <a:buChar char="•"/>
              <a:defRPr>
                <a:solidFill>
                  <a:schemeClr val="dk2"/>
                </a:solidFill>
              </a:defRPr>
            </a:lvl7pPr>
            <a:lvl8pPr marL="3657600" lvl="7" indent="-342900" algn="l">
              <a:lnSpc>
                <a:spcPct val="90000"/>
              </a:lnSpc>
              <a:spcBef>
                <a:spcPts val="500"/>
              </a:spcBef>
              <a:spcAft>
                <a:spcPts val="0"/>
              </a:spcAft>
              <a:buClr>
                <a:schemeClr val="dk2"/>
              </a:buClr>
              <a:buSzPts val="1800"/>
              <a:buChar char="•"/>
              <a:defRPr>
                <a:solidFill>
                  <a:schemeClr val="dk2"/>
                </a:solidFill>
              </a:defRPr>
            </a:lvl8pPr>
            <a:lvl9pPr marL="4114800" lvl="8" indent="-342900" algn="l">
              <a:lnSpc>
                <a:spcPct val="90000"/>
              </a:lnSpc>
              <a:spcBef>
                <a:spcPts val="500"/>
              </a:spcBef>
              <a:spcAft>
                <a:spcPts val="0"/>
              </a:spcAft>
              <a:buClr>
                <a:schemeClr val="dk2"/>
              </a:buClr>
              <a:buSzPts val="1800"/>
              <a:buChar char="•"/>
              <a:defRPr>
                <a:solidFill>
                  <a:schemeClr val="dk2"/>
                </a:solidFill>
              </a:defRPr>
            </a:lvl9pPr>
          </a:lstStyle>
          <a:p>
            <a:endParaRPr/>
          </a:p>
        </p:txBody>
      </p:sp>
      <p:sp>
        <p:nvSpPr>
          <p:cNvPr id="20" name="Google Shape;20;p25"/>
          <p:cNvSpPr txBox="1">
            <a:spLocks noGrp="1"/>
          </p:cNvSpPr>
          <p:nvPr>
            <p:ph type="title"/>
          </p:nvPr>
        </p:nvSpPr>
        <p:spPr>
          <a:xfrm>
            <a:off x="795241" y="336681"/>
            <a:ext cx="7886700" cy="523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2500"/>
              <a:buFont typeface="Montserrat ExtraBold"/>
              <a:buNone/>
              <a:defRPr sz="2500" b="1">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5"/>
          <p:cNvSpPr txBox="1"/>
          <p:nvPr/>
        </p:nvSpPr>
        <p:spPr>
          <a:xfrm>
            <a:off x="0" y="4851000"/>
            <a:ext cx="16713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IN" sz="600" b="0" i="1" u="none" strike="noStrike" cap="none">
                <a:solidFill>
                  <a:srgbClr val="8E93C2"/>
                </a:solidFill>
                <a:latin typeface="Montserrat Medium"/>
                <a:ea typeface="Montserrat Medium"/>
                <a:cs typeface="Montserrat Medium"/>
                <a:sym typeface="Montserrat Medium"/>
              </a:rPr>
              <a:t>Proprietary and confidential</a:t>
            </a:r>
            <a:endParaRPr sz="600" b="0" i="1" u="none" strike="noStrike" cap="none">
              <a:solidFill>
                <a:srgbClr val="8E93C2"/>
              </a:solidFill>
              <a:latin typeface="Montserrat Medium"/>
              <a:ea typeface="Montserrat Medium"/>
              <a:cs typeface="Montserrat Medium"/>
              <a:sym typeface="Montserrat Medium"/>
            </a:endParaRPr>
          </a:p>
        </p:txBody>
      </p:sp>
      <p:pic>
        <p:nvPicPr>
          <p:cNvPr id="22" name="Google Shape;22;p25"/>
          <p:cNvPicPr preferRelativeResize="0"/>
          <p:nvPr/>
        </p:nvPicPr>
        <p:blipFill rotWithShape="1">
          <a:blip r:embed="rId3">
            <a:alphaModFix/>
          </a:blip>
          <a:srcRect t="-12451" b="-12439"/>
          <a:stretch/>
        </p:blipFill>
        <p:spPr>
          <a:xfrm>
            <a:off x="8101275" y="4859793"/>
            <a:ext cx="918750" cy="195800"/>
          </a:xfrm>
          <a:prstGeom prst="rect">
            <a:avLst/>
          </a:prstGeom>
          <a:noFill/>
          <a:ln>
            <a:noFill/>
          </a:ln>
        </p:spPr>
      </p:pic>
      <p:sp>
        <p:nvSpPr>
          <p:cNvPr id="23" name="Google Shape;23;p25"/>
          <p:cNvSpPr/>
          <p:nvPr/>
        </p:nvSpPr>
        <p:spPr>
          <a:xfrm rot="5400000">
            <a:off x="177750" y="219225"/>
            <a:ext cx="402600" cy="758100"/>
          </a:xfrm>
          <a:prstGeom prst="round2SameRect">
            <a:avLst>
              <a:gd name="adj1" fmla="val 50000"/>
              <a:gd name="adj2" fmla="val 0"/>
            </a:avLst>
          </a:prstGeom>
          <a:gradFill>
            <a:gsLst>
              <a:gs pos="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2">
  <p:cSld name="1_Side_Callout_Pink">
    <p:bg>
      <p:bgPr>
        <a:solidFill>
          <a:schemeClr val="lt2"/>
        </a:solidFill>
        <a:effectLst/>
      </p:bgPr>
    </p:bg>
    <p:spTree>
      <p:nvGrpSpPr>
        <p:cNvPr id="1" name="Shape 24"/>
        <p:cNvGrpSpPr/>
        <p:nvPr/>
      </p:nvGrpSpPr>
      <p:grpSpPr>
        <a:xfrm>
          <a:off x="0" y="0"/>
          <a:ext cx="0" cy="0"/>
          <a:chOff x="0" y="0"/>
          <a:chExt cx="0" cy="0"/>
        </a:xfrm>
      </p:grpSpPr>
      <p:pic>
        <p:nvPicPr>
          <p:cNvPr id="25" name="Google Shape;25;p26"/>
          <p:cNvPicPr preferRelativeResize="0"/>
          <p:nvPr/>
        </p:nvPicPr>
        <p:blipFill rotWithShape="1">
          <a:blip r:embed="rId2">
            <a:alphaModFix/>
          </a:blip>
          <a:srcRect/>
          <a:stretch/>
        </p:blipFill>
        <p:spPr>
          <a:xfrm>
            <a:off x="8" y="0"/>
            <a:ext cx="3471633" cy="5143499"/>
          </a:xfrm>
          <a:prstGeom prst="rect">
            <a:avLst/>
          </a:prstGeom>
          <a:noFill/>
          <a:ln>
            <a:noFill/>
          </a:ln>
        </p:spPr>
      </p:pic>
      <p:sp>
        <p:nvSpPr>
          <p:cNvPr id="26" name="Google Shape;26;p26"/>
          <p:cNvSpPr txBox="1">
            <a:spLocks noGrp="1"/>
          </p:cNvSpPr>
          <p:nvPr>
            <p:ph type="title"/>
          </p:nvPr>
        </p:nvSpPr>
        <p:spPr>
          <a:xfrm>
            <a:off x="457200" y="2323627"/>
            <a:ext cx="2181300" cy="523200"/>
          </a:xfrm>
          <a:prstGeom prst="rect">
            <a:avLst/>
          </a:prstGeom>
          <a:noFill/>
          <a:ln>
            <a:noFill/>
          </a:ln>
        </p:spPr>
        <p:txBody>
          <a:bodyPr spcFirstLastPara="1" wrap="square" lIns="45700" tIns="45700" rIns="45700" bIns="45700" anchor="b" anchorCtr="0">
            <a:noAutofit/>
          </a:bodyPr>
          <a:lstStyle>
            <a:lvl1pPr lvl="0" algn="r">
              <a:lnSpc>
                <a:spcPct val="90000"/>
              </a:lnSpc>
              <a:spcBef>
                <a:spcPts val="0"/>
              </a:spcBef>
              <a:spcAft>
                <a:spcPts val="0"/>
              </a:spcAft>
              <a:buClr>
                <a:schemeClr val="lt1"/>
              </a:buClr>
              <a:buSzPts val="2800"/>
              <a:buFont typeface="Montserrat ExtraBold"/>
              <a:buNone/>
              <a:defRPr sz="2800" b="1">
                <a:solidFill>
                  <a:schemeClr val="lt1"/>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6"/>
          <p:cNvSpPr txBox="1">
            <a:spLocks noGrp="1"/>
          </p:cNvSpPr>
          <p:nvPr>
            <p:ph type="body" idx="1"/>
          </p:nvPr>
        </p:nvSpPr>
        <p:spPr>
          <a:xfrm>
            <a:off x="3644630" y="1115861"/>
            <a:ext cx="5161500" cy="2911800"/>
          </a:xfrm>
          <a:prstGeom prst="rect">
            <a:avLst/>
          </a:prstGeom>
          <a:noFill/>
          <a:ln>
            <a:noFill/>
          </a:ln>
        </p:spPr>
        <p:txBody>
          <a:bodyPr spcFirstLastPara="1" wrap="square" lIns="91425" tIns="45700" rIns="91425" bIns="45700" anchor="ctr" anchorCtr="0">
            <a:noAutofit/>
          </a:bodyPr>
          <a:lstStyle>
            <a:lvl1pPr marL="457200" lvl="0" indent="-342900" algn="l">
              <a:lnSpc>
                <a:spcPct val="90000"/>
              </a:lnSpc>
              <a:spcBef>
                <a:spcPts val="1000"/>
              </a:spcBef>
              <a:spcAft>
                <a:spcPts val="0"/>
              </a:spcAft>
              <a:buClr>
                <a:schemeClr val="dk1"/>
              </a:buClr>
              <a:buSzPts val="1800"/>
              <a:buChar char="•"/>
              <a:defRPr>
                <a:solidFill>
                  <a:schemeClr val="dk1"/>
                </a:solidFill>
                <a:latin typeface="Montserrat"/>
                <a:ea typeface="Montserrat"/>
                <a:cs typeface="Montserrat"/>
                <a:sym typeface="Montserrat"/>
              </a:defRPr>
            </a:lvl1pPr>
            <a:lvl2pPr marL="914400" lvl="1" indent="-330200" algn="l">
              <a:lnSpc>
                <a:spcPct val="90000"/>
              </a:lnSpc>
              <a:spcBef>
                <a:spcPts val="500"/>
              </a:spcBef>
              <a:spcAft>
                <a:spcPts val="0"/>
              </a:spcAft>
              <a:buClr>
                <a:schemeClr val="dk1"/>
              </a:buClr>
              <a:buSzPts val="1600"/>
              <a:buChar char="◦"/>
              <a:defRPr sz="1600">
                <a:solidFill>
                  <a:schemeClr val="dk1"/>
                </a:solidFill>
                <a:latin typeface="Montserrat"/>
                <a:ea typeface="Montserrat"/>
                <a:cs typeface="Montserrat"/>
                <a:sym typeface="Montserrat"/>
              </a:defRPr>
            </a:lvl2pPr>
            <a:lvl3pPr marL="1371600" lvl="2" indent="-317500" algn="l">
              <a:lnSpc>
                <a:spcPct val="90000"/>
              </a:lnSpc>
              <a:spcBef>
                <a:spcPts val="500"/>
              </a:spcBef>
              <a:spcAft>
                <a:spcPts val="0"/>
              </a:spcAft>
              <a:buClr>
                <a:schemeClr val="dk1"/>
              </a:buClr>
              <a:buSzPts val="1400"/>
              <a:buChar char="▪"/>
              <a:defRPr sz="1400">
                <a:solidFill>
                  <a:schemeClr val="dk1"/>
                </a:solidFill>
                <a:latin typeface="Montserrat"/>
                <a:ea typeface="Montserrat"/>
                <a:cs typeface="Montserrat"/>
                <a:sym typeface="Montserrat"/>
              </a:defRPr>
            </a:lvl3pPr>
            <a:lvl4pPr marL="1828800" lvl="3" indent="-304800" algn="l">
              <a:lnSpc>
                <a:spcPct val="90000"/>
              </a:lnSpc>
              <a:spcBef>
                <a:spcPts val="500"/>
              </a:spcBef>
              <a:spcAft>
                <a:spcPts val="0"/>
              </a:spcAft>
              <a:buClr>
                <a:schemeClr val="dk1"/>
              </a:buClr>
              <a:buSzPts val="1200"/>
              <a:buChar char="▫"/>
              <a:defRPr sz="1200">
                <a:solidFill>
                  <a:schemeClr val="dk1"/>
                </a:solidFill>
                <a:latin typeface="Montserrat"/>
                <a:ea typeface="Montserrat"/>
                <a:cs typeface="Montserrat"/>
                <a:sym typeface="Montserrat"/>
              </a:defRPr>
            </a:lvl4pPr>
            <a:lvl5pPr marL="2286000" lvl="4" indent="-304800" algn="l">
              <a:lnSpc>
                <a:spcPct val="90000"/>
              </a:lnSpc>
              <a:spcBef>
                <a:spcPts val="500"/>
              </a:spcBef>
              <a:spcAft>
                <a:spcPts val="0"/>
              </a:spcAft>
              <a:buClr>
                <a:schemeClr val="dk1"/>
              </a:buClr>
              <a:buSzPts val="1200"/>
              <a:buChar char="•"/>
              <a:defRPr sz="1200">
                <a:solidFill>
                  <a:schemeClr val="dk1"/>
                </a:solidFill>
                <a:latin typeface="Montserrat"/>
                <a:ea typeface="Montserrat"/>
                <a:cs typeface="Montserrat"/>
                <a:sym typeface="Montserrat"/>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26"/>
          <p:cNvSpPr txBox="1">
            <a:spLocks noGrp="1"/>
          </p:cNvSpPr>
          <p:nvPr>
            <p:ph type="subTitle" idx="2"/>
          </p:nvPr>
        </p:nvSpPr>
        <p:spPr>
          <a:xfrm>
            <a:off x="561975" y="2914650"/>
            <a:ext cx="2076300" cy="1695600"/>
          </a:xfrm>
          <a:prstGeom prst="rect">
            <a:avLst/>
          </a:prstGeom>
          <a:noFill/>
          <a:ln>
            <a:noFill/>
          </a:ln>
        </p:spPr>
        <p:txBody>
          <a:bodyPr spcFirstLastPara="1" wrap="square" lIns="91425" tIns="45700" rIns="91425" bIns="45700" anchor="t" anchorCtr="0">
            <a:normAutofit/>
          </a:bodyPr>
          <a:lstStyle>
            <a:lvl1pPr lvl="0" algn="r">
              <a:lnSpc>
                <a:spcPct val="90000"/>
              </a:lnSpc>
              <a:spcBef>
                <a:spcPts val="1000"/>
              </a:spcBef>
              <a:spcAft>
                <a:spcPts val="0"/>
              </a:spcAft>
              <a:buClr>
                <a:schemeClr val="lt1"/>
              </a:buClr>
              <a:buSzPts val="1300"/>
              <a:buFont typeface="Montserrat SemiBold"/>
              <a:buNone/>
              <a:defRPr sz="1300">
                <a:solidFill>
                  <a:schemeClr val="lt1"/>
                </a:solidFill>
                <a:latin typeface="Montserrat SemiBold"/>
                <a:ea typeface="Montserrat SemiBold"/>
                <a:cs typeface="Montserrat SemiBold"/>
                <a:sym typeface="Montserrat SemiBold"/>
              </a:defRPr>
            </a:lvl1pPr>
            <a:lvl2pPr lvl="1" algn="l">
              <a:lnSpc>
                <a:spcPct val="90000"/>
              </a:lnSpc>
              <a:spcBef>
                <a:spcPts val="500"/>
              </a:spcBef>
              <a:spcAft>
                <a:spcPts val="0"/>
              </a:spcAft>
              <a:buSzPts val="1100"/>
              <a:buNone/>
              <a:defRPr sz="1100"/>
            </a:lvl2pPr>
            <a:lvl3pPr lvl="2" algn="l">
              <a:lnSpc>
                <a:spcPct val="90000"/>
              </a:lnSpc>
              <a:spcBef>
                <a:spcPts val="500"/>
              </a:spcBef>
              <a:spcAft>
                <a:spcPts val="0"/>
              </a:spcAft>
              <a:buSzPts val="900"/>
              <a:buNone/>
              <a:defRPr sz="900"/>
            </a:lvl3pPr>
            <a:lvl4pPr lvl="3" algn="l">
              <a:lnSpc>
                <a:spcPct val="90000"/>
              </a:lnSpc>
              <a:spcBef>
                <a:spcPts val="500"/>
              </a:spcBef>
              <a:spcAft>
                <a:spcPts val="0"/>
              </a:spcAft>
              <a:buSzPts val="700"/>
              <a:buNone/>
              <a:defRPr sz="700"/>
            </a:lvl4pPr>
            <a:lvl5pPr lvl="4" algn="l">
              <a:lnSpc>
                <a:spcPct val="90000"/>
              </a:lnSpc>
              <a:spcBef>
                <a:spcPts val="500"/>
              </a:spcBef>
              <a:spcAft>
                <a:spcPts val="0"/>
              </a:spcAft>
              <a:buSzPts val="700"/>
              <a:buNone/>
              <a:defRPr sz="700"/>
            </a:lvl5pPr>
            <a:lvl6pPr lvl="5" algn="l">
              <a:lnSpc>
                <a:spcPct val="90000"/>
              </a:lnSpc>
              <a:spcBef>
                <a:spcPts val="500"/>
              </a:spcBef>
              <a:spcAft>
                <a:spcPts val="0"/>
              </a:spcAft>
              <a:buSzPts val="1300"/>
              <a:buNone/>
              <a:defRPr sz="1300"/>
            </a:lvl6pPr>
            <a:lvl7pPr lvl="6" algn="l">
              <a:lnSpc>
                <a:spcPct val="90000"/>
              </a:lnSpc>
              <a:spcBef>
                <a:spcPts val="500"/>
              </a:spcBef>
              <a:spcAft>
                <a:spcPts val="0"/>
              </a:spcAft>
              <a:buSzPts val="1300"/>
              <a:buNone/>
              <a:defRPr sz="1300"/>
            </a:lvl7pPr>
            <a:lvl8pPr lvl="7" algn="l">
              <a:lnSpc>
                <a:spcPct val="90000"/>
              </a:lnSpc>
              <a:spcBef>
                <a:spcPts val="500"/>
              </a:spcBef>
              <a:spcAft>
                <a:spcPts val="0"/>
              </a:spcAft>
              <a:buSzPts val="1300"/>
              <a:buNone/>
              <a:defRPr sz="1300"/>
            </a:lvl8pPr>
            <a:lvl9pPr lvl="8" algn="l">
              <a:lnSpc>
                <a:spcPct val="90000"/>
              </a:lnSpc>
              <a:spcBef>
                <a:spcPts val="500"/>
              </a:spcBef>
              <a:spcAft>
                <a:spcPts val="0"/>
              </a:spcAft>
              <a:buSzPts val="1300"/>
              <a:buNone/>
              <a:defRPr sz="1300"/>
            </a:lvl9pPr>
          </a:lstStyle>
          <a:p>
            <a:endParaRPr/>
          </a:p>
        </p:txBody>
      </p:sp>
      <p:sp>
        <p:nvSpPr>
          <p:cNvPr id="29" name="Google Shape;29;p26"/>
          <p:cNvSpPr txBox="1"/>
          <p:nvPr/>
        </p:nvSpPr>
        <p:spPr>
          <a:xfrm>
            <a:off x="3486234" y="4851000"/>
            <a:ext cx="16713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IN" sz="600" b="0" i="1" u="none" strike="noStrike" cap="none">
                <a:solidFill>
                  <a:srgbClr val="8E93C2"/>
                </a:solidFill>
                <a:latin typeface="Montserrat Medium"/>
                <a:ea typeface="Montserrat Medium"/>
                <a:cs typeface="Montserrat Medium"/>
                <a:sym typeface="Montserrat Medium"/>
              </a:rPr>
              <a:t>Proprietary and confidential</a:t>
            </a:r>
            <a:endParaRPr sz="600" b="0" i="1" u="none" strike="noStrike" cap="none">
              <a:solidFill>
                <a:srgbClr val="8E93C2"/>
              </a:solidFill>
              <a:latin typeface="Montserrat Medium"/>
              <a:ea typeface="Montserrat Medium"/>
              <a:cs typeface="Montserrat Medium"/>
              <a:sym typeface="Montserrat Medium"/>
            </a:endParaRPr>
          </a:p>
        </p:txBody>
      </p:sp>
      <p:pic>
        <p:nvPicPr>
          <p:cNvPr id="30" name="Google Shape;30;p26"/>
          <p:cNvPicPr preferRelativeResize="0"/>
          <p:nvPr/>
        </p:nvPicPr>
        <p:blipFill rotWithShape="1">
          <a:blip r:embed="rId3">
            <a:alphaModFix/>
          </a:blip>
          <a:srcRect t="-12451" b="-12439"/>
          <a:stretch/>
        </p:blipFill>
        <p:spPr>
          <a:xfrm>
            <a:off x="8101275" y="4859793"/>
            <a:ext cx="918750" cy="1958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pink">
  <p:cSld name="Blank_White_3_1">
    <p:bg>
      <p:bgPr>
        <a:solidFill>
          <a:srgbClr val="FFFFFF"/>
        </a:solidFill>
        <a:effectLst/>
      </p:bgPr>
    </p:bg>
    <p:spTree>
      <p:nvGrpSpPr>
        <p:cNvPr id="1" name="Shape 31"/>
        <p:cNvGrpSpPr/>
        <p:nvPr/>
      </p:nvGrpSpPr>
      <p:grpSpPr>
        <a:xfrm>
          <a:off x="0" y="0"/>
          <a:ext cx="0" cy="0"/>
          <a:chOff x="0" y="0"/>
          <a:chExt cx="0" cy="0"/>
        </a:xfrm>
      </p:grpSpPr>
      <p:sp>
        <p:nvSpPr>
          <p:cNvPr id="32" name="Google Shape;32;p27"/>
          <p:cNvSpPr txBox="1"/>
          <p:nvPr/>
        </p:nvSpPr>
        <p:spPr>
          <a:xfrm>
            <a:off x="0" y="4851000"/>
            <a:ext cx="16713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IN" sz="600" b="0" i="1" u="none" strike="noStrike" cap="none">
                <a:solidFill>
                  <a:srgbClr val="770046"/>
                </a:solidFill>
                <a:latin typeface="Montserrat Medium"/>
                <a:ea typeface="Montserrat Medium"/>
                <a:cs typeface="Montserrat Medium"/>
                <a:sym typeface="Montserrat Medium"/>
              </a:rPr>
              <a:t>Proprietary and confidential</a:t>
            </a:r>
            <a:endParaRPr sz="600" b="0" i="1" u="none" strike="noStrike" cap="none">
              <a:solidFill>
                <a:srgbClr val="770046"/>
              </a:solidFill>
              <a:latin typeface="Montserrat Medium"/>
              <a:ea typeface="Montserrat Medium"/>
              <a:cs typeface="Montserrat Medium"/>
              <a:sym typeface="Montserrat Medium"/>
            </a:endParaRPr>
          </a:p>
        </p:txBody>
      </p:sp>
      <p:pic>
        <p:nvPicPr>
          <p:cNvPr id="33" name="Google Shape;33;p27"/>
          <p:cNvPicPr preferRelativeResize="0"/>
          <p:nvPr/>
        </p:nvPicPr>
        <p:blipFill rotWithShape="1">
          <a:blip r:embed="rId2">
            <a:alphaModFix/>
          </a:blip>
          <a:srcRect t="-12451" b="-12439"/>
          <a:stretch/>
        </p:blipFill>
        <p:spPr>
          <a:xfrm>
            <a:off x="8101275" y="4859793"/>
            <a:ext cx="918750" cy="1958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_White">
    <p:bg>
      <p:bgPr>
        <a:solidFill>
          <a:schemeClr val="lt2"/>
        </a:solidFill>
        <a:effectLst/>
      </p:bgPr>
    </p:bg>
    <p:spTree>
      <p:nvGrpSpPr>
        <p:cNvPr id="1" name="Shape 34"/>
        <p:cNvGrpSpPr/>
        <p:nvPr/>
      </p:nvGrpSpPr>
      <p:grpSpPr>
        <a:xfrm>
          <a:off x="0" y="0"/>
          <a:ext cx="0" cy="0"/>
          <a:chOff x="0" y="0"/>
          <a:chExt cx="0" cy="0"/>
        </a:xfrm>
      </p:grpSpPr>
      <p:sp>
        <p:nvSpPr>
          <p:cNvPr id="35" name="Google Shape;35;p28"/>
          <p:cNvSpPr txBox="1"/>
          <p:nvPr/>
        </p:nvSpPr>
        <p:spPr>
          <a:xfrm>
            <a:off x="0" y="4851000"/>
            <a:ext cx="16713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IN" sz="600" b="0" i="1" u="none" strike="noStrike" cap="none">
                <a:solidFill>
                  <a:srgbClr val="8E93C2"/>
                </a:solidFill>
                <a:latin typeface="Montserrat Medium"/>
                <a:ea typeface="Montserrat Medium"/>
                <a:cs typeface="Montserrat Medium"/>
                <a:sym typeface="Montserrat Medium"/>
              </a:rPr>
              <a:t>Proprietary and confidential</a:t>
            </a:r>
            <a:endParaRPr sz="600" b="0" i="1" u="none" strike="noStrike" cap="none">
              <a:solidFill>
                <a:srgbClr val="8E93C2"/>
              </a:solidFill>
              <a:latin typeface="Montserrat Medium"/>
              <a:ea typeface="Montserrat Medium"/>
              <a:cs typeface="Montserrat Medium"/>
              <a:sym typeface="Montserrat Medium"/>
            </a:endParaRPr>
          </a:p>
        </p:txBody>
      </p:sp>
      <p:pic>
        <p:nvPicPr>
          <p:cNvPr id="36" name="Google Shape;36;p28"/>
          <p:cNvPicPr preferRelativeResize="0"/>
          <p:nvPr/>
        </p:nvPicPr>
        <p:blipFill rotWithShape="1">
          <a:blip r:embed="rId2">
            <a:alphaModFix/>
          </a:blip>
          <a:srcRect t="-12451" b="-12439"/>
          <a:stretch/>
        </p:blipFill>
        <p:spPr>
          <a:xfrm>
            <a:off x="8101275" y="4859793"/>
            <a:ext cx="918750" cy="1958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7"/>
        <p:cNvGrpSpPr/>
        <p:nvPr/>
      </p:nvGrpSpPr>
      <p:grpSpPr>
        <a:xfrm>
          <a:off x="0" y="0"/>
          <a:ext cx="0" cy="0"/>
          <a:chOff x="0" y="0"/>
          <a:chExt cx="0" cy="0"/>
        </a:xfrm>
      </p:grpSpPr>
      <p:sp>
        <p:nvSpPr>
          <p:cNvPr id="38" name="Google Shape;38;p2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39" name="Google Shape;39;p2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0" name="Google Shape;40;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3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43" name="Google Shape;43;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4"/>
        <p:cNvGrpSpPr/>
        <p:nvPr/>
      </p:nvGrpSpPr>
      <p:grpSpPr>
        <a:xfrm>
          <a:off x="0" y="0"/>
          <a:ext cx="0" cy="0"/>
          <a:chOff x="0" y="0"/>
          <a:chExt cx="0" cy="0"/>
        </a:xfrm>
      </p:grpSpPr>
      <p:sp>
        <p:nvSpPr>
          <p:cNvPr id="45" name="Google Shape;45;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6" name="Google Shape;46;p3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7" name="Google Shape;47;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sp>
        <p:nvSpPr>
          <p:cNvPr id="49" name="Google Shape;49;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0" name="Google Shape;50;p3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1" name="Google Shape;51;p3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2" name="Google Shape;52;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89"/>
        <p:cNvGrpSpPr/>
        <p:nvPr/>
      </p:nvGrpSpPr>
      <p:grpSpPr>
        <a:xfrm>
          <a:off x="0" y="0"/>
          <a:ext cx="0" cy="0"/>
          <a:chOff x="0" y="0"/>
          <a:chExt cx="0" cy="0"/>
        </a:xfrm>
      </p:grpSpPr>
      <p:sp>
        <p:nvSpPr>
          <p:cNvPr id="90" name="Google Shape;90;p1"/>
          <p:cNvSpPr txBox="1">
            <a:spLocks noGrp="1"/>
          </p:cNvSpPr>
          <p:nvPr>
            <p:ph type="title"/>
          </p:nvPr>
        </p:nvSpPr>
        <p:spPr>
          <a:xfrm>
            <a:off x="276781" y="1609008"/>
            <a:ext cx="8070872" cy="1122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5600"/>
              <a:buFont typeface="Montserrat ExtraBold"/>
              <a:buNone/>
            </a:pPr>
            <a:r>
              <a:rPr lang="en-US" sz="3200" dirty="0"/>
              <a:t>Standard Library</a:t>
            </a:r>
            <a:br>
              <a:rPr lang="en-IN" sz="3200" dirty="0"/>
            </a:br>
            <a:r>
              <a:rPr lang="en-IN" sz="3200" dirty="0"/>
              <a:t>Network Programming</a:t>
            </a:r>
            <a:endParaRPr sz="3200" dirty="0"/>
          </a:p>
        </p:txBody>
      </p:sp>
      <p:sp>
        <p:nvSpPr>
          <p:cNvPr id="91" name="Google Shape;91;p1"/>
          <p:cNvSpPr txBox="1">
            <a:spLocks noGrp="1"/>
          </p:cNvSpPr>
          <p:nvPr>
            <p:ph type="body" idx="4294967295"/>
          </p:nvPr>
        </p:nvSpPr>
        <p:spPr>
          <a:xfrm>
            <a:off x="1861350" y="3775882"/>
            <a:ext cx="4339800" cy="274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200"/>
              <a:buNone/>
            </a:pPr>
            <a:r>
              <a:rPr lang="en-IN" b="1" dirty="0">
                <a:solidFill>
                  <a:schemeClr val="accent1"/>
                </a:solidFill>
              </a:rPr>
              <a:t>Hitesh Kumar Sharma</a:t>
            </a:r>
            <a:endParaRPr b="1" dirty="0">
              <a:solidFill>
                <a:schemeClr val="accent6"/>
              </a:solidFill>
            </a:endParaRPr>
          </a:p>
        </p:txBody>
      </p:sp>
      <p:sp>
        <p:nvSpPr>
          <p:cNvPr id="92" name="Google Shape;92;p1"/>
          <p:cNvSpPr txBox="1">
            <a:spLocks noGrp="1"/>
          </p:cNvSpPr>
          <p:nvPr>
            <p:ph type="body" idx="4294967295"/>
          </p:nvPr>
        </p:nvSpPr>
        <p:spPr>
          <a:xfrm>
            <a:off x="1861350" y="4050382"/>
            <a:ext cx="4339800" cy="274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200"/>
              <a:buNone/>
            </a:pPr>
            <a:r>
              <a:rPr lang="en-IN" sz="1400" dirty="0"/>
              <a:t>Instructor, Pluralsight</a:t>
            </a:r>
            <a:endParaRPr sz="1400" dirty="0"/>
          </a:p>
          <a:p>
            <a:pPr marL="0" lvl="0" indent="0" algn="l" rtl="0">
              <a:lnSpc>
                <a:spcPct val="90000"/>
              </a:lnSpc>
              <a:spcBef>
                <a:spcPts val="0"/>
              </a:spcBef>
              <a:spcAft>
                <a:spcPts val="0"/>
              </a:spcAft>
              <a:buClr>
                <a:schemeClr val="lt1"/>
              </a:buClr>
              <a:buSzPts val="1200"/>
              <a:buNone/>
            </a:pPr>
            <a:endParaRPr sz="1400" dirty="0"/>
          </a:p>
        </p:txBody>
      </p:sp>
      <p:sp>
        <p:nvSpPr>
          <p:cNvPr id="93" name="Google Shape;93;p1"/>
          <p:cNvSpPr/>
          <p:nvPr/>
        </p:nvSpPr>
        <p:spPr>
          <a:xfrm>
            <a:off x="491125" y="3488225"/>
            <a:ext cx="1122000" cy="1109100"/>
          </a:xfrm>
          <a:prstGeom prst="ellipse">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4" name="Google Shape;94;p1" descr="CTF_Display_AbstractIdeas_BL_Biometric_Reader.png"/>
          <p:cNvPicPr preferRelativeResize="0"/>
          <p:nvPr/>
        </p:nvPicPr>
        <p:blipFill rotWithShape="1">
          <a:blip r:embed="rId3">
            <a:alphaModFix/>
          </a:blip>
          <a:srcRect/>
          <a:stretch/>
        </p:blipFill>
        <p:spPr>
          <a:xfrm>
            <a:off x="491117" y="3481781"/>
            <a:ext cx="1122000" cy="1122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198757" y="237475"/>
            <a:ext cx="7948781"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IN" sz="2000" b="1" dirty="0">
                <a:latin typeface="Montserrat ExtraBold"/>
                <a:ea typeface="Montserrat ExtraBold"/>
                <a:cs typeface="Montserrat ExtraBold"/>
                <a:sym typeface="Montserrat ExtraBold"/>
              </a:rPr>
              <a:t>Key Concepts of Network Programming in Rust</a:t>
            </a:r>
            <a:endParaRPr sz="1000" b="1" i="0" u="none" strike="noStrike" cap="none" dirty="0">
              <a:solidFill>
                <a:srgbClr val="000000"/>
              </a:solidFill>
              <a:latin typeface="Montserrat ExtraBold"/>
              <a:ea typeface="Montserrat ExtraBold"/>
              <a:cs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476855" y="1116383"/>
            <a:ext cx="7800173" cy="3108503"/>
          </a:xfrm>
          <a:prstGeom prst="rect">
            <a:avLst/>
          </a:prstGeom>
          <a:noFill/>
          <a:ln>
            <a:noFill/>
          </a:ln>
        </p:spPr>
        <p:txBody>
          <a:bodyPr spcFirstLastPara="1" wrap="square" lIns="91425" tIns="45700" rIns="91425" bIns="45700" anchor="t" anchorCtr="0">
            <a:spAutoFit/>
          </a:bodyPr>
          <a:lstStyle/>
          <a:p>
            <a:pPr marL="285750" indent="-285750" algn="just">
              <a:buFont typeface="Arial" panose="020B0604020202020204" pitchFamily="34" charset="0"/>
              <a:buChar char="•"/>
            </a:pPr>
            <a:r>
              <a:rPr lang="en-US" b="1" i="0" dirty="0">
                <a:solidFill>
                  <a:srgbClr val="374151"/>
                </a:solidFill>
                <a:effectLst/>
                <a:latin typeface="+mn-lt"/>
              </a:rPr>
              <a:t>Sockets: </a:t>
            </a:r>
            <a:r>
              <a:rPr lang="en-US" i="0" dirty="0">
                <a:solidFill>
                  <a:srgbClr val="374151"/>
                </a:solidFill>
                <a:effectLst/>
                <a:latin typeface="+mn-lt"/>
              </a:rPr>
              <a:t>Sockets are endpoints for communication over a network. Rust provides APIs to create and use sockets for TCP and UDP communication.</a:t>
            </a:r>
          </a:p>
          <a:p>
            <a:pPr marL="285750" indent="-285750" algn="just">
              <a:buFont typeface="Arial" panose="020B0604020202020204" pitchFamily="34" charset="0"/>
              <a:buChar char="•"/>
            </a:pPr>
            <a:endParaRPr lang="en-US" i="0" dirty="0">
              <a:solidFill>
                <a:srgbClr val="374151"/>
              </a:solidFill>
              <a:effectLst/>
              <a:latin typeface="+mn-lt"/>
            </a:endParaRPr>
          </a:p>
          <a:p>
            <a:pPr marL="285750" indent="-285750" algn="just">
              <a:buFont typeface="Arial" panose="020B0604020202020204" pitchFamily="34" charset="0"/>
              <a:buChar char="•"/>
            </a:pPr>
            <a:r>
              <a:rPr lang="en-US" b="1" i="0" dirty="0">
                <a:solidFill>
                  <a:srgbClr val="374151"/>
                </a:solidFill>
                <a:effectLst/>
                <a:latin typeface="+mn-lt"/>
              </a:rPr>
              <a:t>TCP (Transmission Control Protocol): </a:t>
            </a:r>
            <a:r>
              <a:rPr lang="en-US" i="0" dirty="0">
                <a:solidFill>
                  <a:srgbClr val="374151"/>
                </a:solidFill>
                <a:effectLst/>
                <a:latin typeface="+mn-lt"/>
              </a:rPr>
              <a:t>TCP is a reliable, connection-oriented protocol widely used for applications that require data to be delivered without loss or duplication.</a:t>
            </a:r>
          </a:p>
          <a:p>
            <a:pPr marL="285750" indent="-285750" algn="just">
              <a:buFont typeface="Arial" panose="020B0604020202020204" pitchFamily="34" charset="0"/>
              <a:buChar char="•"/>
            </a:pPr>
            <a:endParaRPr lang="en-US" i="0" dirty="0">
              <a:solidFill>
                <a:srgbClr val="374151"/>
              </a:solidFill>
              <a:effectLst/>
              <a:latin typeface="+mn-lt"/>
            </a:endParaRPr>
          </a:p>
          <a:p>
            <a:pPr marL="285750" indent="-285750" algn="just">
              <a:buFont typeface="Arial" panose="020B0604020202020204" pitchFamily="34" charset="0"/>
              <a:buChar char="•"/>
            </a:pPr>
            <a:r>
              <a:rPr lang="en-US" b="1" i="0" dirty="0">
                <a:solidFill>
                  <a:srgbClr val="374151"/>
                </a:solidFill>
                <a:effectLst/>
                <a:latin typeface="+mn-lt"/>
              </a:rPr>
              <a:t>UDP (User Datagram Protocol): </a:t>
            </a:r>
            <a:r>
              <a:rPr lang="en-US" i="0" dirty="0">
                <a:solidFill>
                  <a:srgbClr val="374151"/>
                </a:solidFill>
                <a:effectLst/>
                <a:latin typeface="+mn-lt"/>
              </a:rPr>
              <a:t>UDP is a connectionless, unreliable protocol suitable for applications that prioritize speed and efficiency over reliability.</a:t>
            </a:r>
          </a:p>
          <a:p>
            <a:pPr marL="285750" indent="-285750" algn="just">
              <a:buFont typeface="Arial" panose="020B0604020202020204" pitchFamily="34" charset="0"/>
              <a:buChar char="•"/>
            </a:pPr>
            <a:endParaRPr lang="en-US" i="0" dirty="0">
              <a:solidFill>
                <a:srgbClr val="374151"/>
              </a:solidFill>
              <a:effectLst/>
              <a:latin typeface="+mn-lt"/>
            </a:endParaRPr>
          </a:p>
          <a:p>
            <a:pPr marL="285750" indent="-285750" algn="just">
              <a:buFont typeface="Arial" panose="020B0604020202020204" pitchFamily="34" charset="0"/>
              <a:buChar char="•"/>
            </a:pPr>
            <a:r>
              <a:rPr lang="en-US" b="1" i="0" dirty="0">
                <a:solidFill>
                  <a:srgbClr val="374151"/>
                </a:solidFill>
                <a:effectLst/>
                <a:latin typeface="+mn-lt"/>
              </a:rPr>
              <a:t>Address Resolution: </a:t>
            </a:r>
            <a:r>
              <a:rPr lang="en-US" i="0" dirty="0">
                <a:solidFill>
                  <a:srgbClr val="374151"/>
                </a:solidFill>
                <a:effectLst/>
                <a:latin typeface="+mn-lt"/>
              </a:rPr>
              <a:t>Rust provides facilities to resolve hostnames to IP addresses and vice versa, essential for establishing network connections.</a:t>
            </a:r>
          </a:p>
          <a:p>
            <a:pPr marL="285750" indent="-285750" algn="just">
              <a:buFont typeface="Arial" panose="020B0604020202020204" pitchFamily="34" charset="0"/>
              <a:buChar char="•"/>
            </a:pPr>
            <a:endParaRPr lang="en-US" i="0" dirty="0">
              <a:solidFill>
                <a:srgbClr val="374151"/>
              </a:solidFill>
              <a:effectLst/>
              <a:latin typeface="+mn-lt"/>
            </a:endParaRPr>
          </a:p>
          <a:p>
            <a:pPr marL="285750" indent="-285750" algn="just">
              <a:buFont typeface="Arial" panose="020B0604020202020204" pitchFamily="34" charset="0"/>
              <a:buChar char="•"/>
            </a:pPr>
            <a:r>
              <a:rPr lang="en-US" b="1" i="0" dirty="0">
                <a:solidFill>
                  <a:srgbClr val="374151"/>
                </a:solidFill>
                <a:effectLst/>
                <a:latin typeface="+mn-lt"/>
              </a:rPr>
              <a:t>Error Handling:</a:t>
            </a:r>
            <a:r>
              <a:rPr lang="en-US" i="0" dirty="0">
                <a:solidFill>
                  <a:srgbClr val="374151"/>
                </a:solidFill>
                <a:effectLst/>
                <a:latin typeface="+mn-lt"/>
              </a:rPr>
              <a:t> Proper error handling is crucial in network programming to handle connection failures and other network-related issues.</a:t>
            </a:r>
          </a:p>
        </p:txBody>
      </p:sp>
    </p:spTree>
    <p:extLst>
      <p:ext uri="{BB962C8B-B14F-4D97-AF65-F5344CB8AC3E}">
        <p14:creationId xmlns:p14="http://schemas.microsoft.com/office/powerpoint/2010/main" val="3116467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198757" y="237475"/>
            <a:ext cx="7948781"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US" sz="2000" b="1" dirty="0">
                <a:latin typeface="Montserrat ExtraBold"/>
              </a:rPr>
              <a:t>Basic Steps for Network Programming in Rust</a:t>
            </a:r>
            <a:endParaRPr sz="2000" b="1" dirty="0">
              <a:latin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476855" y="1116383"/>
            <a:ext cx="7800173" cy="3108503"/>
          </a:xfrm>
          <a:prstGeom prst="rect">
            <a:avLst/>
          </a:prstGeom>
          <a:noFill/>
          <a:ln>
            <a:noFill/>
          </a:ln>
        </p:spPr>
        <p:txBody>
          <a:bodyPr spcFirstLastPara="1" wrap="square" lIns="91425" tIns="45700" rIns="91425" bIns="45700" anchor="t" anchorCtr="0">
            <a:spAutoFit/>
          </a:bodyPr>
          <a:lstStyle/>
          <a:p>
            <a:pPr marL="285750" indent="-285750" algn="just">
              <a:buFont typeface="Arial" panose="020B0604020202020204" pitchFamily="34" charset="0"/>
              <a:buChar char="•"/>
            </a:pPr>
            <a:r>
              <a:rPr lang="en-US" b="1" i="0" dirty="0">
                <a:solidFill>
                  <a:srgbClr val="374151"/>
                </a:solidFill>
                <a:effectLst/>
                <a:latin typeface="+mn-lt"/>
              </a:rPr>
              <a:t>Setting Up Rust: </a:t>
            </a:r>
            <a:r>
              <a:rPr lang="en-US" i="0" dirty="0">
                <a:solidFill>
                  <a:srgbClr val="374151"/>
                </a:solidFill>
                <a:effectLst/>
                <a:latin typeface="+mn-lt"/>
              </a:rPr>
              <a:t>Install Rust and Cargo, the Rust package manager, to create and manage Rust projects.</a:t>
            </a:r>
          </a:p>
          <a:p>
            <a:pPr marL="285750" indent="-285750" algn="just">
              <a:buFont typeface="Arial" panose="020B0604020202020204" pitchFamily="34" charset="0"/>
              <a:buChar char="•"/>
            </a:pPr>
            <a:endParaRPr lang="en-US" b="1" i="0" dirty="0">
              <a:solidFill>
                <a:srgbClr val="374151"/>
              </a:solidFill>
              <a:effectLst/>
              <a:latin typeface="+mn-lt"/>
            </a:endParaRPr>
          </a:p>
          <a:p>
            <a:pPr marL="285750" indent="-285750" algn="just">
              <a:buFont typeface="Arial" panose="020B0604020202020204" pitchFamily="34" charset="0"/>
              <a:buChar char="•"/>
            </a:pPr>
            <a:r>
              <a:rPr lang="en-US" b="1" i="0" dirty="0">
                <a:solidFill>
                  <a:srgbClr val="374151"/>
                </a:solidFill>
                <a:effectLst/>
                <a:latin typeface="+mn-lt"/>
              </a:rPr>
              <a:t>Creating a Server: </a:t>
            </a:r>
            <a:r>
              <a:rPr lang="en-US" i="0" dirty="0">
                <a:solidFill>
                  <a:srgbClr val="374151"/>
                </a:solidFill>
                <a:effectLst/>
                <a:latin typeface="+mn-lt"/>
              </a:rPr>
              <a:t>Use the std::net module to create a server that listens for incoming connections on a specific IP address and port.</a:t>
            </a:r>
          </a:p>
          <a:p>
            <a:pPr marL="285750" indent="-285750" algn="just">
              <a:buFont typeface="Arial" panose="020B0604020202020204" pitchFamily="34" charset="0"/>
              <a:buChar char="•"/>
            </a:pPr>
            <a:endParaRPr lang="en-US" i="0" dirty="0">
              <a:solidFill>
                <a:srgbClr val="374151"/>
              </a:solidFill>
              <a:effectLst/>
              <a:latin typeface="+mn-lt"/>
            </a:endParaRPr>
          </a:p>
          <a:p>
            <a:pPr marL="285750" indent="-285750" algn="just">
              <a:buFont typeface="Arial" panose="020B0604020202020204" pitchFamily="34" charset="0"/>
              <a:buChar char="•"/>
            </a:pPr>
            <a:r>
              <a:rPr lang="en-US" b="1" i="0" dirty="0">
                <a:solidFill>
                  <a:srgbClr val="374151"/>
                </a:solidFill>
                <a:effectLst/>
                <a:latin typeface="+mn-lt"/>
              </a:rPr>
              <a:t>Creating a Client: </a:t>
            </a:r>
            <a:r>
              <a:rPr lang="en-US" i="0" dirty="0">
                <a:solidFill>
                  <a:srgbClr val="374151"/>
                </a:solidFill>
                <a:effectLst/>
                <a:latin typeface="+mn-lt"/>
              </a:rPr>
              <a:t>Use the std::net module to create a client that connects to the server using TCP or UDP.</a:t>
            </a:r>
          </a:p>
          <a:p>
            <a:pPr marL="285750" indent="-285750" algn="just">
              <a:buFont typeface="Arial" panose="020B0604020202020204" pitchFamily="34" charset="0"/>
              <a:buChar char="•"/>
            </a:pPr>
            <a:endParaRPr lang="en-US" i="0" dirty="0">
              <a:solidFill>
                <a:srgbClr val="374151"/>
              </a:solidFill>
              <a:effectLst/>
              <a:latin typeface="+mn-lt"/>
            </a:endParaRPr>
          </a:p>
          <a:p>
            <a:pPr marL="285750" indent="-285750" algn="just">
              <a:buFont typeface="Arial" panose="020B0604020202020204" pitchFamily="34" charset="0"/>
              <a:buChar char="•"/>
            </a:pPr>
            <a:r>
              <a:rPr lang="en-US" b="1" i="0" dirty="0">
                <a:solidFill>
                  <a:srgbClr val="374151"/>
                </a:solidFill>
                <a:effectLst/>
                <a:latin typeface="+mn-lt"/>
              </a:rPr>
              <a:t>Sending and Receiving Data: </a:t>
            </a:r>
            <a:r>
              <a:rPr lang="en-US" i="0" dirty="0">
                <a:solidFill>
                  <a:srgbClr val="374151"/>
                </a:solidFill>
                <a:effectLst/>
                <a:latin typeface="+mn-lt"/>
              </a:rPr>
              <a:t>Use the Read and Write traits to send and receive data over the network.</a:t>
            </a:r>
          </a:p>
          <a:p>
            <a:pPr marL="285750" indent="-285750" algn="just">
              <a:buFont typeface="Arial" panose="020B0604020202020204" pitchFamily="34" charset="0"/>
              <a:buChar char="•"/>
            </a:pPr>
            <a:endParaRPr lang="en-US" i="0" dirty="0">
              <a:solidFill>
                <a:srgbClr val="374151"/>
              </a:solidFill>
              <a:effectLst/>
              <a:latin typeface="+mn-lt"/>
            </a:endParaRPr>
          </a:p>
          <a:p>
            <a:pPr marL="285750" indent="-285750" algn="just">
              <a:buFont typeface="Arial" panose="020B0604020202020204" pitchFamily="34" charset="0"/>
              <a:buChar char="•"/>
            </a:pPr>
            <a:r>
              <a:rPr lang="en-US" b="1" i="0" dirty="0">
                <a:solidFill>
                  <a:srgbClr val="374151"/>
                </a:solidFill>
                <a:effectLst/>
                <a:latin typeface="+mn-lt"/>
              </a:rPr>
              <a:t>Handling Concurrency: </a:t>
            </a:r>
            <a:r>
              <a:rPr lang="en-US" i="0" dirty="0">
                <a:solidFill>
                  <a:srgbClr val="374151"/>
                </a:solidFill>
                <a:effectLst/>
                <a:latin typeface="+mn-lt"/>
              </a:rPr>
              <a:t>Leverage Rust's concurrency features, like threads or asynchronous programming, to handle multiple connections concurrently.</a:t>
            </a:r>
          </a:p>
        </p:txBody>
      </p:sp>
    </p:spTree>
    <p:extLst>
      <p:ext uri="{BB962C8B-B14F-4D97-AF65-F5344CB8AC3E}">
        <p14:creationId xmlns:p14="http://schemas.microsoft.com/office/powerpoint/2010/main" val="3147748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198757" y="237475"/>
            <a:ext cx="7948781"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US" sz="2000" b="1" dirty="0">
                <a:latin typeface="Montserrat ExtraBold"/>
              </a:rPr>
              <a:t>Creating a Sever in Rust for Network Programming</a:t>
            </a:r>
            <a:endParaRPr sz="2000" b="1" dirty="0">
              <a:latin typeface="Montserrat ExtraBold"/>
              <a:sym typeface="Montserrat ExtraBold"/>
            </a:endParaRPr>
          </a:p>
        </p:txBody>
      </p:sp>
      <p:sp>
        <p:nvSpPr>
          <p:cNvPr id="3" name="TextBox 2">
            <a:extLst>
              <a:ext uri="{FF2B5EF4-FFF2-40B4-BE49-F238E27FC236}">
                <a16:creationId xmlns:a16="http://schemas.microsoft.com/office/drawing/2014/main" id="{545B1B33-BA03-0809-34B9-1C2262EBCE32}"/>
              </a:ext>
            </a:extLst>
          </p:cNvPr>
          <p:cNvSpPr txBox="1"/>
          <p:nvPr/>
        </p:nvSpPr>
        <p:spPr>
          <a:xfrm>
            <a:off x="198757" y="1432906"/>
            <a:ext cx="2181028" cy="2462213"/>
          </a:xfrm>
          <a:prstGeom prst="rect">
            <a:avLst/>
          </a:prstGeom>
          <a:noFill/>
          <a:ln>
            <a:solidFill>
              <a:schemeClr val="tx1"/>
            </a:solidFill>
          </a:ln>
        </p:spPr>
        <p:txBody>
          <a:bodyPr wrap="square">
            <a:spAutoFit/>
          </a:bodyPr>
          <a:lstStyle/>
          <a:p>
            <a:pPr algn="just"/>
            <a:r>
              <a:rPr lang="en-IN" b="1" i="0" dirty="0">
                <a:effectLst/>
                <a:latin typeface="+mj-lt"/>
              </a:rPr>
              <a:t>Creating a TCP Server</a:t>
            </a:r>
            <a:r>
              <a:rPr lang="en-IN" b="0" i="0" dirty="0">
                <a:solidFill>
                  <a:srgbClr val="374151"/>
                </a:solidFill>
                <a:effectLst/>
                <a:latin typeface="+mj-lt"/>
              </a:rPr>
              <a:t>:</a:t>
            </a:r>
          </a:p>
          <a:p>
            <a:pPr algn="just"/>
            <a:endParaRPr lang="en-IN" b="0" i="0" dirty="0">
              <a:solidFill>
                <a:srgbClr val="374151"/>
              </a:solidFill>
              <a:effectLst/>
              <a:latin typeface="+mj-lt"/>
            </a:endParaRPr>
          </a:p>
          <a:p>
            <a:pPr algn="just"/>
            <a:r>
              <a:rPr lang="en-US" b="0" i="0" dirty="0">
                <a:solidFill>
                  <a:srgbClr val="374151"/>
                </a:solidFill>
                <a:effectLst/>
                <a:latin typeface="+mj-lt"/>
              </a:rPr>
              <a:t>To create a TCP server, you need to bind a socket to a specific IP address and port, then listen for incoming connections. When a client connects, you can handle the connection and exchange data.</a:t>
            </a:r>
            <a:endParaRPr lang="en-IN" dirty="0">
              <a:latin typeface="+mj-lt"/>
            </a:endParaRPr>
          </a:p>
        </p:txBody>
      </p:sp>
      <p:sp>
        <p:nvSpPr>
          <p:cNvPr id="6" name="TextBox 5">
            <a:extLst>
              <a:ext uri="{FF2B5EF4-FFF2-40B4-BE49-F238E27FC236}">
                <a16:creationId xmlns:a16="http://schemas.microsoft.com/office/drawing/2014/main" id="{0466353C-5934-9B63-2670-41ABFFA175EF}"/>
              </a:ext>
            </a:extLst>
          </p:cNvPr>
          <p:cNvSpPr txBox="1"/>
          <p:nvPr/>
        </p:nvSpPr>
        <p:spPr>
          <a:xfrm>
            <a:off x="2532185" y="706075"/>
            <a:ext cx="6413058" cy="4293483"/>
          </a:xfrm>
          <a:prstGeom prst="rect">
            <a:avLst/>
          </a:prstGeom>
          <a:solidFill>
            <a:schemeClr val="tx1"/>
          </a:solidFill>
        </p:spPr>
        <p:txBody>
          <a:bodyPr wrap="square">
            <a:spAutoFit/>
          </a:bodyPr>
          <a:lstStyle/>
          <a:p>
            <a:r>
              <a:rPr lang="en-IN" sz="1050" dirty="0">
                <a:solidFill>
                  <a:schemeClr val="bg1"/>
                </a:solidFill>
                <a:latin typeface="Consolas" panose="020B0609020204030204" pitchFamily="49" charset="0"/>
              </a:rPr>
              <a:t>use std::net::{</a:t>
            </a:r>
            <a:r>
              <a:rPr lang="en-IN" sz="1050" dirty="0" err="1">
                <a:solidFill>
                  <a:schemeClr val="bg1"/>
                </a:solidFill>
                <a:latin typeface="Consolas" panose="020B0609020204030204" pitchFamily="49" charset="0"/>
              </a:rPr>
              <a:t>TcpListener</a:t>
            </a:r>
            <a:r>
              <a:rPr lang="en-IN" sz="1050" dirty="0">
                <a:solidFill>
                  <a:schemeClr val="bg1"/>
                </a:solidFill>
                <a:latin typeface="Consolas" panose="020B0609020204030204" pitchFamily="49" charset="0"/>
              </a:rPr>
              <a:t>, </a:t>
            </a:r>
            <a:r>
              <a:rPr lang="en-IN" sz="1050" dirty="0" err="1">
                <a:solidFill>
                  <a:schemeClr val="bg1"/>
                </a:solidFill>
                <a:latin typeface="Consolas" panose="020B0609020204030204" pitchFamily="49" charset="0"/>
              </a:rPr>
              <a:t>TcpStream</a:t>
            </a:r>
            <a:r>
              <a:rPr lang="en-IN" sz="1050" dirty="0">
                <a:solidFill>
                  <a:schemeClr val="bg1"/>
                </a:solidFill>
                <a:latin typeface="Consolas" panose="020B0609020204030204" pitchFamily="49" charset="0"/>
              </a:rPr>
              <a:t>};</a:t>
            </a:r>
          </a:p>
          <a:p>
            <a:r>
              <a:rPr lang="en-IN" sz="1050" dirty="0">
                <a:solidFill>
                  <a:schemeClr val="bg1"/>
                </a:solidFill>
                <a:latin typeface="Consolas" panose="020B0609020204030204" pitchFamily="49" charset="0"/>
              </a:rPr>
              <a:t>use std::io::{Read, Write};</a:t>
            </a:r>
          </a:p>
          <a:p>
            <a:endParaRPr lang="en-IN" sz="1050" dirty="0">
              <a:solidFill>
                <a:schemeClr val="bg1"/>
              </a:solidFill>
              <a:latin typeface="Consolas" panose="020B0609020204030204" pitchFamily="49" charset="0"/>
            </a:endParaRPr>
          </a:p>
          <a:p>
            <a:r>
              <a:rPr lang="en-IN" sz="1050" dirty="0" err="1">
                <a:solidFill>
                  <a:schemeClr val="bg1"/>
                </a:solidFill>
                <a:latin typeface="Consolas" panose="020B0609020204030204" pitchFamily="49" charset="0"/>
              </a:rPr>
              <a:t>fn</a:t>
            </a:r>
            <a:r>
              <a:rPr lang="en-IN" sz="1050" dirty="0">
                <a:solidFill>
                  <a:schemeClr val="bg1"/>
                </a:solidFill>
                <a:latin typeface="Consolas" panose="020B0609020204030204" pitchFamily="49" charset="0"/>
              </a:rPr>
              <a:t> </a:t>
            </a:r>
            <a:r>
              <a:rPr lang="en-IN" sz="1050" dirty="0" err="1">
                <a:solidFill>
                  <a:schemeClr val="bg1"/>
                </a:solidFill>
                <a:latin typeface="Consolas" panose="020B0609020204030204" pitchFamily="49" charset="0"/>
              </a:rPr>
              <a:t>handle_client</a:t>
            </a:r>
            <a:r>
              <a:rPr lang="en-IN" sz="1050" dirty="0">
                <a:solidFill>
                  <a:schemeClr val="bg1"/>
                </a:solidFill>
                <a:latin typeface="Consolas" panose="020B0609020204030204" pitchFamily="49" charset="0"/>
              </a:rPr>
              <a:t>(mut stream: </a:t>
            </a:r>
            <a:r>
              <a:rPr lang="en-IN" sz="1050" dirty="0" err="1">
                <a:solidFill>
                  <a:schemeClr val="bg1"/>
                </a:solidFill>
                <a:latin typeface="Consolas" panose="020B0609020204030204" pitchFamily="49" charset="0"/>
              </a:rPr>
              <a:t>TcpStream</a:t>
            </a:r>
            <a:r>
              <a:rPr lang="en-IN" sz="1050" dirty="0">
                <a:solidFill>
                  <a:schemeClr val="bg1"/>
                </a:solidFill>
                <a:latin typeface="Consolas" panose="020B0609020204030204" pitchFamily="49" charset="0"/>
              </a:rPr>
              <a:t>) {</a:t>
            </a:r>
          </a:p>
          <a:p>
            <a:r>
              <a:rPr lang="en-IN" sz="1050" dirty="0">
                <a:solidFill>
                  <a:schemeClr val="bg1"/>
                </a:solidFill>
                <a:latin typeface="Consolas" panose="020B0609020204030204" pitchFamily="49" charset="0"/>
              </a:rPr>
              <a:t>    let mut buffer = [0; 1024];</a:t>
            </a:r>
          </a:p>
          <a:p>
            <a:r>
              <a:rPr lang="en-IN" sz="1050" dirty="0">
                <a:solidFill>
                  <a:schemeClr val="bg1"/>
                </a:solidFill>
                <a:latin typeface="Consolas" panose="020B0609020204030204" pitchFamily="49" charset="0"/>
              </a:rPr>
              <a:t>    </a:t>
            </a:r>
            <a:r>
              <a:rPr lang="en-IN" sz="1050" dirty="0" err="1">
                <a:solidFill>
                  <a:schemeClr val="bg1"/>
                </a:solidFill>
                <a:latin typeface="Consolas" panose="020B0609020204030204" pitchFamily="49" charset="0"/>
              </a:rPr>
              <a:t>stream.read</a:t>
            </a:r>
            <a:r>
              <a:rPr lang="en-IN" sz="1050" dirty="0">
                <a:solidFill>
                  <a:schemeClr val="bg1"/>
                </a:solidFill>
                <a:latin typeface="Consolas" panose="020B0609020204030204" pitchFamily="49" charset="0"/>
              </a:rPr>
              <a:t>(&amp;mut buffer).expect("Failed to read data from client");</a:t>
            </a:r>
          </a:p>
          <a:p>
            <a:r>
              <a:rPr lang="en-IN" sz="1050" dirty="0">
                <a:solidFill>
                  <a:schemeClr val="bg1"/>
                </a:solidFill>
                <a:latin typeface="Consolas" panose="020B0609020204030204" pitchFamily="49" charset="0"/>
              </a:rPr>
              <a:t>    </a:t>
            </a:r>
            <a:r>
              <a:rPr lang="en-IN" sz="1050" dirty="0" err="1">
                <a:solidFill>
                  <a:schemeClr val="bg1"/>
                </a:solidFill>
                <a:latin typeface="Consolas" panose="020B0609020204030204" pitchFamily="49" charset="0"/>
              </a:rPr>
              <a:t>println</a:t>
            </a:r>
            <a:r>
              <a:rPr lang="en-IN" sz="1050" dirty="0">
                <a:solidFill>
                  <a:schemeClr val="bg1"/>
                </a:solidFill>
                <a:latin typeface="Consolas" panose="020B0609020204030204" pitchFamily="49" charset="0"/>
              </a:rPr>
              <a:t>!("Received data from client: {}", String::from_utf8_lossy(&amp;buffer));</a:t>
            </a:r>
          </a:p>
          <a:p>
            <a:endParaRPr lang="en-IN" sz="1050" dirty="0">
              <a:solidFill>
                <a:schemeClr val="bg1"/>
              </a:solidFill>
              <a:latin typeface="Consolas" panose="020B0609020204030204" pitchFamily="49" charset="0"/>
            </a:endParaRPr>
          </a:p>
          <a:p>
            <a:r>
              <a:rPr lang="en-IN" sz="1050" dirty="0">
                <a:solidFill>
                  <a:schemeClr val="bg1"/>
                </a:solidFill>
                <a:latin typeface="Consolas" panose="020B0609020204030204" pitchFamily="49" charset="0"/>
              </a:rPr>
              <a:t>    </a:t>
            </a:r>
            <a:r>
              <a:rPr lang="en-IN" sz="1050" dirty="0" err="1">
                <a:solidFill>
                  <a:schemeClr val="bg1"/>
                </a:solidFill>
                <a:latin typeface="Consolas" panose="020B0609020204030204" pitchFamily="49" charset="0"/>
              </a:rPr>
              <a:t>stream.write</a:t>
            </a:r>
            <a:r>
              <a:rPr lang="en-IN" sz="1050" dirty="0">
                <a:solidFill>
                  <a:schemeClr val="bg1"/>
                </a:solidFill>
                <a:latin typeface="Consolas" panose="020B0609020204030204" pitchFamily="49" charset="0"/>
              </a:rPr>
              <a:t>(</a:t>
            </a:r>
            <a:r>
              <a:rPr lang="en-IN" sz="1050" dirty="0" err="1">
                <a:solidFill>
                  <a:schemeClr val="bg1"/>
                </a:solidFill>
                <a:latin typeface="Consolas" panose="020B0609020204030204" pitchFamily="49" charset="0"/>
              </a:rPr>
              <a:t>b"Hello</a:t>
            </a:r>
            <a:r>
              <a:rPr lang="en-IN" sz="1050" dirty="0">
                <a:solidFill>
                  <a:schemeClr val="bg1"/>
                </a:solidFill>
                <a:latin typeface="Consolas" panose="020B0609020204030204" pitchFamily="49" charset="0"/>
              </a:rPr>
              <a:t> from server!").expect("Failed to write response to client");</a:t>
            </a:r>
          </a:p>
          <a:p>
            <a:r>
              <a:rPr lang="en-IN" sz="1050" dirty="0">
                <a:solidFill>
                  <a:schemeClr val="bg1"/>
                </a:solidFill>
                <a:latin typeface="Consolas" panose="020B0609020204030204" pitchFamily="49" charset="0"/>
              </a:rPr>
              <a:t>}</a:t>
            </a:r>
          </a:p>
          <a:p>
            <a:r>
              <a:rPr lang="en-IN" sz="1050" dirty="0" err="1">
                <a:solidFill>
                  <a:schemeClr val="bg1"/>
                </a:solidFill>
                <a:latin typeface="Consolas" panose="020B0609020204030204" pitchFamily="49" charset="0"/>
              </a:rPr>
              <a:t>fn</a:t>
            </a:r>
            <a:r>
              <a:rPr lang="en-IN" sz="1050" dirty="0">
                <a:solidFill>
                  <a:schemeClr val="bg1"/>
                </a:solidFill>
                <a:latin typeface="Consolas" panose="020B0609020204030204" pitchFamily="49" charset="0"/>
              </a:rPr>
              <a:t> main() {</a:t>
            </a:r>
          </a:p>
          <a:p>
            <a:r>
              <a:rPr lang="en-IN" sz="1050" dirty="0">
                <a:solidFill>
                  <a:schemeClr val="bg1"/>
                </a:solidFill>
                <a:latin typeface="Consolas" panose="020B0609020204030204" pitchFamily="49" charset="0"/>
              </a:rPr>
              <a:t>    let listener = </a:t>
            </a:r>
            <a:r>
              <a:rPr lang="en-IN" sz="1050" dirty="0" err="1">
                <a:solidFill>
                  <a:schemeClr val="bg1"/>
                </a:solidFill>
                <a:latin typeface="Consolas" panose="020B0609020204030204" pitchFamily="49" charset="0"/>
              </a:rPr>
              <a:t>TcpListener</a:t>
            </a:r>
            <a:r>
              <a:rPr lang="en-IN" sz="1050" dirty="0">
                <a:solidFill>
                  <a:schemeClr val="bg1"/>
                </a:solidFill>
                <a:latin typeface="Consolas" panose="020B0609020204030204" pitchFamily="49" charset="0"/>
              </a:rPr>
              <a:t>::bind("127.0.0.1:8080").expect("Failed to bind to address");</a:t>
            </a:r>
          </a:p>
          <a:p>
            <a:r>
              <a:rPr lang="en-IN" sz="1050" dirty="0">
                <a:solidFill>
                  <a:schemeClr val="bg1"/>
                </a:solidFill>
                <a:latin typeface="Consolas" panose="020B0609020204030204" pitchFamily="49" charset="0"/>
              </a:rPr>
              <a:t>    </a:t>
            </a:r>
            <a:r>
              <a:rPr lang="en-IN" sz="1050" dirty="0" err="1">
                <a:solidFill>
                  <a:schemeClr val="bg1"/>
                </a:solidFill>
                <a:latin typeface="Consolas" panose="020B0609020204030204" pitchFamily="49" charset="0"/>
              </a:rPr>
              <a:t>println</a:t>
            </a:r>
            <a:r>
              <a:rPr lang="en-IN" sz="1050" dirty="0">
                <a:solidFill>
                  <a:schemeClr val="bg1"/>
                </a:solidFill>
                <a:latin typeface="Consolas" panose="020B0609020204030204" pitchFamily="49" charset="0"/>
              </a:rPr>
              <a:t>!("Server listening on 127.0.0.1:8080");</a:t>
            </a:r>
          </a:p>
          <a:p>
            <a:endParaRPr lang="en-IN" sz="1050" dirty="0">
              <a:solidFill>
                <a:schemeClr val="bg1"/>
              </a:solidFill>
              <a:latin typeface="Consolas" panose="020B0609020204030204" pitchFamily="49" charset="0"/>
            </a:endParaRPr>
          </a:p>
          <a:p>
            <a:r>
              <a:rPr lang="en-IN" sz="1050" dirty="0">
                <a:solidFill>
                  <a:schemeClr val="bg1"/>
                </a:solidFill>
                <a:latin typeface="Consolas" panose="020B0609020204030204" pitchFamily="49" charset="0"/>
              </a:rPr>
              <a:t>    for stream in </a:t>
            </a:r>
            <a:r>
              <a:rPr lang="en-IN" sz="1050" dirty="0" err="1">
                <a:solidFill>
                  <a:schemeClr val="bg1"/>
                </a:solidFill>
                <a:latin typeface="Consolas" panose="020B0609020204030204" pitchFamily="49" charset="0"/>
              </a:rPr>
              <a:t>listener.incoming</a:t>
            </a:r>
            <a:r>
              <a:rPr lang="en-IN" sz="1050" dirty="0">
                <a:solidFill>
                  <a:schemeClr val="bg1"/>
                </a:solidFill>
                <a:latin typeface="Consolas" panose="020B0609020204030204" pitchFamily="49" charset="0"/>
              </a:rPr>
              <a:t>() {</a:t>
            </a:r>
          </a:p>
          <a:p>
            <a:r>
              <a:rPr lang="en-IN" sz="1050" dirty="0">
                <a:solidFill>
                  <a:schemeClr val="bg1"/>
                </a:solidFill>
                <a:latin typeface="Consolas" panose="020B0609020204030204" pitchFamily="49" charset="0"/>
              </a:rPr>
              <a:t>        match stream {</a:t>
            </a:r>
          </a:p>
          <a:p>
            <a:r>
              <a:rPr lang="en-IN" sz="1050" dirty="0">
                <a:solidFill>
                  <a:schemeClr val="bg1"/>
                </a:solidFill>
                <a:latin typeface="Consolas" panose="020B0609020204030204" pitchFamily="49" charset="0"/>
              </a:rPr>
              <a:t>            Ok(stream) =&gt; {</a:t>
            </a:r>
          </a:p>
          <a:p>
            <a:r>
              <a:rPr lang="en-IN" sz="1050" dirty="0">
                <a:solidFill>
                  <a:schemeClr val="bg1"/>
                </a:solidFill>
                <a:latin typeface="Consolas" panose="020B0609020204030204" pitchFamily="49" charset="0"/>
              </a:rPr>
              <a:t>                std::thread::spawn(|| </a:t>
            </a:r>
            <a:r>
              <a:rPr lang="en-IN" sz="1050" dirty="0" err="1">
                <a:solidFill>
                  <a:schemeClr val="bg1"/>
                </a:solidFill>
                <a:latin typeface="Consolas" panose="020B0609020204030204" pitchFamily="49" charset="0"/>
              </a:rPr>
              <a:t>handle_client</a:t>
            </a:r>
            <a:r>
              <a:rPr lang="en-IN" sz="1050" dirty="0">
                <a:solidFill>
                  <a:schemeClr val="bg1"/>
                </a:solidFill>
                <a:latin typeface="Consolas" panose="020B0609020204030204" pitchFamily="49" charset="0"/>
              </a:rPr>
              <a:t>(stream));</a:t>
            </a:r>
          </a:p>
          <a:p>
            <a:r>
              <a:rPr lang="en-IN" sz="1050" dirty="0">
                <a:solidFill>
                  <a:schemeClr val="bg1"/>
                </a:solidFill>
                <a:latin typeface="Consolas" panose="020B0609020204030204" pitchFamily="49" charset="0"/>
              </a:rPr>
              <a:t>            }</a:t>
            </a:r>
          </a:p>
          <a:p>
            <a:r>
              <a:rPr lang="en-IN" sz="1050" dirty="0">
                <a:solidFill>
                  <a:schemeClr val="bg1"/>
                </a:solidFill>
                <a:latin typeface="Consolas" panose="020B0609020204030204" pitchFamily="49" charset="0"/>
              </a:rPr>
              <a:t>            Err(e) =&gt; {</a:t>
            </a:r>
          </a:p>
          <a:p>
            <a:r>
              <a:rPr lang="en-IN" sz="1050" dirty="0">
                <a:solidFill>
                  <a:schemeClr val="bg1"/>
                </a:solidFill>
                <a:latin typeface="Consolas" panose="020B0609020204030204" pitchFamily="49" charset="0"/>
              </a:rPr>
              <a:t>                </a:t>
            </a:r>
            <a:r>
              <a:rPr lang="en-IN" sz="1050" dirty="0" err="1">
                <a:solidFill>
                  <a:schemeClr val="bg1"/>
                </a:solidFill>
                <a:latin typeface="Consolas" panose="020B0609020204030204" pitchFamily="49" charset="0"/>
              </a:rPr>
              <a:t>println</a:t>
            </a:r>
            <a:r>
              <a:rPr lang="en-IN" sz="1050" dirty="0">
                <a:solidFill>
                  <a:schemeClr val="bg1"/>
                </a:solidFill>
                <a:latin typeface="Consolas" panose="020B0609020204030204" pitchFamily="49" charset="0"/>
              </a:rPr>
              <a:t>!("Error while accepting connection: {:?}", e);</a:t>
            </a:r>
          </a:p>
          <a:p>
            <a:r>
              <a:rPr lang="en-IN" sz="1050" dirty="0">
                <a:solidFill>
                  <a:schemeClr val="bg1"/>
                </a:solidFill>
                <a:latin typeface="Consolas" panose="020B0609020204030204" pitchFamily="49" charset="0"/>
              </a:rPr>
              <a:t>            }</a:t>
            </a:r>
          </a:p>
          <a:p>
            <a:r>
              <a:rPr lang="en-IN" sz="1050" dirty="0">
                <a:solidFill>
                  <a:schemeClr val="bg1"/>
                </a:solidFill>
                <a:latin typeface="Consolas" panose="020B0609020204030204" pitchFamily="49" charset="0"/>
              </a:rPr>
              <a:t>        }</a:t>
            </a:r>
          </a:p>
          <a:p>
            <a:r>
              <a:rPr lang="en-IN" sz="1050" dirty="0">
                <a:solidFill>
                  <a:schemeClr val="bg1"/>
                </a:solidFill>
                <a:latin typeface="Consolas" panose="020B0609020204030204" pitchFamily="49" charset="0"/>
              </a:rPr>
              <a:t>    }</a:t>
            </a:r>
          </a:p>
          <a:p>
            <a:r>
              <a:rPr lang="en-IN" sz="105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3653034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198757" y="237475"/>
            <a:ext cx="7948781"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US" sz="2000" b="1" dirty="0">
                <a:latin typeface="Montserrat ExtraBold"/>
              </a:rPr>
              <a:t>Creating a Client in Rust for Network Programming</a:t>
            </a:r>
            <a:endParaRPr sz="2000" b="1" dirty="0">
              <a:latin typeface="Montserrat ExtraBold"/>
              <a:sym typeface="Montserrat ExtraBold"/>
            </a:endParaRPr>
          </a:p>
        </p:txBody>
      </p:sp>
      <p:sp>
        <p:nvSpPr>
          <p:cNvPr id="3" name="TextBox 2">
            <a:extLst>
              <a:ext uri="{FF2B5EF4-FFF2-40B4-BE49-F238E27FC236}">
                <a16:creationId xmlns:a16="http://schemas.microsoft.com/office/drawing/2014/main" id="{545B1B33-BA03-0809-34B9-1C2262EBCE32}"/>
              </a:ext>
            </a:extLst>
          </p:cNvPr>
          <p:cNvSpPr txBox="1"/>
          <p:nvPr/>
        </p:nvSpPr>
        <p:spPr>
          <a:xfrm>
            <a:off x="198757" y="1432906"/>
            <a:ext cx="2181028" cy="1600438"/>
          </a:xfrm>
          <a:prstGeom prst="rect">
            <a:avLst/>
          </a:prstGeom>
          <a:noFill/>
          <a:ln>
            <a:solidFill>
              <a:schemeClr val="tx1"/>
            </a:solidFill>
          </a:ln>
        </p:spPr>
        <p:txBody>
          <a:bodyPr wrap="square">
            <a:spAutoFit/>
          </a:bodyPr>
          <a:lstStyle/>
          <a:p>
            <a:pPr algn="just"/>
            <a:r>
              <a:rPr lang="en-IN" b="1" i="0" dirty="0">
                <a:effectLst/>
                <a:latin typeface="+mj-lt"/>
              </a:rPr>
              <a:t>Creating a TCP Client</a:t>
            </a:r>
            <a:r>
              <a:rPr lang="en-IN" b="0" i="0" dirty="0">
                <a:solidFill>
                  <a:srgbClr val="374151"/>
                </a:solidFill>
                <a:effectLst/>
                <a:latin typeface="+mj-lt"/>
              </a:rPr>
              <a:t>:</a:t>
            </a:r>
          </a:p>
          <a:p>
            <a:pPr algn="just"/>
            <a:endParaRPr lang="en-IN" b="0" i="0" dirty="0">
              <a:solidFill>
                <a:srgbClr val="374151"/>
              </a:solidFill>
              <a:effectLst/>
              <a:latin typeface="+mj-lt"/>
            </a:endParaRPr>
          </a:p>
          <a:p>
            <a:pPr algn="just"/>
            <a:r>
              <a:rPr lang="en-US" b="0" i="0" dirty="0">
                <a:solidFill>
                  <a:srgbClr val="374151"/>
                </a:solidFill>
                <a:effectLst/>
                <a:latin typeface="+mj-lt"/>
              </a:rPr>
              <a:t>To create a TCP client, you need to establish a connection to the server, then send and receive data.</a:t>
            </a:r>
            <a:endParaRPr lang="en-IN" dirty="0">
              <a:latin typeface="+mj-lt"/>
            </a:endParaRPr>
          </a:p>
        </p:txBody>
      </p:sp>
      <p:sp>
        <p:nvSpPr>
          <p:cNvPr id="6" name="TextBox 5">
            <a:extLst>
              <a:ext uri="{FF2B5EF4-FFF2-40B4-BE49-F238E27FC236}">
                <a16:creationId xmlns:a16="http://schemas.microsoft.com/office/drawing/2014/main" id="{0466353C-5934-9B63-2670-41ABFFA175EF}"/>
              </a:ext>
            </a:extLst>
          </p:cNvPr>
          <p:cNvSpPr txBox="1"/>
          <p:nvPr/>
        </p:nvSpPr>
        <p:spPr>
          <a:xfrm>
            <a:off x="2532185" y="1313713"/>
            <a:ext cx="6413058" cy="2516073"/>
          </a:xfrm>
          <a:prstGeom prst="rect">
            <a:avLst/>
          </a:prstGeom>
          <a:solidFill>
            <a:schemeClr val="tx1"/>
          </a:solidFill>
        </p:spPr>
        <p:txBody>
          <a:bodyPr wrap="square">
            <a:spAutoFit/>
          </a:bodyPr>
          <a:lstStyle/>
          <a:p>
            <a:r>
              <a:rPr lang="en-IN" sz="1050" dirty="0">
                <a:solidFill>
                  <a:schemeClr val="bg1"/>
                </a:solidFill>
                <a:latin typeface="Consolas" panose="020B0609020204030204" pitchFamily="49" charset="0"/>
              </a:rPr>
              <a:t>use std::net::</a:t>
            </a:r>
            <a:r>
              <a:rPr lang="en-IN" sz="1050" dirty="0" err="1">
                <a:solidFill>
                  <a:schemeClr val="bg1"/>
                </a:solidFill>
                <a:latin typeface="Consolas" panose="020B0609020204030204" pitchFamily="49" charset="0"/>
              </a:rPr>
              <a:t>TcpStream</a:t>
            </a:r>
            <a:r>
              <a:rPr lang="en-IN" sz="1050" dirty="0">
                <a:solidFill>
                  <a:schemeClr val="bg1"/>
                </a:solidFill>
                <a:latin typeface="Consolas" panose="020B0609020204030204" pitchFamily="49" charset="0"/>
              </a:rPr>
              <a:t>;</a:t>
            </a:r>
          </a:p>
          <a:p>
            <a:r>
              <a:rPr lang="en-IN" sz="1050" dirty="0">
                <a:solidFill>
                  <a:schemeClr val="bg1"/>
                </a:solidFill>
                <a:latin typeface="Consolas" panose="020B0609020204030204" pitchFamily="49" charset="0"/>
              </a:rPr>
              <a:t>use std::io::{Read, Write};</a:t>
            </a:r>
          </a:p>
          <a:p>
            <a:endParaRPr lang="en-IN" sz="1050" dirty="0">
              <a:solidFill>
                <a:schemeClr val="bg1"/>
              </a:solidFill>
              <a:latin typeface="Consolas" panose="020B0609020204030204" pitchFamily="49" charset="0"/>
            </a:endParaRPr>
          </a:p>
          <a:p>
            <a:r>
              <a:rPr lang="en-IN" sz="1050" dirty="0" err="1">
                <a:solidFill>
                  <a:schemeClr val="bg1"/>
                </a:solidFill>
                <a:latin typeface="Consolas" panose="020B0609020204030204" pitchFamily="49" charset="0"/>
              </a:rPr>
              <a:t>fn</a:t>
            </a:r>
            <a:r>
              <a:rPr lang="en-IN" sz="1050" dirty="0">
                <a:solidFill>
                  <a:schemeClr val="bg1"/>
                </a:solidFill>
                <a:latin typeface="Consolas" panose="020B0609020204030204" pitchFamily="49" charset="0"/>
              </a:rPr>
              <a:t> main() {</a:t>
            </a:r>
          </a:p>
          <a:p>
            <a:r>
              <a:rPr lang="en-IN" sz="1050" dirty="0">
                <a:solidFill>
                  <a:schemeClr val="bg1"/>
                </a:solidFill>
                <a:latin typeface="Consolas" panose="020B0609020204030204" pitchFamily="49" charset="0"/>
              </a:rPr>
              <a:t>    let mut stream = </a:t>
            </a:r>
            <a:r>
              <a:rPr lang="en-IN" sz="1050" dirty="0" err="1">
                <a:solidFill>
                  <a:schemeClr val="bg1"/>
                </a:solidFill>
                <a:latin typeface="Consolas" panose="020B0609020204030204" pitchFamily="49" charset="0"/>
              </a:rPr>
              <a:t>TcpStream</a:t>
            </a:r>
            <a:r>
              <a:rPr lang="en-IN" sz="1050" dirty="0">
                <a:solidFill>
                  <a:schemeClr val="bg1"/>
                </a:solidFill>
                <a:latin typeface="Consolas" panose="020B0609020204030204" pitchFamily="49" charset="0"/>
              </a:rPr>
              <a:t>::connect("127.0.0.1:8080").expect("Failed to connect to server");</a:t>
            </a:r>
          </a:p>
          <a:p>
            <a:endParaRPr lang="en-IN" sz="1050" dirty="0">
              <a:solidFill>
                <a:schemeClr val="bg1"/>
              </a:solidFill>
              <a:latin typeface="Consolas" panose="020B0609020204030204" pitchFamily="49" charset="0"/>
            </a:endParaRPr>
          </a:p>
          <a:p>
            <a:r>
              <a:rPr lang="en-IN" sz="1050" dirty="0">
                <a:solidFill>
                  <a:schemeClr val="bg1"/>
                </a:solidFill>
                <a:latin typeface="Consolas" panose="020B0609020204030204" pitchFamily="49" charset="0"/>
              </a:rPr>
              <a:t>    </a:t>
            </a:r>
            <a:r>
              <a:rPr lang="en-IN" sz="1050" dirty="0" err="1">
                <a:solidFill>
                  <a:schemeClr val="bg1"/>
                </a:solidFill>
                <a:latin typeface="Consolas" panose="020B0609020204030204" pitchFamily="49" charset="0"/>
              </a:rPr>
              <a:t>stream.write</a:t>
            </a:r>
            <a:r>
              <a:rPr lang="en-IN" sz="1050" dirty="0">
                <a:solidFill>
                  <a:schemeClr val="bg1"/>
                </a:solidFill>
                <a:latin typeface="Consolas" panose="020B0609020204030204" pitchFamily="49" charset="0"/>
              </a:rPr>
              <a:t>(</a:t>
            </a:r>
            <a:r>
              <a:rPr lang="en-IN" sz="1050" dirty="0" err="1">
                <a:solidFill>
                  <a:schemeClr val="bg1"/>
                </a:solidFill>
                <a:latin typeface="Consolas" panose="020B0609020204030204" pitchFamily="49" charset="0"/>
              </a:rPr>
              <a:t>b"Hello</a:t>
            </a:r>
            <a:r>
              <a:rPr lang="en-IN" sz="1050" dirty="0">
                <a:solidFill>
                  <a:schemeClr val="bg1"/>
                </a:solidFill>
                <a:latin typeface="Consolas" panose="020B0609020204030204" pitchFamily="49" charset="0"/>
              </a:rPr>
              <a:t> from client!").expect("Failed to send data to server");</a:t>
            </a:r>
          </a:p>
          <a:p>
            <a:endParaRPr lang="en-IN" sz="1050" dirty="0">
              <a:solidFill>
                <a:schemeClr val="bg1"/>
              </a:solidFill>
              <a:latin typeface="Consolas" panose="020B0609020204030204" pitchFamily="49" charset="0"/>
            </a:endParaRPr>
          </a:p>
          <a:p>
            <a:r>
              <a:rPr lang="en-IN" sz="1050" dirty="0">
                <a:solidFill>
                  <a:schemeClr val="bg1"/>
                </a:solidFill>
                <a:latin typeface="Consolas" panose="020B0609020204030204" pitchFamily="49" charset="0"/>
              </a:rPr>
              <a:t>    let mut response = [0; 1024];</a:t>
            </a:r>
          </a:p>
          <a:p>
            <a:r>
              <a:rPr lang="en-IN" sz="1050" dirty="0">
                <a:solidFill>
                  <a:schemeClr val="bg1"/>
                </a:solidFill>
                <a:latin typeface="Consolas" panose="020B0609020204030204" pitchFamily="49" charset="0"/>
              </a:rPr>
              <a:t>    </a:t>
            </a:r>
            <a:r>
              <a:rPr lang="en-IN" sz="1050" dirty="0" err="1">
                <a:solidFill>
                  <a:schemeClr val="bg1"/>
                </a:solidFill>
                <a:latin typeface="Consolas" panose="020B0609020204030204" pitchFamily="49" charset="0"/>
              </a:rPr>
              <a:t>stream.read</a:t>
            </a:r>
            <a:r>
              <a:rPr lang="en-IN" sz="1050" dirty="0">
                <a:solidFill>
                  <a:schemeClr val="bg1"/>
                </a:solidFill>
                <a:latin typeface="Consolas" panose="020B0609020204030204" pitchFamily="49" charset="0"/>
              </a:rPr>
              <a:t>(&amp;mut response).expect("Failed to read response from server");</a:t>
            </a:r>
          </a:p>
          <a:p>
            <a:endParaRPr lang="en-IN" sz="1050" dirty="0">
              <a:solidFill>
                <a:schemeClr val="bg1"/>
              </a:solidFill>
              <a:latin typeface="Consolas" panose="020B0609020204030204" pitchFamily="49" charset="0"/>
            </a:endParaRPr>
          </a:p>
          <a:p>
            <a:r>
              <a:rPr lang="en-IN" sz="1050" dirty="0">
                <a:solidFill>
                  <a:schemeClr val="bg1"/>
                </a:solidFill>
                <a:latin typeface="Consolas" panose="020B0609020204030204" pitchFamily="49" charset="0"/>
              </a:rPr>
              <a:t>    </a:t>
            </a:r>
            <a:r>
              <a:rPr lang="en-IN" sz="1050" dirty="0" err="1">
                <a:solidFill>
                  <a:schemeClr val="bg1"/>
                </a:solidFill>
                <a:latin typeface="Consolas" panose="020B0609020204030204" pitchFamily="49" charset="0"/>
              </a:rPr>
              <a:t>println</a:t>
            </a:r>
            <a:r>
              <a:rPr lang="en-IN" sz="1050" dirty="0">
                <a:solidFill>
                  <a:schemeClr val="bg1"/>
                </a:solidFill>
                <a:latin typeface="Consolas" panose="020B0609020204030204" pitchFamily="49" charset="0"/>
              </a:rPr>
              <a:t>!("Received response from server: {}", String::from_utf8_lossy(&amp;response));</a:t>
            </a:r>
          </a:p>
          <a:p>
            <a:r>
              <a:rPr lang="en-IN" sz="105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3666207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56"/>
        <p:cNvGrpSpPr/>
        <p:nvPr/>
      </p:nvGrpSpPr>
      <p:grpSpPr>
        <a:xfrm>
          <a:off x="0" y="0"/>
          <a:ext cx="0" cy="0"/>
          <a:chOff x="0" y="0"/>
          <a:chExt cx="0" cy="0"/>
        </a:xfrm>
      </p:grpSpPr>
      <p:sp>
        <p:nvSpPr>
          <p:cNvPr id="157" name="Google Shape;157;p22"/>
          <p:cNvSpPr txBox="1"/>
          <p:nvPr/>
        </p:nvSpPr>
        <p:spPr>
          <a:xfrm>
            <a:off x="3469968" y="2257650"/>
            <a:ext cx="2204064" cy="3141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IN" sz="2000" b="1" i="0" u="none" strike="noStrike" cap="none">
                <a:solidFill>
                  <a:schemeClr val="dk1"/>
                </a:solidFill>
                <a:latin typeface="Montserrat ExtraBold"/>
                <a:ea typeface="Montserrat ExtraBold"/>
                <a:cs typeface="Montserrat ExtraBold"/>
                <a:sym typeface="Montserrat ExtraBold"/>
              </a:rPr>
              <a:t>End of Module</a:t>
            </a:r>
            <a:endParaRPr sz="3300" b="1" i="0" u="none" strike="noStrike" cap="none">
              <a:solidFill>
                <a:schemeClr val="dk1"/>
              </a:solidFill>
              <a:latin typeface="Montserrat ExtraBold"/>
              <a:ea typeface="Montserrat ExtraBold"/>
              <a:cs typeface="Montserrat ExtraBold"/>
              <a:sym typeface="Montserrat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457200" y="2323627"/>
            <a:ext cx="21813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SzPts val="2800"/>
              <a:buNone/>
            </a:pPr>
            <a:r>
              <a:rPr lang="en-IN"/>
              <a:t>Agenda</a:t>
            </a:r>
            <a:endParaRPr/>
          </a:p>
        </p:txBody>
      </p:sp>
      <p:sp>
        <p:nvSpPr>
          <p:cNvPr id="100" name="Google Shape;100;p3"/>
          <p:cNvSpPr txBox="1">
            <a:spLocks noGrp="1"/>
          </p:cNvSpPr>
          <p:nvPr>
            <p:ph type="body" idx="1"/>
          </p:nvPr>
        </p:nvSpPr>
        <p:spPr>
          <a:xfrm>
            <a:off x="3525300" y="867727"/>
            <a:ext cx="5161500" cy="2911800"/>
          </a:xfrm>
          <a:prstGeom prst="rect">
            <a:avLst/>
          </a:prstGeom>
          <a:noFill/>
          <a:ln>
            <a:noFill/>
          </a:ln>
        </p:spPr>
        <p:txBody>
          <a:bodyPr spcFirstLastPara="1" wrap="square" lIns="91425" tIns="45700" rIns="91425" bIns="45700" anchor="ctr" anchorCtr="0">
            <a:noAutofit/>
          </a:bodyPr>
          <a:lstStyle/>
          <a:p>
            <a:pPr marL="457200" lvl="0" indent="-317500" algn="l" rtl="0">
              <a:lnSpc>
                <a:spcPct val="200000"/>
              </a:lnSpc>
              <a:spcBef>
                <a:spcPts val="500"/>
              </a:spcBef>
              <a:spcAft>
                <a:spcPts val="0"/>
              </a:spcAft>
              <a:buClr>
                <a:srgbClr val="000000"/>
              </a:buClr>
              <a:buSzPts val="1400"/>
              <a:buChar char="•"/>
            </a:pPr>
            <a:r>
              <a:rPr lang="en-US" sz="1400" dirty="0">
                <a:solidFill>
                  <a:srgbClr val="000000"/>
                </a:solidFill>
                <a:latin typeface="Arial"/>
                <a:cs typeface="Arial"/>
                <a:sym typeface="Arial"/>
              </a:rPr>
              <a:t>Standard Library </a:t>
            </a:r>
          </a:p>
          <a:p>
            <a:pPr marL="457200" lvl="0" indent="-317500" algn="l" rtl="0">
              <a:lnSpc>
                <a:spcPct val="200000"/>
              </a:lnSpc>
              <a:spcBef>
                <a:spcPts val="500"/>
              </a:spcBef>
              <a:spcAft>
                <a:spcPts val="0"/>
              </a:spcAft>
              <a:buClr>
                <a:srgbClr val="000000"/>
              </a:buClr>
              <a:buSzPts val="1400"/>
              <a:buChar char="•"/>
            </a:pPr>
            <a:r>
              <a:rPr lang="en-US" sz="1400" dirty="0">
                <a:solidFill>
                  <a:srgbClr val="000000"/>
                </a:solidFill>
                <a:latin typeface="Arial"/>
                <a:cs typeface="Arial"/>
                <a:sym typeface="Arial"/>
              </a:rPr>
              <a:t>Component of Standard Library</a:t>
            </a:r>
          </a:p>
          <a:p>
            <a:pPr marL="457200" lvl="0" indent="-317500" algn="l" rtl="0">
              <a:lnSpc>
                <a:spcPct val="200000"/>
              </a:lnSpc>
              <a:spcBef>
                <a:spcPts val="500"/>
              </a:spcBef>
              <a:spcAft>
                <a:spcPts val="0"/>
              </a:spcAft>
              <a:buClr>
                <a:srgbClr val="000000"/>
              </a:buClr>
              <a:buSzPts val="1400"/>
              <a:buChar char="•"/>
            </a:pPr>
            <a:r>
              <a:rPr lang="en-US" sz="1400" dirty="0">
                <a:solidFill>
                  <a:srgbClr val="000000"/>
                </a:solidFill>
                <a:latin typeface="Arial"/>
                <a:cs typeface="Arial"/>
                <a:sym typeface="Arial"/>
              </a:rPr>
              <a:t>Network Programming</a:t>
            </a:r>
          </a:p>
          <a:p>
            <a:pPr marL="457200" lvl="0" indent="-317500" algn="l" rtl="0">
              <a:lnSpc>
                <a:spcPct val="200000"/>
              </a:lnSpc>
              <a:spcBef>
                <a:spcPts val="500"/>
              </a:spcBef>
              <a:spcAft>
                <a:spcPts val="0"/>
              </a:spcAft>
              <a:buClr>
                <a:srgbClr val="000000"/>
              </a:buClr>
              <a:buSzPts val="1400"/>
              <a:buChar char="•"/>
            </a:pPr>
            <a:r>
              <a:rPr lang="en-US" sz="1400" dirty="0">
                <a:solidFill>
                  <a:srgbClr val="000000"/>
                </a:solidFill>
                <a:latin typeface="Arial"/>
                <a:cs typeface="Arial"/>
                <a:sym typeface="Arial"/>
              </a:rPr>
              <a:t>Need of Network Programming</a:t>
            </a:r>
          </a:p>
          <a:p>
            <a:pPr marL="457200" lvl="0" indent="-317500" algn="l" rtl="0">
              <a:lnSpc>
                <a:spcPct val="200000"/>
              </a:lnSpc>
              <a:spcBef>
                <a:spcPts val="500"/>
              </a:spcBef>
              <a:spcAft>
                <a:spcPts val="0"/>
              </a:spcAft>
              <a:buClr>
                <a:srgbClr val="000000"/>
              </a:buClr>
              <a:buSzPts val="1400"/>
              <a:buChar char="•"/>
            </a:pPr>
            <a:r>
              <a:rPr lang="en-US" sz="1400" dirty="0">
                <a:solidFill>
                  <a:srgbClr val="000000"/>
                </a:solidFill>
                <a:latin typeface="Arial"/>
                <a:cs typeface="Arial"/>
                <a:sym typeface="Arial"/>
              </a:rPr>
              <a:t>Key Concepts</a:t>
            </a:r>
          </a:p>
          <a:p>
            <a:pPr marL="457200" lvl="0" indent="-317500" algn="l" rtl="0">
              <a:lnSpc>
                <a:spcPct val="200000"/>
              </a:lnSpc>
              <a:spcBef>
                <a:spcPts val="500"/>
              </a:spcBef>
              <a:spcAft>
                <a:spcPts val="0"/>
              </a:spcAft>
              <a:buClr>
                <a:srgbClr val="000000"/>
              </a:buClr>
              <a:buSzPts val="1400"/>
              <a:buChar char="•"/>
            </a:pPr>
            <a:r>
              <a:rPr lang="en-US" sz="1400" dirty="0">
                <a:solidFill>
                  <a:srgbClr val="000000"/>
                </a:solidFill>
                <a:latin typeface="Arial"/>
                <a:cs typeface="Arial"/>
                <a:sym typeface="Arial"/>
              </a:rPr>
              <a:t>Create Sever/Client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81" y="237475"/>
            <a:ext cx="6355200"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IN" sz="2600" b="1" dirty="0">
                <a:latin typeface="Montserrat ExtraBold"/>
                <a:ea typeface="Montserrat ExtraBold"/>
                <a:cs typeface="Montserrat ExtraBold"/>
                <a:sym typeface="Montserrat ExtraBold"/>
              </a:rPr>
              <a:t>Standard Library</a:t>
            </a:r>
            <a:endParaRPr sz="1100" b="1" i="0" u="none" strike="noStrike" cap="none" dirty="0">
              <a:solidFill>
                <a:srgbClr val="000000"/>
              </a:solidFill>
              <a:latin typeface="Montserrat ExtraBold"/>
              <a:ea typeface="Montserrat ExtraBold"/>
              <a:cs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515281" y="1232942"/>
            <a:ext cx="7800173" cy="2354450"/>
          </a:xfrm>
          <a:prstGeom prst="rect">
            <a:avLst/>
          </a:prstGeom>
          <a:noFill/>
          <a:ln>
            <a:noFill/>
          </a:ln>
        </p:spPr>
        <p:txBody>
          <a:bodyPr spcFirstLastPara="1" wrap="square" lIns="91425" tIns="45700" rIns="91425" bIns="45700" anchor="t" anchorCtr="0">
            <a:spAutoFit/>
          </a:bodyPr>
          <a:lstStyle/>
          <a:p>
            <a:pPr marL="285750" indent="-285750" algn="just">
              <a:lnSpc>
                <a:spcPct val="150000"/>
              </a:lnSpc>
              <a:buFont typeface="Arial" panose="020B0604020202020204" pitchFamily="34" charset="0"/>
              <a:buChar char="•"/>
            </a:pPr>
            <a:r>
              <a:rPr lang="en-US" altLang="en-US" dirty="0">
                <a:latin typeface="+mn-lt"/>
              </a:rPr>
              <a:t>Standard Library (std) is a core part of the language and provides a rich set of functionalities that are available to all Rust programs without any additional dependencies. The standard library is automatically included in every Rust project and provides essential data types, data structures, input/output handling, concurrency utilities, error handling mechanisms, and more.</a:t>
            </a:r>
          </a:p>
          <a:p>
            <a:pPr marL="285750" indent="-285750" algn="just">
              <a:lnSpc>
                <a:spcPct val="150000"/>
              </a:lnSpc>
              <a:buFont typeface="Arial" panose="020B0604020202020204" pitchFamily="34" charset="0"/>
              <a:buChar char="•"/>
            </a:pPr>
            <a:endParaRPr lang="en-US" altLang="en-US" dirty="0">
              <a:latin typeface="+mn-lt"/>
            </a:endParaRPr>
          </a:p>
          <a:p>
            <a:pPr marL="285750" indent="-285750" algn="just">
              <a:lnSpc>
                <a:spcPct val="150000"/>
              </a:lnSpc>
              <a:buFont typeface="Arial" panose="020B0604020202020204" pitchFamily="34" charset="0"/>
              <a:buChar char="•"/>
            </a:pPr>
            <a:r>
              <a:rPr lang="en-US" altLang="en-US" dirty="0">
                <a:latin typeface="+mn-lt"/>
              </a:rPr>
              <a:t>std is available to all Rust crates by default. Therefore, the standard library can be accessed in use statements through the path std, as in use std::env.</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80" y="237475"/>
            <a:ext cx="7339181"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IN" sz="2600" b="1" dirty="0">
                <a:latin typeface="Montserrat ExtraBold"/>
                <a:ea typeface="Montserrat ExtraBold"/>
                <a:cs typeface="Montserrat ExtraBold"/>
                <a:sym typeface="Montserrat ExtraBold"/>
              </a:rPr>
              <a:t>Key Components of Standard Library</a:t>
            </a:r>
            <a:endParaRPr sz="1100" b="1" i="0" u="none" strike="noStrike" cap="none" dirty="0">
              <a:solidFill>
                <a:srgbClr val="000000"/>
              </a:solidFill>
              <a:latin typeface="Montserrat ExtraBold"/>
              <a:ea typeface="Montserrat ExtraBold"/>
              <a:cs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671913" y="1071359"/>
            <a:ext cx="7800173" cy="3000781"/>
          </a:xfrm>
          <a:prstGeom prst="rect">
            <a:avLst/>
          </a:prstGeom>
          <a:noFill/>
          <a:ln>
            <a:noFill/>
          </a:ln>
        </p:spPr>
        <p:txBody>
          <a:bodyPr spcFirstLastPara="1" wrap="square" lIns="91425" tIns="45700" rIns="91425" bIns="45700" anchor="t" anchorCtr="0">
            <a:spAutoFit/>
          </a:bodyPr>
          <a:lstStyle/>
          <a:p>
            <a:pPr marL="285750" indent="-285750" algn="just">
              <a:lnSpc>
                <a:spcPct val="150000"/>
              </a:lnSpc>
              <a:buFont typeface="Arial" panose="020B0604020202020204" pitchFamily="34" charset="0"/>
              <a:buChar char="•"/>
            </a:pPr>
            <a:r>
              <a:rPr lang="en-US" altLang="en-US" b="1" dirty="0">
                <a:latin typeface="+mj-lt"/>
              </a:rPr>
              <a:t>Concurrency: </a:t>
            </a:r>
            <a:r>
              <a:rPr lang="en-US" altLang="en-US" dirty="0">
                <a:latin typeface="+mj-lt"/>
              </a:rPr>
              <a:t>The standard library offers concurrency utilities like threads and synchronization primitives such as mutexes (Mutex) and semaphores (Semaphore).</a:t>
            </a:r>
          </a:p>
          <a:p>
            <a:pPr marL="285750" indent="-285750" algn="just">
              <a:lnSpc>
                <a:spcPct val="150000"/>
              </a:lnSpc>
              <a:buFont typeface="Arial" panose="020B0604020202020204" pitchFamily="34" charset="0"/>
              <a:buChar char="•"/>
            </a:pPr>
            <a:r>
              <a:rPr lang="en-US" altLang="en-US" b="1" dirty="0">
                <a:latin typeface="+mj-lt"/>
              </a:rPr>
              <a:t>Error Handling: </a:t>
            </a:r>
            <a:r>
              <a:rPr lang="en-US" altLang="en-US" dirty="0">
                <a:latin typeface="+mj-lt"/>
              </a:rPr>
              <a:t>Rust's standard library facilitates error handling using the Result and Option types. It also provides error type conversion utilities, like From and Into traits, to make error handling more ergonomic.</a:t>
            </a:r>
          </a:p>
          <a:p>
            <a:pPr marL="285750" indent="-285750" algn="just">
              <a:lnSpc>
                <a:spcPct val="150000"/>
              </a:lnSpc>
              <a:buFont typeface="Arial" panose="020B0604020202020204" pitchFamily="34" charset="0"/>
              <a:buChar char="•"/>
            </a:pPr>
            <a:r>
              <a:rPr lang="en-US" altLang="en-US" b="1" dirty="0">
                <a:latin typeface="+mj-lt"/>
              </a:rPr>
              <a:t>Traits and Implementations: </a:t>
            </a:r>
            <a:r>
              <a:rPr lang="en-US" altLang="en-US" dirty="0">
                <a:latin typeface="+mj-lt"/>
              </a:rPr>
              <a:t>The standard library defines various traits that are used throughout the Rust ecosystem. Examples include Clone, Debug, Eq, Ord, Default, Iterator, and more. Many standard types implement these traits, allowing them to be used with generic code.</a:t>
            </a:r>
          </a:p>
        </p:txBody>
      </p:sp>
    </p:spTree>
    <p:extLst>
      <p:ext uri="{BB962C8B-B14F-4D97-AF65-F5344CB8AC3E}">
        <p14:creationId xmlns:p14="http://schemas.microsoft.com/office/powerpoint/2010/main" val="2347784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79" y="237475"/>
            <a:ext cx="8417705"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IN" sz="2600" b="1" dirty="0">
                <a:latin typeface="Montserrat ExtraBold"/>
                <a:ea typeface="Montserrat ExtraBold"/>
                <a:cs typeface="Montserrat ExtraBold"/>
                <a:sym typeface="Montserrat ExtraBold"/>
              </a:rPr>
              <a:t>Key Components of Standard Library (contd.)</a:t>
            </a:r>
            <a:endParaRPr sz="1100" b="1" i="0" u="none" strike="noStrike" cap="none" dirty="0">
              <a:solidFill>
                <a:srgbClr val="000000"/>
              </a:solidFill>
              <a:latin typeface="Montserrat ExtraBold"/>
              <a:ea typeface="Montserrat ExtraBold"/>
              <a:cs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671913" y="909777"/>
            <a:ext cx="7800173" cy="2677616"/>
          </a:xfrm>
          <a:prstGeom prst="rect">
            <a:avLst/>
          </a:prstGeom>
          <a:noFill/>
          <a:ln>
            <a:noFill/>
          </a:ln>
        </p:spPr>
        <p:txBody>
          <a:bodyPr spcFirstLastPara="1" wrap="square" lIns="91425" tIns="45700" rIns="91425" bIns="45700" anchor="t" anchorCtr="0">
            <a:spAutoFit/>
          </a:bodyPr>
          <a:lstStyle/>
          <a:p>
            <a:pPr marL="285750" indent="-285750" algn="just">
              <a:lnSpc>
                <a:spcPct val="150000"/>
              </a:lnSpc>
              <a:buFont typeface="Arial" panose="020B0604020202020204" pitchFamily="34" charset="0"/>
              <a:buChar char="•"/>
            </a:pPr>
            <a:r>
              <a:rPr lang="en-US" altLang="en-US" b="1" dirty="0">
                <a:latin typeface="+mj-lt"/>
              </a:rPr>
              <a:t>Data Types: </a:t>
            </a:r>
            <a:r>
              <a:rPr lang="en-US" altLang="en-US" dirty="0">
                <a:latin typeface="+mj-lt"/>
              </a:rPr>
              <a:t>The standard library provides common data types such as integers, floating-point numbers, characters, </a:t>
            </a:r>
            <a:r>
              <a:rPr lang="en-US" altLang="en-US" dirty="0" err="1">
                <a:latin typeface="+mj-lt"/>
              </a:rPr>
              <a:t>booleans</a:t>
            </a:r>
            <a:r>
              <a:rPr lang="en-US" altLang="en-US" dirty="0">
                <a:latin typeface="+mj-lt"/>
              </a:rPr>
              <a:t>, and strings. It also includes the Option and Result </a:t>
            </a:r>
            <a:r>
              <a:rPr lang="en-US" altLang="en-US" dirty="0" err="1">
                <a:latin typeface="+mj-lt"/>
              </a:rPr>
              <a:t>enums</a:t>
            </a:r>
            <a:r>
              <a:rPr lang="en-US" altLang="en-US" dirty="0">
                <a:latin typeface="+mj-lt"/>
              </a:rPr>
              <a:t>, which are essential for handling optional and error-prone values.</a:t>
            </a:r>
          </a:p>
          <a:p>
            <a:pPr marL="285750" indent="-285750" algn="just">
              <a:lnSpc>
                <a:spcPct val="150000"/>
              </a:lnSpc>
              <a:buFont typeface="Arial" panose="020B0604020202020204" pitchFamily="34" charset="0"/>
              <a:buChar char="•"/>
            </a:pPr>
            <a:r>
              <a:rPr lang="en-US" altLang="en-US" b="1" dirty="0">
                <a:latin typeface="+mj-lt"/>
              </a:rPr>
              <a:t>Data Structures: </a:t>
            </a:r>
            <a:r>
              <a:rPr lang="en-US" altLang="en-US" dirty="0">
                <a:latin typeface="+mj-lt"/>
              </a:rPr>
              <a:t>Rust's standard library includes various data structures like arrays, vectors (</a:t>
            </a:r>
            <a:r>
              <a:rPr lang="en-US" altLang="en-US" dirty="0" err="1">
                <a:latin typeface="+mj-lt"/>
              </a:rPr>
              <a:t>Vec</a:t>
            </a:r>
            <a:r>
              <a:rPr lang="en-US" altLang="en-US" dirty="0">
                <a:latin typeface="+mj-lt"/>
              </a:rPr>
              <a:t>), linked lists, hash maps (HashMap), hash sets (HashSet), binary heaps, and more. These data structures are generic and allow storing elements of any type.</a:t>
            </a:r>
          </a:p>
          <a:p>
            <a:pPr marL="285750" indent="-285750" algn="just">
              <a:lnSpc>
                <a:spcPct val="150000"/>
              </a:lnSpc>
              <a:buFont typeface="Arial" panose="020B0604020202020204" pitchFamily="34" charset="0"/>
              <a:buChar char="•"/>
            </a:pPr>
            <a:r>
              <a:rPr lang="en-US" altLang="en-US" b="1" dirty="0">
                <a:latin typeface="+mj-lt"/>
              </a:rPr>
              <a:t>Input/Output: </a:t>
            </a:r>
            <a:r>
              <a:rPr lang="en-US" altLang="en-US" dirty="0">
                <a:latin typeface="+mj-lt"/>
              </a:rPr>
              <a:t>The std::io module provides input and output handling utilities, including file I/O, standard input/output, reading and writing to buffers, and more.</a:t>
            </a:r>
          </a:p>
        </p:txBody>
      </p:sp>
    </p:spTree>
    <p:extLst>
      <p:ext uri="{BB962C8B-B14F-4D97-AF65-F5344CB8AC3E}">
        <p14:creationId xmlns:p14="http://schemas.microsoft.com/office/powerpoint/2010/main" val="2692853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79" y="237475"/>
            <a:ext cx="8417705"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IN" sz="2600" b="1" dirty="0">
                <a:latin typeface="Montserrat ExtraBold"/>
                <a:ea typeface="Montserrat ExtraBold"/>
                <a:cs typeface="Montserrat ExtraBold"/>
                <a:sym typeface="Montserrat ExtraBold"/>
              </a:rPr>
              <a:t>Key Components of Standard Library (contd.)</a:t>
            </a:r>
            <a:endParaRPr sz="1100" b="1" i="0" u="none" strike="noStrike" cap="none" dirty="0">
              <a:solidFill>
                <a:srgbClr val="000000"/>
              </a:solidFill>
              <a:latin typeface="Montserrat ExtraBold"/>
              <a:ea typeface="Montserrat ExtraBold"/>
              <a:cs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671913" y="1226300"/>
            <a:ext cx="7800173" cy="1061789"/>
          </a:xfrm>
          <a:prstGeom prst="rect">
            <a:avLst/>
          </a:prstGeom>
          <a:noFill/>
          <a:ln>
            <a:noFill/>
          </a:ln>
        </p:spPr>
        <p:txBody>
          <a:bodyPr spcFirstLastPara="1" wrap="square" lIns="91425" tIns="45700" rIns="91425" bIns="45700" anchor="t" anchorCtr="0">
            <a:spAutoFit/>
          </a:bodyPr>
          <a:lstStyle/>
          <a:p>
            <a:pPr marL="342900" indent="-342900" algn="just">
              <a:lnSpc>
                <a:spcPct val="150000"/>
              </a:lnSpc>
              <a:buFont typeface="Arial" panose="020B0604020202020204" pitchFamily="34" charset="0"/>
              <a:buChar char="•"/>
            </a:pPr>
            <a:r>
              <a:rPr lang="en-US" altLang="en-US" b="1" dirty="0">
                <a:latin typeface="+mj-lt"/>
              </a:rPr>
              <a:t>Utilities: </a:t>
            </a:r>
            <a:r>
              <a:rPr lang="en-US" altLang="en-US" dirty="0">
                <a:latin typeface="+mj-lt"/>
              </a:rPr>
              <a:t>The standard library includes utility functions, such as sorting algorithms, string manipulation functions, and mathematical operations.</a:t>
            </a:r>
          </a:p>
          <a:p>
            <a:pPr algn="just">
              <a:lnSpc>
                <a:spcPct val="150000"/>
              </a:lnSpc>
            </a:pPr>
            <a:endParaRPr lang="en-US" altLang="en-US" dirty="0">
              <a:latin typeface="+mj-lt"/>
            </a:endParaRPr>
          </a:p>
        </p:txBody>
      </p:sp>
      <p:sp>
        <p:nvSpPr>
          <p:cNvPr id="3" name="TextBox 2">
            <a:extLst>
              <a:ext uri="{FF2B5EF4-FFF2-40B4-BE49-F238E27FC236}">
                <a16:creationId xmlns:a16="http://schemas.microsoft.com/office/drawing/2014/main" id="{D2A1C8BE-D689-4C27-07C4-75E414E40AA8}"/>
              </a:ext>
            </a:extLst>
          </p:cNvPr>
          <p:cNvSpPr txBox="1"/>
          <p:nvPr/>
        </p:nvSpPr>
        <p:spPr>
          <a:xfrm>
            <a:off x="910702" y="2456622"/>
            <a:ext cx="7561384" cy="1668214"/>
          </a:xfrm>
          <a:prstGeom prst="rect">
            <a:avLst/>
          </a:prstGeom>
          <a:noFill/>
        </p:spPr>
        <p:txBody>
          <a:bodyPr wrap="square">
            <a:spAutoFit/>
          </a:bodyPr>
          <a:lstStyle/>
          <a:p>
            <a:pPr algn="just">
              <a:lnSpc>
                <a:spcPct val="150000"/>
              </a:lnSpc>
            </a:pPr>
            <a:r>
              <a:rPr lang="en-US" altLang="en-US" dirty="0">
                <a:latin typeface="+mj-lt"/>
              </a:rPr>
              <a:t>To use the standard library, you don't need to add any additional dependencies to your Rust project. It is always available, and you can access its functionalities by importing the required modules or types into your code. </a:t>
            </a:r>
            <a:r>
              <a:rPr lang="en-US" dirty="0">
                <a:latin typeface="+mj-lt"/>
              </a:rPr>
              <a:t>Rust's standard library is well-designed and comprehensive, providing a solid foundation for Rust programming. It enables developers to build robust, efficient, and safe applications without having to rely heavily on external dependencies.</a:t>
            </a:r>
            <a:endParaRPr lang="en-US" altLang="en-US" dirty="0">
              <a:latin typeface="+mj-lt"/>
            </a:endParaRPr>
          </a:p>
        </p:txBody>
      </p:sp>
    </p:spTree>
    <p:extLst>
      <p:ext uri="{BB962C8B-B14F-4D97-AF65-F5344CB8AC3E}">
        <p14:creationId xmlns:p14="http://schemas.microsoft.com/office/powerpoint/2010/main" val="1742756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78" y="276897"/>
            <a:ext cx="8417705"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IN" sz="2600" b="1" dirty="0">
                <a:latin typeface="Montserrat ExtraBold"/>
                <a:ea typeface="Montserrat ExtraBold"/>
                <a:cs typeface="Montserrat ExtraBold"/>
                <a:sym typeface="Montserrat ExtraBold"/>
              </a:rPr>
              <a:t>Standard Library </a:t>
            </a:r>
            <a:r>
              <a:rPr lang="en-IN" sz="2000" b="1" dirty="0">
                <a:latin typeface="Montserrat ExtraBold"/>
                <a:ea typeface="Montserrat ExtraBold"/>
                <a:cs typeface="Montserrat ExtraBold"/>
                <a:sym typeface="Montserrat ExtraBold"/>
              </a:rPr>
              <a:t>(Example)</a:t>
            </a:r>
            <a:endParaRPr sz="1100" b="1" i="0" u="none" strike="noStrike" cap="none" dirty="0">
              <a:solidFill>
                <a:srgbClr val="000000"/>
              </a:solidFill>
              <a:latin typeface="Montserrat ExtraBold"/>
              <a:ea typeface="Montserrat ExtraBold"/>
              <a:cs typeface="Montserrat ExtraBold"/>
              <a:sym typeface="Montserrat ExtraBold"/>
            </a:endParaRPr>
          </a:p>
        </p:txBody>
      </p:sp>
      <p:sp>
        <p:nvSpPr>
          <p:cNvPr id="3" name="TextBox 2">
            <a:extLst>
              <a:ext uri="{FF2B5EF4-FFF2-40B4-BE49-F238E27FC236}">
                <a16:creationId xmlns:a16="http://schemas.microsoft.com/office/drawing/2014/main" id="{D2A1C8BE-D689-4C27-07C4-75E414E40AA8}"/>
              </a:ext>
            </a:extLst>
          </p:cNvPr>
          <p:cNvSpPr txBox="1"/>
          <p:nvPr/>
        </p:nvSpPr>
        <p:spPr>
          <a:xfrm>
            <a:off x="943439" y="1092873"/>
            <a:ext cx="7561384" cy="3539430"/>
          </a:xfrm>
          <a:prstGeom prst="rect">
            <a:avLst/>
          </a:prstGeom>
          <a:solidFill>
            <a:schemeClr val="tx1"/>
          </a:solidFill>
        </p:spPr>
        <p:txBody>
          <a:bodyPr wrap="square">
            <a:spAutoFit/>
          </a:bodyPr>
          <a:lstStyle/>
          <a:p>
            <a:pPr algn="just"/>
            <a:r>
              <a:rPr lang="en-US" altLang="en-US" dirty="0">
                <a:solidFill>
                  <a:schemeClr val="bg1"/>
                </a:solidFill>
                <a:latin typeface="Consolas" panose="020B0609020204030204" pitchFamily="49" charset="0"/>
              </a:rPr>
              <a:t>use std::collections::HashMap;</a:t>
            </a:r>
          </a:p>
          <a:p>
            <a:pPr algn="just"/>
            <a:r>
              <a:rPr lang="en-US" altLang="en-US" dirty="0" err="1">
                <a:solidFill>
                  <a:schemeClr val="bg1"/>
                </a:solidFill>
                <a:latin typeface="Consolas" panose="020B0609020204030204" pitchFamily="49" charset="0"/>
              </a:rPr>
              <a:t>fn</a:t>
            </a:r>
            <a:r>
              <a:rPr lang="en-US" altLang="en-US" dirty="0">
                <a:solidFill>
                  <a:schemeClr val="bg1"/>
                </a:solidFill>
                <a:latin typeface="Consolas" panose="020B0609020204030204" pitchFamily="49" charset="0"/>
              </a:rPr>
              <a:t> main() {</a:t>
            </a:r>
          </a:p>
          <a:p>
            <a:pPr algn="just"/>
            <a:r>
              <a:rPr lang="en-US" altLang="en-US" dirty="0">
                <a:solidFill>
                  <a:schemeClr val="bg1"/>
                </a:solidFill>
                <a:latin typeface="Consolas" panose="020B0609020204030204" pitchFamily="49" charset="0"/>
              </a:rPr>
              <a:t>let mut numbers: </a:t>
            </a:r>
            <a:r>
              <a:rPr lang="en-US" altLang="en-US" dirty="0" err="1">
                <a:solidFill>
                  <a:schemeClr val="bg1"/>
                </a:solidFill>
                <a:latin typeface="Consolas" panose="020B0609020204030204" pitchFamily="49" charset="0"/>
              </a:rPr>
              <a:t>Vec</a:t>
            </a:r>
            <a:r>
              <a:rPr lang="en-US" altLang="en-US" dirty="0">
                <a:solidFill>
                  <a:schemeClr val="bg1"/>
                </a:solidFill>
                <a:latin typeface="Consolas" panose="020B0609020204030204" pitchFamily="49" charset="0"/>
              </a:rPr>
              <a:t>&lt;i32&gt; = </a:t>
            </a:r>
            <a:r>
              <a:rPr lang="en-US" altLang="en-US" dirty="0" err="1">
                <a:solidFill>
                  <a:schemeClr val="bg1"/>
                </a:solidFill>
                <a:latin typeface="Consolas" panose="020B0609020204030204" pitchFamily="49" charset="0"/>
              </a:rPr>
              <a:t>Vec</a:t>
            </a:r>
            <a:r>
              <a:rPr lang="en-US" altLang="en-US" dirty="0">
                <a:solidFill>
                  <a:schemeClr val="bg1"/>
                </a:solidFill>
                <a:latin typeface="Consolas" panose="020B0609020204030204" pitchFamily="49" charset="0"/>
              </a:rPr>
              <a:t>::new();</a:t>
            </a:r>
          </a:p>
          <a:p>
            <a:pPr algn="just"/>
            <a:r>
              <a:rPr lang="en-US" altLang="en-US" dirty="0">
                <a:solidFill>
                  <a:schemeClr val="bg1"/>
                </a:solidFill>
                <a:latin typeface="Consolas" panose="020B0609020204030204" pitchFamily="49" charset="0"/>
              </a:rPr>
              <a:t>    </a:t>
            </a:r>
            <a:r>
              <a:rPr lang="en-US" altLang="en-US" dirty="0" err="1">
                <a:solidFill>
                  <a:schemeClr val="bg1"/>
                </a:solidFill>
                <a:latin typeface="Consolas" panose="020B0609020204030204" pitchFamily="49" charset="0"/>
              </a:rPr>
              <a:t>numbers.push</a:t>
            </a:r>
            <a:r>
              <a:rPr lang="en-US" altLang="en-US" dirty="0">
                <a:solidFill>
                  <a:schemeClr val="bg1"/>
                </a:solidFill>
                <a:latin typeface="Consolas" panose="020B0609020204030204" pitchFamily="49" charset="0"/>
              </a:rPr>
              <a:t>(1);</a:t>
            </a:r>
          </a:p>
          <a:p>
            <a:pPr algn="just"/>
            <a:r>
              <a:rPr lang="en-US" altLang="en-US" dirty="0">
                <a:solidFill>
                  <a:schemeClr val="bg1"/>
                </a:solidFill>
                <a:latin typeface="Consolas" panose="020B0609020204030204" pitchFamily="49" charset="0"/>
              </a:rPr>
              <a:t>    </a:t>
            </a:r>
            <a:r>
              <a:rPr lang="en-US" altLang="en-US" dirty="0" err="1">
                <a:solidFill>
                  <a:schemeClr val="bg1"/>
                </a:solidFill>
                <a:latin typeface="Consolas" panose="020B0609020204030204" pitchFamily="49" charset="0"/>
              </a:rPr>
              <a:t>numbers.push</a:t>
            </a:r>
            <a:r>
              <a:rPr lang="en-US" altLang="en-US" dirty="0">
                <a:solidFill>
                  <a:schemeClr val="bg1"/>
                </a:solidFill>
                <a:latin typeface="Consolas" panose="020B0609020204030204" pitchFamily="49" charset="0"/>
              </a:rPr>
              <a:t>(2);</a:t>
            </a:r>
          </a:p>
          <a:p>
            <a:pPr algn="just"/>
            <a:r>
              <a:rPr lang="en-US" altLang="en-US" dirty="0">
                <a:solidFill>
                  <a:schemeClr val="bg1"/>
                </a:solidFill>
                <a:latin typeface="Consolas" panose="020B0609020204030204" pitchFamily="49" charset="0"/>
              </a:rPr>
              <a:t>    </a:t>
            </a:r>
            <a:r>
              <a:rPr lang="en-US" altLang="en-US" dirty="0" err="1">
                <a:solidFill>
                  <a:schemeClr val="bg1"/>
                </a:solidFill>
                <a:latin typeface="Consolas" panose="020B0609020204030204" pitchFamily="49" charset="0"/>
              </a:rPr>
              <a:t>numbers.push</a:t>
            </a:r>
            <a:r>
              <a:rPr lang="en-US" altLang="en-US" dirty="0">
                <a:solidFill>
                  <a:schemeClr val="bg1"/>
                </a:solidFill>
                <a:latin typeface="Consolas" panose="020B0609020204030204" pitchFamily="49" charset="0"/>
              </a:rPr>
              <a:t>(3);</a:t>
            </a:r>
          </a:p>
          <a:p>
            <a:pPr algn="just"/>
            <a:r>
              <a:rPr lang="en-US" altLang="en-US" dirty="0">
                <a:solidFill>
                  <a:schemeClr val="bg1"/>
                </a:solidFill>
                <a:latin typeface="Consolas" panose="020B0609020204030204" pitchFamily="49" charset="0"/>
              </a:rPr>
              <a:t>let mut </a:t>
            </a:r>
            <a:r>
              <a:rPr lang="en-US" altLang="en-US" dirty="0" err="1">
                <a:solidFill>
                  <a:schemeClr val="bg1"/>
                </a:solidFill>
                <a:latin typeface="Consolas" panose="020B0609020204030204" pitchFamily="49" charset="0"/>
              </a:rPr>
              <a:t>fruit_counts</a:t>
            </a:r>
            <a:r>
              <a:rPr lang="en-US" altLang="en-US" dirty="0">
                <a:solidFill>
                  <a:schemeClr val="bg1"/>
                </a:solidFill>
                <a:latin typeface="Consolas" panose="020B0609020204030204" pitchFamily="49" charset="0"/>
              </a:rPr>
              <a:t>: HashMap&lt;&amp;str, i32&gt; = HashMap::new();</a:t>
            </a:r>
          </a:p>
          <a:p>
            <a:pPr algn="just"/>
            <a:r>
              <a:rPr lang="en-US" altLang="en-US" dirty="0">
                <a:solidFill>
                  <a:schemeClr val="bg1"/>
                </a:solidFill>
                <a:latin typeface="Consolas" panose="020B0609020204030204" pitchFamily="49" charset="0"/>
              </a:rPr>
              <a:t>    </a:t>
            </a:r>
            <a:r>
              <a:rPr lang="en-US" altLang="en-US" dirty="0" err="1">
                <a:solidFill>
                  <a:schemeClr val="bg1"/>
                </a:solidFill>
                <a:latin typeface="Consolas" panose="020B0609020204030204" pitchFamily="49" charset="0"/>
              </a:rPr>
              <a:t>fruit_counts.insert</a:t>
            </a:r>
            <a:r>
              <a:rPr lang="en-US" altLang="en-US" dirty="0">
                <a:solidFill>
                  <a:schemeClr val="bg1"/>
                </a:solidFill>
                <a:latin typeface="Consolas" panose="020B0609020204030204" pitchFamily="49" charset="0"/>
              </a:rPr>
              <a:t>("Apple", 5);</a:t>
            </a:r>
          </a:p>
          <a:p>
            <a:pPr algn="just"/>
            <a:r>
              <a:rPr lang="en-US" altLang="en-US" dirty="0">
                <a:solidFill>
                  <a:schemeClr val="bg1"/>
                </a:solidFill>
                <a:latin typeface="Consolas" panose="020B0609020204030204" pitchFamily="49" charset="0"/>
              </a:rPr>
              <a:t>    </a:t>
            </a:r>
            <a:r>
              <a:rPr lang="en-US" altLang="en-US" dirty="0" err="1">
                <a:solidFill>
                  <a:schemeClr val="bg1"/>
                </a:solidFill>
                <a:latin typeface="Consolas" panose="020B0609020204030204" pitchFamily="49" charset="0"/>
              </a:rPr>
              <a:t>fruit_counts.insert</a:t>
            </a:r>
            <a:r>
              <a:rPr lang="en-US" altLang="en-US" dirty="0">
                <a:solidFill>
                  <a:schemeClr val="bg1"/>
                </a:solidFill>
                <a:latin typeface="Consolas" panose="020B0609020204030204" pitchFamily="49" charset="0"/>
              </a:rPr>
              <a:t>("Banana", 3);</a:t>
            </a:r>
          </a:p>
          <a:p>
            <a:pPr algn="just"/>
            <a:r>
              <a:rPr lang="en-US" altLang="en-US" dirty="0">
                <a:solidFill>
                  <a:schemeClr val="bg1"/>
                </a:solidFill>
                <a:latin typeface="Consolas" panose="020B0609020204030204" pitchFamily="49" charset="0"/>
              </a:rPr>
              <a:t>    </a:t>
            </a:r>
            <a:r>
              <a:rPr lang="en-US" altLang="en-US" dirty="0" err="1">
                <a:solidFill>
                  <a:schemeClr val="bg1"/>
                </a:solidFill>
                <a:latin typeface="Consolas" panose="020B0609020204030204" pitchFamily="49" charset="0"/>
              </a:rPr>
              <a:t>fruit_counts.insert</a:t>
            </a:r>
            <a:r>
              <a:rPr lang="en-US" altLang="en-US" dirty="0">
                <a:solidFill>
                  <a:schemeClr val="bg1"/>
                </a:solidFill>
                <a:latin typeface="Consolas" panose="020B0609020204030204" pitchFamily="49" charset="0"/>
              </a:rPr>
              <a:t>("Orange", 8);</a:t>
            </a:r>
          </a:p>
          <a:p>
            <a:pPr algn="just"/>
            <a:endParaRPr lang="en-US" altLang="en-US" dirty="0">
              <a:solidFill>
                <a:schemeClr val="bg1"/>
              </a:solidFill>
              <a:latin typeface="Consolas" panose="020B0609020204030204" pitchFamily="49" charset="0"/>
            </a:endParaRPr>
          </a:p>
          <a:p>
            <a:pPr algn="just"/>
            <a:r>
              <a:rPr lang="en-US" altLang="en-US" dirty="0">
                <a:solidFill>
                  <a:schemeClr val="bg1"/>
                </a:solidFill>
                <a:latin typeface="Consolas" panose="020B0609020204030204" pitchFamily="49" charset="0"/>
              </a:rPr>
              <a:t>    // Read from standard input and print it</a:t>
            </a:r>
          </a:p>
          <a:p>
            <a:pPr algn="just"/>
            <a:r>
              <a:rPr lang="en-US" altLang="en-US" dirty="0">
                <a:solidFill>
                  <a:schemeClr val="bg1"/>
                </a:solidFill>
                <a:latin typeface="Consolas" panose="020B0609020204030204" pitchFamily="49" charset="0"/>
              </a:rPr>
              <a:t>    let mut input = String::new();</a:t>
            </a:r>
          </a:p>
          <a:p>
            <a:pPr algn="just"/>
            <a:r>
              <a:rPr lang="en-US" altLang="en-US" dirty="0">
                <a:solidFill>
                  <a:schemeClr val="bg1"/>
                </a:solidFill>
                <a:latin typeface="Consolas" panose="020B0609020204030204" pitchFamily="49" charset="0"/>
              </a:rPr>
              <a:t>    std::io::stdin().</a:t>
            </a:r>
            <a:r>
              <a:rPr lang="en-US" altLang="en-US" dirty="0" err="1">
                <a:solidFill>
                  <a:schemeClr val="bg1"/>
                </a:solidFill>
                <a:latin typeface="Consolas" panose="020B0609020204030204" pitchFamily="49" charset="0"/>
              </a:rPr>
              <a:t>read_line</a:t>
            </a:r>
            <a:r>
              <a:rPr lang="en-US" altLang="en-US" dirty="0">
                <a:solidFill>
                  <a:schemeClr val="bg1"/>
                </a:solidFill>
                <a:latin typeface="Consolas" panose="020B0609020204030204" pitchFamily="49" charset="0"/>
              </a:rPr>
              <a:t>(&amp;mut input).expect("Failed to read input");</a:t>
            </a:r>
          </a:p>
          <a:p>
            <a:pPr algn="just"/>
            <a:r>
              <a:rPr lang="en-US" altLang="en-US" dirty="0">
                <a:solidFill>
                  <a:schemeClr val="bg1"/>
                </a:solidFill>
                <a:latin typeface="Consolas" panose="020B0609020204030204" pitchFamily="49" charset="0"/>
              </a:rPr>
              <a:t>    </a:t>
            </a:r>
            <a:r>
              <a:rPr lang="en-US" altLang="en-US" dirty="0" err="1">
                <a:solidFill>
                  <a:schemeClr val="bg1"/>
                </a:solidFill>
                <a:latin typeface="Consolas" panose="020B0609020204030204" pitchFamily="49" charset="0"/>
              </a:rPr>
              <a:t>println</a:t>
            </a:r>
            <a:r>
              <a:rPr lang="en-US" altLang="en-US" dirty="0">
                <a:solidFill>
                  <a:schemeClr val="bg1"/>
                </a:solidFill>
                <a:latin typeface="Consolas" panose="020B0609020204030204" pitchFamily="49" charset="0"/>
              </a:rPr>
              <a:t>!("You entered: {}", </a:t>
            </a:r>
            <a:r>
              <a:rPr lang="en-US" altLang="en-US" dirty="0" err="1">
                <a:solidFill>
                  <a:schemeClr val="bg1"/>
                </a:solidFill>
                <a:latin typeface="Consolas" panose="020B0609020204030204" pitchFamily="49" charset="0"/>
              </a:rPr>
              <a:t>input.trim</a:t>
            </a:r>
            <a:r>
              <a:rPr lang="en-US" altLang="en-US" dirty="0">
                <a:solidFill>
                  <a:schemeClr val="bg1"/>
                </a:solidFill>
                <a:latin typeface="Consolas" panose="020B0609020204030204" pitchFamily="49" charset="0"/>
              </a:rPr>
              <a:t>());</a:t>
            </a:r>
          </a:p>
          <a:p>
            <a:pPr algn="just"/>
            <a:r>
              <a:rPr lang="en-US" altLang="en-US"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1777102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81" y="237475"/>
            <a:ext cx="6355200"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IN" sz="2600" b="1" dirty="0">
                <a:latin typeface="Montserrat ExtraBold"/>
                <a:ea typeface="Montserrat ExtraBold"/>
                <a:cs typeface="Montserrat ExtraBold"/>
                <a:sym typeface="Montserrat ExtraBold"/>
              </a:rPr>
              <a:t>Network Programming in Rust</a:t>
            </a:r>
            <a:endParaRPr sz="1100" b="1" i="0" u="none" strike="noStrike" cap="none" dirty="0">
              <a:solidFill>
                <a:srgbClr val="000000"/>
              </a:solidFill>
              <a:latin typeface="Montserrat ExtraBold"/>
              <a:ea typeface="Montserrat ExtraBold"/>
              <a:cs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515281" y="1021927"/>
            <a:ext cx="7800173" cy="3323946"/>
          </a:xfrm>
          <a:prstGeom prst="rect">
            <a:avLst/>
          </a:prstGeom>
          <a:noFill/>
          <a:ln>
            <a:noFill/>
          </a:ln>
        </p:spPr>
        <p:txBody>
          <a:bodyPr spcFirstLastPara="1" wrap="square" lIns="91425" tIns="45700" rIns="91425" bIns="45700" anchor="t" anchorCtr="0">
            <a:spAutoFit/>
          </a:bodyPr>
          <a:lstStyle/>
          <a:p>
            <a:pPr marL="285750" indent="-285750" algn="just">
              <a:lnSpc>
                <a:spcPct val="150000"/>
              </a:lnSpc>
              <a:buFont typeface="Arial" panose="020B0604020202020204" pitchFamily="34" charset="0"/>
              <a:buChar char="•"/>
            </a:pPr>
            <a:r>
              <a:rPr lang="en-US" dirty="0">
                <a:latin typeface="+mn-lt"/>
              </a:rPr>
              <a:t>Network programming in Rust involves creating applications that communicate over networks using various networking protocols like TCP, UDP, HTTP, and more. Rust is a modern systems programming language known for its focus on safety, performance, and concurrency, making it an excellent choice for building reliable and efficient networked applications</a:t>
            </a:r>
          </a:p>
          <a:p>
            <a:pPr marL="285750" indent="-285750" algn="just">
              <a:lnSpc>
                <a:spcPct val="150000"/>
              </a:lnSpc>
              <a:buFont typeface="Arial" panose="020B0604020202020204" pitchFamily="34" charset="0"/>
              <a:buChar char="•"/>
            </a:pPr>
            <a:endParaRPr lang="en-US" altLang="en-US" dirty="0">
              <a:solidFill>
                <a:srgbClr val="374151"/>
              </a:solidFill>
              <a:latin typeface="Söhne"/>
            </a:endParaRPr>
          </a:p>
          <a:p>
            <a:pPr marL="285750" indent="-285750" algn="just">
              <a:lnSpc>
                <a:spcPct val="150000"/>
              </a:lnSpc>
              <a:buFont typeface="Arial" panose="020B0604020202020204" pitchFamily="34" charset="0"/>
              <a:buChar char="•"/>
            </a:pPr>
            <a:r>
              <a:rPr lang="en-US" altLang="en-US" dirty="0">
                <a:latin typeface="+mn-lt"/>
              </a:rPr>
              <a:t>Network programming in Rust is facilitated by the standard library's std::net module, which provides the necessary types and functions to work with networking protocols such as TCP, UDP, and IP. With the std::net module, you can create both server and client applications that communicate over the network.</a:t>
            </a:r>
          </a:p>
        </p:txBody>
      </p:sp>
    </p:spTree>
    <p:extLst>
      <p:ext uri="{BB962C8B-B14F-4D97-AF65-F5344CB8AC3E}">
        <p14:creationId xmlns:p14="http://schemas.microsoft.com/office/powerpoint/2010/main" val="3471616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198757" y="88672"/>
            <a:ext cx="7948781"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IN" sz="2600" b="1" dirty="0">
                <a:latin typeface="Montserrat ExtraBold"/>
                <a:ea typeface="Montserrat ExtraBold"/>
                <a:cs typeface="Montserrat ExtraBold"/>
                <a:sym typeface="Montserrat ExtraBold"/>
              </a:rPr>
              <a:t>Need of Network Programming in Rust</a:t>
            </a:r>
            <a:endParaRPr sz="1100" b="1" i="0" u="none" strike="noStrike" cap="none" dirty="0">
              <a:solidFill>
                <a:srgbClr val="000000"/>
              </a:solidFill>
              <a:latin typeface="Montserrat ExtraBold"/>
              <a:ea typeface="Montserrat ExtraBold"/>
              <a:cs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523747" y="706075"/>
            <a:ext cx="7800173" cy="4108777"/>
          </a:xfrm>
          <a:prstGeom prst="rect">
            <a:avLst/>
          </a:prstGeom>
          <a:noFill/>
          <a:ln>
            <a:noFill/>
          </a:ln>
        </p:spPr>
        <p:txBody>
          <a:bodyPr spcFirstLastPara="1" wrap="square" lIns="91425" tIns="45700" rIns="91425" bIns="45700" anchor="t" anchorCtr="0">
            <a:spAutoFit/>
          </a:bodyPr>
          <a:lstStyle/>
          <a:p>
            <a:pPr marL="285750" indent="-285750" algn="just">
              <a:lnSpc>
                <a:spcPct val="150000"/>
              </a:lnSpc>
              <a:buFont typeface="Arial" panose="020B0604020202020204" pitchFamily="34" charset="0"/>
              <a:buChar char="•"/>
            </a:pPr>
            <a:r>
              <a:rPr lang="en-US" b="1" i="0" dirty="0">
                <a:solidFill>
                  <a:srgbClr val="374151"/>
                </a:solidFill>
                <a:effectLst/>
                <a:latin typeface="+mn-lt"/>
              </a:rPr>
              <a:t>Safety</a:t>
            </a:r>
            <a:r>
              <a:rPr lang="en-US" b="0" i="0" dirty="0">
                <a:solidFill>
                  <a:srgbClr val="374151"/>
                </a:solidFill>
                <a:effectLst/>
                <a:latin typeface="+mn-lt"/>
              </a:rPr>
              <a:t>: Rust's borrow checker and ownership system enforce memory safety and prevent common programming errors like null pointer dereferences and data races. This safety is crucial in network programming to avoid vulnerabilities and crashes.</a:t>
            </a:r>
          </a:p>
          <a:p>
            <a:pPr marL="171450" indent="-171450" algn="just">
              <a:lnSpc>
                <a:spcPct val="150000"/>
              </a:lnSpc>
              <a:buFont typeface="Arial" panose="020B0604020202020204" pitchFamily="34" charset="0"/>
              <a:buChar char="•"/>
            </a:pPr>
            <a:endParaRPr lang="en-US" sz="800" b="0" i="0" dirty="0">
              <a:solidFill>
                <a:srgbClr val="374151"/>
              </a:solidFill>
              <a:effectLst/>
              <a:latin typeface="+mn-lt"/>
            </a:endParaRPr>
          </a:p>
          <a:p>
            <a:pPr marL="285750" indent="-285750" algn="just">
              <a:lnSpc>
                <a:spcPct val="150000"/>
              </a:lnSpc>
              <a:buFont typeface="Arial" panose="020B0604020202020204" pitchFamily="34" charset="0"/>
              <a:buChar char="•"/>
            </a:pPr>
            <a:r>
              <a:rPr lang="en-US" b="1" i="0" dirty="0">
                <a:solidFill>
                  <a:srgbClr val="374151"/>
                </a:solidFill>
                <a:effectLst/>
                <a:latin typeface="+mn-lt"/>
              </a:rPr>
              <a:t>Performance</a:t>
            </a:r>
            <a:r>
              <a:rPr lang="en-US" b="0" i="0" dirty="0">
                <a:solidFill>
                  <a:srgbClr val="374151"/>
                </a:solidFill>
                <a:effectLst/>
                <a:latin typeface="+mn-lt"/>
              </a:rPr>
              <a:t>: Rust's zero-cost abstractions and control over memory layout enable developers to write high-performance networked applications. Rust can compete with low-level languages like C and C++ in terms of raw performance.</a:t>
            </a:r>
          </a:p>
          <a:p>
            <a:pPr marL="171450" indent="-171450" algn="just">
              <a:lnSpc>
                <a:spcPct val="150000"/>
              </a:lnSpc>
              <a:buFont typeface="Arial" panose="020B0604020202020204" pitchFamily="34" charset="0"/>
              <a:buChar char="•"/>
            </a:pPr>
            <a:endParaRPr lang="en-US" sz="1000" b="0" i="0" dirty="0">
              <a:solidFill>
                <a:srgbClr val="374151"/>
              </a:solidFill>
              <a:effectLst/>
              <a:latin typeface="+mn-lt"/>
            </a:endParaRPr>
          </a:p>
          <a:p>
            <a:pPr marL="285750" indent="-285750" algn="just">
              <a:lnSpc>
                <a:spcPct val="150000"/>
              </a:lnSpc>
              <a:buFont typeface="Arial" panose="020B0604020202020204" pitchFamily="34" charset="0"/>
              <a:buChar char="•"/>
            </a:pPr>
            <a:r>
              <a:rPr lang="en-US" b="1" i="0" dirty="0">
                <a:solidFill>
                  <a:srgbClr val="374151"/>
                </a:solidFill>
                <a:effectLst/>
                <a:latin typeface="+mn-lt"/>
              </a:rPr>
              <a:t>Concurrency</a:t>
            </a:r>
            <a:r>
              <a:rPr lang="en-US" b="0" i="0" dirty="0">
                <a:solidFill>
                  <a:srgbClr val="374151"/>
                </a:solidFill>
                <a:effectLst/>
                <a:latin typeface="+mn-lt"/>
              </a:rPr>
              <a:t>: Rust has built-in support for concurrent programming, enabling developers to write concurrent and parallel networked applications with ease.</a:t>
            </a:r>
          </a:p>
          <a:p>
            <a:pPr marL="171450" indent="-171450" algn="just">
              <a:lnSpc>
                <a:spcPct val="150000"/>
              </a:lnSpc>
              <a:buFont typeface="Arial" panose="020B0604020202020204" pitchFamily="34" charset="0"/>
              <a:buChar char="•"/>
            </a:pPr>
            <a:endParaRPr lang="en-US" sz="1000" b="0" i="0" dirty="0">
              <a:solidFill>
                <a:srgbClr val="374151"/>
              </a:solidFill>
              <a:effectLst/>
              <a:latin typeface="+mn-lt"/>
            </a:endParaRPr>
          </a:p>
          <a:p>
            <a:pPr marL="285750" indent="-285750" algn="just">
              <a:lnSpc>
                <a:spcPct val="150000"/>
              </a:lnSpc>
              <a:buFont typeface="Arial" panose="020B0604020202020204" pitchFamily="34" charset="0"/>
              <a:buChar char="•"/>
            </a:pPr>
            <a:r>
              <a:rPr lang="en-US" b="1" i="0" dirty="0">
                <a:solidFill>
                  <a:srgbClr val="374151"/>
                </a:solidFill>
                <a:effectLst/>
                <a:latin typeface="+mn-lt"/>
              </a:rPr>
              <a:t>Ecosystem</a:t>
            </a:r>
            <a:r>
              <a:rPr lang="en-US" b="0" i="0" dirty="0">
                <a:solidFill>
                  <a:srgbClr val="374151"/>
                </a:solidFill>
                <a:effectLst/>
                <a:latin typeface="+mn-lt"/>
              </a:rPr>
              <a:t>: Rust has a thriving ecosystem with numerous networking libraries and frameworks that simplify network programming tasks.</a:t>
            </a:r>
          </a:p>
        </p:txBody>
      </p:sp>
    </p:spTree>
    <p:extLst>
      <p:ext uri="{BB962C8B-B14F-4D97-AF65-F5344CB8AC3E}">
        <p14:creationId xmlns:p14="http://schemas.microsoft.com/office/powerpoint/2010/main" val="348913620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5382</TotalTime>
  <Words>1529</Words>
  <Application>Microsoft Office PowerPoint</Application>
  <PresentationFormat>On-screen Show (16:9)</PresentationFormat>
  <Paragraphs>124</Paragraphs>
  <Slides>14</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Montserrat Black</vt:lpstr>
      <vt:lpstr>Consolas</vt:lpstr>
      <vt:lpstr>Calibri</vt:lpstr>
      <vt:lpstr>Montserrat Medium</vt:lpstr>
      <vt:lpstr>Montserrat</vt:lpstr>
      <vt:lpstr>Söhne</vt:lpstr>
      <vt:lpstr>Arial</vt:lpstr>
      <vt:lpstr>Montserrat ExtraBold</vt:lpstr>
      <vt:lpstr>Montserrat SemiBold</vt:lpstr>
      <vt:lpstr>Simple Light</vt:lpstr>
      <vt:lpstr>Standard Library Network Programming</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Multimedia using Kotlin</dc:title>
  <dc:creator>Hitesh Kumar Sharma</dc:creator>
  <cp:lastModifiedBy>Dr. Hitesh Kumar Sharma</cp:lastModifiedBy>
  <cp:revision>118</cp:revision>
  <dcterms:modified xsi:type="dcterms:W3CDTF">2023-07-23T19:05:08Z</dcterms:modified>
</cp:coreProperties>
</file>