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e9246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e9246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e92461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e92461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e92461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e92461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e92461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e92461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e92461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e92461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e92461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e92461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Dancing Dogs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Sean Song</a:t>
            </a:r>
            <a:endParaRPr sz="18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Lily Young</a:t>
            </a:r>
            <a:endParaRPr sz="18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Sandra Tiu Latt</a:t>
            </a:r>
            <a:endParaRPr sz="18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Overview:</a:t>
            </a:r>
            <a:r>
              <a:rPr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dogs barking to the music</a:t>
            </a:r>
            <a:endParaRPr sz="1800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900"/>
            <a:ext cx="4572000" cy="33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72000" y="1255900"/>
            <a:ext cx="4572000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Dog Model</a:t>
            </a:r>
            <a:endParaRPr b="1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025"/>
            <a:ext cx="7391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4275" l="13239" r="43901" t="13334"/>
          <a:stretch/>
        </p:blipFill>
        <p:spPr>
          <a:xfrm flipH="1">
            <a:off x="4238750" y="420537"/>
            <a:ext cx="4528848" cy="43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Sparkles</a:t>
            </a:r>
            <a:endParaRPr b="1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8083" l="14190" r="29139" t="12069"/>
          <a:stretch/>
        </p:blipFill>
        <p:spPr>
          <a:xfrm>
            <a:off x="2523450" y="645701"/>
            <a:ext cx="5822827" cy="40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In-progress</a:t>
            </a:r>
            <a:endParaRPr b="1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89850" y="1081400"/>
            <a:ext cx="7149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toon shading on the models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bloom effect on dog eyes / sparklies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audio implementation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animate the mouth to bark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Disco floor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In-progress: </a:t>
            </a:r>
            <a:r>
              <a:rPr lang="en" sz="2400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Texturing</a:t>
            </a:r>
            <a:endParaRPr sz="2400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922500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