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0D742-FD69-4954-A3FA-91108099547B}" type="doc">
      <dgm:prSet loTypeId="urn:microsoft.com/office/officeart/2005/8/layout/pyramid2" loCatId="pyramid" qsTypeId="urn:microsoft.com/office/officeart/2005/8/quickstyle/3d5" qsCatId="3D" csTypeId="urn:microsoft.com/office/officeart/2005/8/colors/colorful1" csCatId="colorful" phldr="1"/>
      <dgm:spPr/>
    </dgm:pt>
    <dgm:pt modelId="{1BBA4C3B-5315-48BB-9F73-F1A5B0149287}">
      <dgm:prSet phldrT="[文本]"/>
      <dgm:spPr/>
      <dgm:t>
        <a:bodyPr/>
        <a:lstStyle/>
        <a:p>
          <a:r>
            <a:rPr lang="zh-CN" altLang="en-US" dirty="0" smtClean="0"/>
            <a:t>人工智能插件</a:t>
          </a:r>
          <a:endParaRPr lang="en-US" altLang="zh-CN" dirty="0" smtClean="0"/>
        </a:p>
        <a:p>
          <a:r>
            <a:rPr lang="zh-CN" altLang="en-US" dirty="0" smtClean="0"/>
            <a:t>（应用层）</a:t>
          </a:r>
          <a:endParaRPr lang="zh-CN" altLang="en-US" dirty="0"/>
        </a:p>
      </dgm:t>
    </dgm:pt>
    <dgm:pt modelId="{18ECCA9D-2B6C-471F-B669-6A7AA004125A}" type="parTrans" cxnId="{0E2F644C-73D9-48A9-9A1B-026A3152FAFE}">
      <dgm:prSet/>
      <dgm:spPr/>
      <dgm:t>
        <a:bodyPr/>
        <a:lstStyle/>
        <a:p>
          <a:endParaRPr lang="zh-CN" altLang="en-US"/>
        </a:p>
      </dgm:t>
    </dgm:pt>
    <dgm:pt modelId="{C0A7D41F-F3CC-4972-B823-31996351FD28}" type="sibTrans" cxnId="{0E2F644C-73D9-48A9-9A1B-026A3152FAFE}">
      <dgm:prSet/>
      <dgm:spPr/>
      <dgm:t>
        <a:bodyPr/>
        <a:lstStyle/>
        <a:p>
          <a:endParaRPr lang="zh-CN" altLang="en-US"/>
        </a:p>
      </dgm:t>
    </dgm:pt>
    <dgm:pt modelId="{F93EEE8F-2516-49E7-8405-E72983F143D0}">
      <dgm:prSet phldrT="[文本]"/>
      <dgm:spPr/>
      <dgm:t>
        <a:bodyPr/>
        <a:lstStyle/>
        <a:p>
          <a:r>
            <a:rPr lang="en-US" altLang="zh-CN" dirty="0" smtClean="0"/>
            <a:t>MachineLearning5</a:t>
          </a:r>
        </a:p>
        <a:p>
          <a:r>
            <a:rPr lang="zh-CN" altLang="en-US" dirty="0" smtClean="0"/>
            <a:t>（简单原理层）</a:t>
          </a:r>
          <a:endParaRPr lang="zh-CN" altLang="en-US" dirty="0"/>
        </a:p>
      </dgm:t>
    </dgm:pt>
    <dgm:pt modelId="{C15D0A98-2B81-4C34-9774-833F193EF18C}" type="parTrans" cxnId="{120E9C53-ACCB-4B5A-B270-845F27F707FF}">
      <dgm:prSet/>
      <dgm:spPr/>
      <dgm:t>
        <a:bodyPr/>
        <a:lstStyle/>
        <a:p>
          <a:endParaRPr lang="zh-CN" altLang="en-US"/>
        </a:p>
      </dgm:t>
    </dgm:pt>
    <dgm:pt modelId="{81A347A3-5C31-4E69-88F9-8B4FF6D47E00}" type="sibTrans" cxnId="{120E9C53-ACCB-4B5A-B270-845F27F707FF}">
      <dgm:prSet/>
      <dgm:spPr/>
      <dgm:t>
        <a:bodyPr/>
        <a:lstStyle/>
        <a:p>
          <a:endParaRPr lang="zh-CN" altLang="en-US"/>
        </a:p>
      </dgm:t>
    </dgm:pt>
    <dgm:pt modelId="{38042F3E-5846-48F1-942D-37E4D07A97AE}">
      <dgm:prSet phldrT="[文本]"/>
      <dgm:spPr/>
      <dgm:t>
        <a:bodyPr/>
        <a:lstStyle/>
        <a:p>
          <a:r>
            <a:rPr lang="en-US" altLang="zh-CN" dirty="0" smtClean="0"/>
            <a:t>TensorFlow</a:t>
          </a:r>
        </a:p>
        <a:p>
          <a:r>
            <a:rPr lang="zh-CN" altLang="en-US" dirty="0" smtClean="0"/>
            <a:t>（原生原理层）</a:t>
          </a:r>
          <a:endParaRPr lang="zh-CN" altLang="en-US" dirty="0"/>
        </a:p>
      </dgm:t>
    </dgm:pt>
    <dgm:pt modelId="{76F6A929-C362-41C9-B0B4-6C06CF2267A2}" type="parTrans" cxnId="{F4C6214E-3A11-451F-9729-BBDF7614BB00}">
      <dgm:prSet/>
      <dgm:spPr/>
      <dgm:t>
        <a:bodyPr/>
        <a:lstStyle/>
        <a:p>
          <a:endParaRPr lang="zh-CN" altLang="en-US"/>
        </a:p>
      </dgm:t>
    </dgm:pt>
    <dgm:pt modelId="{4FC4113A-6FD1-4F81-8F44-37232663A6EB}" type="sibTrans" cxnId="{F4C6214E-3A11-451F-9729-BBDF7614BB00}">
      <dgm:prSet/>
      <dgm:spPr/>
      <dgm:t>
        <a:bodyPr/>
        <a:lstStyle/>
        <a:p>
          <a:endParaRPr lang="zh-CN" altLang="en-US"/>
        </a:p>
      </dgm:t>
    </dgm:pt>
    <dgm:pt modelId="{F0031079-D401-49EC-B7E6-550384C996A6}" type="pres">
      <dgm:prSet presAssocID="{D280D742-FD69-4954-A3FA-91108099547B}" presName="compositeShape" presStyleCnt="0">
        <dgm:presLayoutVars>
          <dgm:dir/>
          <dgm:resizeHandles/>
        </dgm:presLayoutVars>
      </dgm:prSet>
      <dgm:spPr/>
    </dgm:pt>
    <dgm:pt modelId="{927C13B7-9C91-403F-B79F-379171EE6272}" type="pres">
      <dgm:prSet presAssocID="{D280D742-FD69-4954-A3FA-91108099547B}" presName="pyramid" presStyleLbl="node1" presStyleIdx="0" presStyleCnt="1"/>
      <dgm:spPr/>
    </dgm:pt>
    <dgm:pt modelId="{99EA96C1-5CC1-4EAF-A84B-5A0AAEFA23BB}" type="pres">
      <dgm:prSet presAssocID="{D280D742-FD69-4954-A3FA-91108099547B}" presName="theList" presStyleCnt="0"/>
      <dgm:spPr/>
    </dgm:pt>
    <dgm:pt modelId="{FD7F945B-B42B-4621-97A5-D38C7F69F382}" type="pres">
      <dgm:prSet presAssocID="{1BBA4C3B-5315-48BB-9F73-F1A5B0149287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92522-3EB5-4132-8870-E76735F627AB}" type="pres">
      <dgm:prSet presAssocID="{1BBA4C3B-5315-48BB-9F73-F1A5B0149287}" presName="aSpace" presStyleCnt="0"/>
      <dgm:spPr/>
    </dgm:pt>
    <dgm:pt modelId="{42555E65-E77E-41D5-B33D-B73F66118063}" type="pres">
      <dgm:prSet presAssocID="{F93EEE8F-2516-49E7-8405-E72983F143D0}" presName="aNode" presStyleLbl="fgAcc1" presStyleIdx="1" presStyleCnt="3" custLinFactNeighborX="-1236">
        <dgm:presLayoutVars>
          <dgm:bulletEnabled val="1"/>
        </dgm:presLayoutVars>
      </dgm:prSet>
      <dgm:spPr/>
    </dgm:pt>
    <dgm:pt modelId="{5BFD5825-AA46-4ED7-BEF2-B518485AF71A}" type="pres">
      <dgm:prSet presAssocID="{F93EEE8F-2516-49E7-8405-E72983F143D0}" presName="aSpace" presStyleCnt="0"/>
      <dgm:spPr/>
    </dgm:pt>
    <dgm:pt modelId="{F5FC7D0F-DEED-45AE-886B-B33253FFDF1B}" type="pres">
      <dgm:prSet presAssocID="{38042F3E-5846-48F1-942D-37E4D07A97A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AE0F9-0D26-487C-9AF7-12A3F921E7F3}" type="pres">
      <dgm:prSet presAssocID="{38042F3E-5846-48F1-942D-37E4D07A97AE}" presName="aSpace" presStyleCnt="0"/>
      <dgm:spPr/>
    </dgm:pt>
  </dgm:ptLst>
  <dgm:cxnLst>
    <dgm:cxn modelId="{4C99FAE2-D8FC-4614-8B34-2372750D7FAE}" type="presOf" srcId="{F93EEE8F-2516-49E7-8405-E72983F143D0}" destId="{42555E65-E77E-41D5-B33D-B73F66118063}" srcOrd="0" destOrd="0" presId="urn:microsoft.com/office/officeart/2005/8/layout/pyramid2"/>
    <dgm:cxn modelId="{F8BAB8B9-336A-428E-9B6F-AD9D283E4C09}" type="presOf" srcId="{1BBA4C3B-5315-48BB-9F73-F1A5B0149287}" destId="{FD7F945B-B42B-4621-97A5-D38C7F69F382}" srcOrd="0" destOrd="0" presId="urn:microsoft.com/office/officeart/2005/8/layout/pyramid2"/>
    <dgm:cxn modelId="{6ADAF322-F975-49CF-8A5F-B66C8B5F4DBC}" type="presOf" srcId="{38042F3E-5846-48F1-942D-37E4D07A97AE}" destId="{F5FC7D0F-DEED-45AE-886B-B33253FFDF1B}" srcOrd="0" destOrd="0" presId="urn:microsoft.com/office/officeart/2005/8/layout/pyramid2"/>
    <dgm:cxn modelId="{120E9C53-ACCB-4B5A-B270-845F27F707FF}" srcId="{D280D742-FD69-4954-A3FA-91108099547B}" destId="{F93EEE8F-2516-49E7-8405-E72983F143D0}" srcOrd="1" destOrd="0" parTransId="{C15D0A98-2B81-4C34-9774-833F193EF18C}" sibTransId="{81A347A3-5C31-4E69-88F9-8B4FF6D47E00}"/>
    <dgm:cxn modelId="{0E2F644C-73D9-48A9-9A1B-026A3152FAFE}" srcId="{D280D742-FD69-4954-A3FA-91108099547B}" destId="{1BBA4C3B-5315-48BB-9F73-F1A5B0149287}" srcOrd="0" destOrd="0" parTransId="{18ECCA9D-2B6C-471F-B669-6A7AA004125A}" sibTransId="{C0A7D41F-F3CC-4972-B823-31996351FD28}"/>
    <dgm:cxn modelId="{FA801CC3-E772-4B9E-A39D-8FDA136A8996}" type="presOf" srcId="{D280D742-FD69-4954-A3FA-91108099547B}" destId="{F0031079-D401-49EC-B7E6-550384C996A6}" srcOrd="0" destOrd="0" presId="urn:microsoft.com/office/officeart/2005/8/layout/pyramid2"/>
    <dgm:cxn modelId="{F4C6214E-3A11-451F-9729-BBDF7614BB00}" srcId="{D280D742-FD69-4954-A3FA-91108099547B}" destId="{38042F3E-5846-48F1-942D-37E4D07A97AE}" srcOrd="2" destOrd="0" parTransId="{76F6A929-C362-41C9-B0B4-6C06CF2267A2}" sibTransId="{4FC4113A-6FD1-4F81-8F44-37232663A6EB}"/>
    <dgm:cxn modelId="{F4EDE845-0E66-4578-8D4E-9603671A6B66}" type="presParOf" srcId="{F0031079-D401-49EC-B7E6-550384C996A6}" destId="{927C13B7-9C91-403F-B79F-379171EE6272}" srcOrd="0" destOrd="0" presId="urn:microsoft.com/office/officeart/2005/8/layout/pyramid2"/>
    <dgm:cxn modelId="{683897B5-82A1-43AD-88F9-F880D3C5EEA7}" type="presParOf" srcId="{F0031079-D401-49EC-B7E6-550384C996A6}" destId="{99EA96C1-5CC1-4EAF-A84B-5A0AAEFA23BB}" srcOrd="1" destOrd="0" presId="urn:microsoft.com/office/officeart/2005/8/layout/pyramid2"/>
    <dgm:cxn modelId="{9B16222B-2120-4538-8DD0-DFF86AE55013}" type="presParOf" srcId="{99EA96C1-5CC1-4EAF-A84B-5A0AAEFA23BB}" destId="{FD7F945B-B42B-4621-97A5-D38C7F69F382}" srcOrd="0" destOrd="0" presId="urn:microsoft.com/office/officeart/2005/8/layout/pyramid2"/>
    <dgm:cxn modelId="{B17CAFB1-A73E-468F-A9AB-7AD9594E159D}" type="presParOf" srcId="{99EA96C1-5CC1-4EAF-A84B-5A0AAEFA23BB}" destId="{FD292522-3EB5-4132-8870-E76735F627AB}" srcOrd="1" destOrd="0" presId="urn:microsoft.com/office/officeart/2005/8/layout/pyramid2"/>
    <dgm:cxn modelId="{2379BCCC-DE47-4885-8502-CDD3E305620F}" type="presParOf" srcId="{99EA96C1-5CC1-4EAF-A84B-5A0AAEFA23BB}" destId="{42555E65-E77E-41D5-B33D-B73F66118063}" srcOrd="2" destOrd="0" presId="urn:microsoft.com/office/officeart/2005/8/layout/pyramid2"/>
    <dgm:cxn modelId="{358F0B4B-3AB1-4F39-8828-FDE15E143164}" type="presParOf" srcId="{99EA96C1-5CC1-4EAF-A84B-5A0AAEFA23BB}" destId="{5BFD5825-AA46-4ED7-BEF2-B518485AF71A}" srcOrd="3" destOrd="0" presId="urn:microsoft.com/office/officeart/2005/8/layout/pyramid2"/>
    <dgm:cxn modelId="{EDEFD028-1D15-4744-8869-180DFAF61F4A}" type="presParOf" srcId="{99EA96C1-5CC1-4EAF-A84B-5A0AAEFA23BB}" destId="{F5FC7D0F-DEED-45AE-886B-B33253FFDF1B}" srcOrd="4" destOrd="0" presId="urn:microsoft.com/office/officeart/2005/8/layout/pyramid2"/>
    <dgm:cxn modelId="{59B339B9-1066-45E9-9B7C-973133ABB8D9}" type="presParOf" srcId="{99EA96C1-5CC1-4EAF-A84B-5A0AAEFA23BB}" destId="{C29AE0F9-0D26-487C-9AF7-12A3F921E7F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3982E-FF28-496A-ACD5-AACBECDC2816}" type="doc">
      <dgm:prSet loTypeId="urn:microsoft.com/office/officeart/2005/8/layout/chevron2" loCatId="list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55AE245C-74B5-4C72-ABFA-BF0364FD8B57}">
      <dgm:prSet phldrT="[文本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人工智能插件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05BC35-A975-4836-9C6E-FFCA7A83FE33}" type="parTrans" cxnId="{88CE83E0-E294-4968-AA98-2C356E098B84}">
      <dgm:prSet/>
      <dgm:spPr/>
      <dgm:t>
        <a:bodyPr/>
        <a:lstStyle/>
        <a:p>
          <a:endParaRPr lang="zh-CN" altLang="en-US"/>
        </a:p>
      </dgm:t>
    </dgm:pt>
    <dgm:pt modelId="{4E5FF75F-8B4E-4238-974B-EDA842C26E46}" type="sibTrans" cxnId="{88CE83E0-E294-4968-AA98-2C356E098B84}">
      <dgm:prSet/>
      <dgm:spPr/>
      <dgm:t>
        <a:bodyPr/>
        <a:lstStyle/>
        <a:p>
          <a:endParaRPr lang="zh-CN" altLang="en-US"/>
        </a:p>
      </dgm:t>
    </dgm:pt>
    <dgm:pt modelId="{D782EF1A-955E-4636-911C-AE72F4870F34}">
      <dgm:prSet phldrT="[文本]"/>
      <dgm:spPr/>
      <dgm:t>
        <a:bodyPr/>
        <a:lstStyle/>
        <a:p>
          <a:r>
            <a:rPr lang="zh-CN" altLang="en-US" dirty="0" smtClean="0"/>
            <a:t>群体：一到四年级学生</a:t>
          </a:r>
          <a:endParaRPr lang="zh-CN" altLang="en-US" dirty="0"/>
        </a:p>
      </dgm:t>
    </dgm:pt>
    <dgm:pt modelId="{1C49C725-2900-4E20-983A-B79804E14101}" type="parTrans" cxnId="{D86141DA-327B-413E-AD77-7FA346C9CA25}">
      <dgm:prSet/>
      <dgm:spPr/>
      <dgm:t>
        <a:bodyPr/>
        <a:lstStyle/>
        <a:p>
          <a:endParaRPr lang="zh-CN" altLang="en-US"/>
        </a:p>
      </dgm:t>
    </dgm:pt>
    <dgm:pt modelId="{ADF181E1-FA1C-4906-8B8C-656DD47EB68C}" type="sibTrans" cxnId="{D86141DA-327B-413E-AD77-7FA346C9CA25}">
      <dgm:prSet/>
      <dgm:spPr/>
      <dgm:t>
        <a:bodyPr/>
        <a:lstStyle/>
        <a:p>
          <a:endParaRPr lang="zh-CN" altLang="en-US"/>
        </a:p>
      </dgm:t>
    </dgm:pt>
    <dgm:pt modelId="{F6F75FDA-6E53-4971-8364-2FBF3369AEBB}">
      <dgm:prSet phldrT="[文本]"/>
      <dgm:spPr/>
      <dgm:t>
        <a:bodyPr/>
        <a:lstStyle/>
        <a:p>
          <a:r>
            <a:rPr lang="zh-CN" altLang="en-US" dirty="0" smtClean="0"/>
            <a:t>目标：简单了解与体验人工智能</a:t>
          </a:r>
          <a:endParaRPr lang="zh-CN" altLang="en-US" dirty="0"/>
        </a:p>
      </dgm:t>
    </dgm:pt>
    <dgm:pt modelId="{D4C6591D-8B30-4C6C-8FBC-EA8618E335E6}" type="parTrans" cxnId="{C29D36FB-D45B-4DFA-A2A1-E08704F9020A}">
      <dgm:prSet/>
      <dgm:spPr/>
      <dgm:t>
        <a:bodyPr/>
        <a:lstStyle/>
        <a:p>
          <a:endParaRPr lang="zh-CN" altLang="en-US"/>
        </a:p>
      </dgm:t>
    </dgm:pt>
    <dgm:pt modelId="{F31F6A57-18B4-4892-BB47-30BC7D976202}" type="sibTrans" cxnId="{C29D36FB-D45B-4DFA-A2A1-E08704F9020A}">
      <dgm:prSet/>
      <dgm:spPr/>
      <dgm:t>
        <a:bodyPr/>
        <a:lstStyle/>
        <a:p>
          <a:endParaRPr lang="zh-CN" altLang="en-US"/>
        </a:p>
      </dgm:t>
    </dgm:pt>
    <dgm:pt modelId="{6A000220-2395-42A7-A358-3B947BE89AB5}">
      <dgm:prSet phldrT="[文本]"/>
      <dgm:spPr/>
      <dgm:t>
        <a:bodyPr/>
        <a:lstStyle/>
        <a:p>
          <a:r>
            <a:rPr lang="en-US" altLang="zh-CN" dirty="0" smtClean="0"/>
            <a:t>machinelearning5</a:t>
          </a:r>
          <a:endParaRPr lang="zh-CN" altLang="en-US" dirty="0"/>
        </a:p>
      </dgm:t>
    </dgm:pt>
    <dgm:pt modelId="{06AD44CA-2C94-41D7-82CD-6F7EC1991A78}" type="parTrans" cxnId="{4577C99E-400E-4041-B9F5-14A4F9AD2B8C}">
      <dgm:prSet/>
      <dgm:spPr/>
      <dgm:t>
        <a:bodyPr/>
        <a:lstStyle/>
        <a:p>
          <a:endParaRPr lang="zh-CN" altLang="en-US"/>
        </a:p>
      </dgm:t>
    </dgm:pt>
    <dgm:pt modelId="{BE8125C5-4F61-40B1-9B40-0A9E7D07DDED}" type="sibTrans" cxnId="{4577C99E-400E-4041-B9F5-14A4F9AD2B8C}">
      <dgm:prSet/>
      <dgm:spPr/>
      <dgm:t>
        <a:bodyPr/>
        <a:lstStyle/>
        <a:p>
          <a:endParaRPr lang="zh-CN" altLang="en-US"/>
        </a:p>
      </dgm:t>
    </dgm:pt>
    <dgm:pt modelId="{B17504C8-8C35-4F56-AD09-6FAE6A871993}">
      <dgm:prSet phldrT="[文本]"/>
      <dgm:spPr/>
      <dgm:t>
        <a:bodyPr/>
        <a:lstStyle/>
        <a:p>
          <a:r>
            <a:rPr lang="zh-CN" altLang="en-US" dirty="0" smtClean="0"/>
            <a:t>群体：五到九年级学生</a:t>
          </a:r>
          <a:endParaRPr lang="zh-CN" altLang="en-US" dirty="0"/>
        </a:p>
      </dgm:t>
    </dgm:pt>
    <dgm:pt modelId="{156A657D-810E-4872-BE7D-28F4DEA344D7}" type="parTrans" cxnId="{40F88FE3-64AC-4F72-A025-974F71A64787}">
      <dgm:prSet/>
      <dgm:spPr/>
      <dgm:t>
        <a:bodyPr/>
        <a:lstStyle/>
        <a:p>
          <a:endParaRPr lang="zh-CN" altLang="en-US"/>
        </a:p>
      </dgm:t>
    </dgm:pt>
    <dgm:pt modelId="{E7DBBCCC-95B2-4030-A9D0-AE5A587920DF}" type="sibTrans" cxnId="{40F88FE3-64AC-4F72-A025-974F71A64787}">
      <dgm:prSet/>
      <dgm:spPr/>
      <dgm:t>
        <a:bodyPr/>
        <a:lstStyle/>
        <a:p>
          <a:endParaRPr lang="zh-CN" altLang="en-US"/>
        </a:p>
      </dgm:t>
    </dgm:pt>
    <dgm:pt modelId="{4AB3F995-9117-45D6-B5D7-24865955A686}">
      <dgm:prSet phldrT="[文本]"/>
      <dgm:spPr/>
      <dgm:t>
        <a:bodyPr/>
        <a:lstStyle/>
        <a:p>
          <a:r>
            <a:rPr lang="zh-CN" altLang="en-US" dirty="0" smtClean="0"/>
            <a:t>目标：可灵活运用人工智能插件，可结合硬件做出简单的应用。了解机器学习简单原理</a:t>
          </a:r>
          <a:endParaRPr lang="zh-CN" altLang="en-US" dirty="0"/>
        </a:p>
      </dgm:t>
    </dgm:pt>
    <dgm:pt modelId="{C18616CB-46BF-4835-B42E-F6C678C765B0}" type="parTrans" cxnId="{2099A1F2-6F2B-404D-B2FA-897B8AACB413}">
      <dgm:prSet/>
      <dgm:spPr/>
      <dgm:t>
        <a:bodyPr/>
        <a:lstStyle/>
        <a:p>
          <a:endParaRPr lang="zh-CN" altLang="en-US"/>
        </a:p>
      </dgm:t>
    </dgm:pt>
    <dgm:pt modelId="{101F2F09-B129-4302-9A72-2C69B39B0FA1}" type="sibTrans" cxnId="{2099A1F2-6F2B-404D-B2FA-897B8AACB413}">
      <dgm:prSet/>
      <dgm:spPr/>
      <dgm:t>
        <a:bodyPr/>
        <a:lstStyle/>
        <a:p>
          <a:endParaRPr lang="zh-CN" altLang="en-US"/>
        </a:p>
      </dgm:t>
    </dgm:pt>
    <dgm:pt modelId="{14CE29CF-352E-4B4A-8BF7-84480340843F}">
      <dgm:prSet phldrT="[文本]"/>
      <dgm:spPr/>
      <dgm:t>
        <a:bodyPr/>
        <a:lstStyle/>
        <a:p>
          <a:r>
            <a:rPr lang="en-US" altLang="zh-CN" dirty="0" smtClean="0"/>
            <a:t>TensorFlow</a:t>
          </a:r>
        </a:p>
        <a:p>
          <a:endParaRPr lang="zh-CN" altLang="en-US" dirty="0"/>
        </a:p>
      </dgm:t>
    </dgm:pt>
    <dgm:pt modelId="{98F66464-EB10-4E93-8F5E-6F485C0A791C}" type="parTrans" cxnId="{9668D399-FE84-40C9-98C0-E4F29DC0FB9D}">
      <dgm:prSet/>
      <dgm:spPr/>
      <dgm:t>
        <a:bodyPr/>
        <a:lstStyle/>
        <a:p>
          <a:endParaRPr lang="zh-CN" altLang="en-US"/>
        </a:p>
      </dgm:t>
    </dgm:pt>
    <dgm:pt modelId="{1DF482F9-F846-4F09-BF56-9D4F28498BF9}" type="sibTrans" cxnId="{9668D399-FE84-40C9-98C0-E4F29DC0FB9D}">
      <dgm:prSet/>
      <dgm:spPr/>
      <dgm:t>
        <a:bodyPr/>
        <a:lstStyle/>
        <a:p>
          <a:endParaRPr lang="zh-CN" altLang="en-US"/>
        </a:p>
      </dgm:t>
    </dgm:pt>
    <dgm:pt modelId="{3A68C22E-43F5-430F-A9C3-2ED405C63B1C}">
      <dgm:prSet phldrT="[文本]"/>
      <dgm:spPr/>
      <dgm:t>
        <a:bodyPr/>
        <a:lstStyle/>
        <a:p>
          <a:r>
            <a:rPr lang="zh-CN" altLang="en-US" dirty="0" smtClean="0"/>
            <a:t>群体：高中及以上学生</a:t>
          </a:r>
          <a:endParaRPr lang="zh-CN" altLang="en-US" dirty="0"/>
        </a:p>
      </dgm:t>
    </dgm:pt>
    <dgm:pt modelId="{E68FD39B-D22D-48F6-8450-88B1B9238F02}" type="parTrans" cxnId="{08CECE24-CA00-4E59-9A84-CC866E187995}">
      <dgm:prSet/>
      <dgm:spPr/>
      <dgm:t>
        <a:bodyPr/>
        <a:lstStyle/>
        <a:p>
          <a:endParaRPr lang="zh-CN" altLang="en-US"/>
        </a:p>
      </dgm:t>
    </dgm:pt>
    <dgm:pt modelId="{962AC361-34A8-4619-8CF6-78C7093F112C}" type="sibTrans" cxnId="{08CECE24-CA00-4E59-9A84-CC866E187995}">
      <dgm:prSet/>
      <dgm:spPr/>
      <dgm:t>
        <a:bodyPr/>
        <a:lstStyle/>
        <a:p>
          <a:endParaRPr lang="zh-CN" altLang="en-US"/>
        </a:p>
      </dgm:t>
    </dgm:pt>
    <dgm:pt modelId="{E707DE53-76B7-46F3-AD2D-F643B2C80440}">
      <dgm:prSet phldrT="[文本]"/>
      <dgm:spPr/>
      <dgm:t>
        <a:bodyPr/>
        <a:lstStyle/>
        <a:p>
          <a:r>
            <a:rPr lang="zh-CN" altLang="en-US" dirty="0" smtClean="0"/>
            <a:t>目标：了解</a:t>
          </a:r>
          <a:r>
            <a:rPr lang="en-US" altLang="zh-CN" dirty="0" smtClean="0"/>
            <a:t>TensorFlow</a:t>
          </a:r>
          <a:r>
            <a:rPr lang="zh-CN" altLang="en-US" dirty="0" smtClean="0"/>
            <a:t>机器学习框架，掌握</a:t>
          </a:r>
          <a:r>
            <a:rPr lang="en-US" altLang="zh-CN" dirty="0" smtClean="0"/>
            <a:t>TensorFlow</a:t>
          </a:r>
          <a:r>
            <a:rPr lang="zh-CN" altLang="en-US" dirty="0" smtClean="0"/>
            <a:t>使用流程，并能利用其做出简单的应用</a:t>
          </a:r>
          <a:endParaRPr lang="zh-CN" altLang="en-US" dirty="0"/>
        </a:p>
      </dgm:t>
    </dgm:pt>
    <dgm:pt modelId="{7F5E76B5-3DA3-44A0-8B83-9CE3D0615A86}" type="parTrans" cxnId="{33F30E76-6EE5-4A4C-A931-D0820F414466}">
      <dgm:prSet/>
      <dgm:spPr/>
      <dgm:t>
        <a:bodyPr/>
        <a:lstStyle/>
        <a:p>
          <a:endParaRPr lang="zh-CN" altLang="en-US"/>
        </a:p>
      </dgm:t>
    </dgm:pt>
    <dgm:pt modelId="{2FBF0C40-D207-446A-A7CE-51FF7BEB16D3}" type="sibTrans" cxnId="{33F30E76-6EE5-4A4C-A931-D0820F414466}">
      <dgm:prSet/>
      <dgm:spPr/>
      <dgm:t>
        <a:bodyPr/>
        <a:lstStyle/>
        <a:p>
          <a:endParaRPr lang="zh-CN" altLang="en-US"/>
        </a:p>
      </dgm:t>
    </dgm:pt>
    <dgm:pt modelId="{A4D066FB-1631-4AFF-9AB7-B3CAD2F87A53}" type="pres">
      <dgm:prSet presAssocID="{B863982E-FF28-496A-ACD5-AACBECDC2816}" presName="linearFlow" presStyleCnt="0">
        <dgm:presLayoutVars>
          <dgm:dir/>
          <dgm:animLvl val="lvl"/>
          <dgm:resizeHandles val="exact"/>
        </dgm:presLayoutVars>
      </dgm:prSet>
      <dgm:spPr/>
    </dgm:pt>
    <dgm:pt modelId="{07B134EC-689F-4D19-8E76-4CB900C9C30E}" type="pres">
      <dgm:prSet presAssocID="{55AE245C-74B5-4C72-ABFA-BF0364FD8B57}" presName="composite" presStyleCnt="0"/>
      <dgm:spPr/>
    </dgm:pt>
    <dgm:pt modelId="{E8E4F65C-917D-4E84-B2FE-4DA9DF38D3AE}" type="pres">
      <dgm:prSet presAssocID="{55AE245C-74B5-4C72-ABFA-BF0364FD8B5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6E1CE-E2AB-471B-AE4D-62562DB0A290}" type="pres">
      <dgm:prSet presAssocID="{55AE245C-74B5-4C72-ABFA-BF0364FD8B57}" presName="descendantText" presStyleLbl="alignAcc1" presStyleIdx="0" presStyleCnt="3" custLinFactNeighborX="2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DD2AA-0B8E-4E41-81D8-697908BC8430}" type="pres">
      <dgm:prSet presAssocID="{4E5FF75F-8B4E-4238-974B-EDA842C26E46}" presName="sp" presStyleCnt="0"/>
      <dgm:spPr/>
    </dgm:pt>
    <dgm:pt modelId="{E9658800-FA78-4AEF-859D-78566EC4C7FC}" type="pres">
      <dgm:prSet presAssocID="{6A000220-2395-42A7-A358-3B947BE89AB5}" presName="composite" presStyleCnt="0"/>
      <dgm:spPr/>
    </dgm:pt>
    <dgm:pt modelId="{B44C2742-CA8D-4626-AD3A-9AB571B1A288}" type="pres">
      <dgm:prSet presAssocID="{6A000220-2395-42A7-A358-3B947BE89AB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F1ED3C-10E9-4214-9257-521600DA2161}" type="pres">
      <dgm:prSet presAssocID="{6A000220-2395-42A7-A358-3B947BE89AB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27D7F-5DDC-4134-A342-2ED428F195C2}" type="pres">
      <dgm:prSet presAssocID="{BE8125C5-4F61-40B1-9B40-0A9E7D07DDED}" presName="sp" presStyleCnt="0"/>
      <dgm:spPr/>
    </dgm:pt>
    <dgm:pt modelId="{C7E642ED-9F3F-43AD-A8A8-FA6096E9B835}" type="pres">
      <dgm:prSet presAssocID="{14CE29CF-352E-4B4A-8BF7-84480340843F}" presName="composite" presStyleCnt="0"/>
      <dgm:spPr/>
    </dgm:pt>
    <dgm:pt modelId="{7138B909-1FFE-4FDF-B875-7C883CD4A5A3}" type="pres">
      <dgm:prSet presAssocID="{14CE29CF-352E-4B4A-8BF7-8448034084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46D6BD-79B2-4732-8D54-961C40A58663}" type="pres">
      <dgm:prSet presAssocID="{14CE29CF-352E-4B4A-8BF7-84480340843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F39CA1-C405-487C-9EA2-890393F3DBFA}" type="presOf" srcId="{E707DE53-76B7-46F3-AD2D-F643B2C80440}" destId="{9A46D6BD-79B2-4732-8D54-961C40A58663}" srcOrd="0" destOrd="1" presId="urn:microsoft.com/office/officeart/2005/8/layout/chevron2"/>
    <dgm:cxn modelId="{2C5BB3DC-A066-4205-BA32-8818272BFDA6}" type="presOf" srcId="{14CE29CF-352E-4B4A-8BF7-84480340843F}" destId="{7138B909-1FFE-4FDF-B875-7C883CD4A5A3}" srcOrd="0" destOrd="0" presId="urn:microsoft.com/office/officeart/2005/8/layout/chevron2"/>
    <dgm:cxn modelId="{BDB9DD90-CFD2-43ED-A885-D671ED117005}" type="presOf" srcId="{3A68C22E-43F5-430F-A9C3-2ED405C63B1C}" destId="{9A46D6BD-79B2-4732-8D54-961C40A58663}" srcOrd="0" destOrd="0" presId="urn:microsoft.com/office/officeart/2005/8/layout/chevron2"/>
    <dgm:cxn modelId="{75F0215E-BC11-4C95-A6A3-6757724A0471}" type="presOf" srcId="{F6F75FDA-6E53-4971-8364-2FBF3369AEBB}" destId="{64A6E1CE-E2AB-471B-AE4D-62562DB0A290}" srcOrd="0" destOrd="1" presId="urn:microsoft.com/office/officeart/2005/8/layout/chevron2"/>
    <dgm:cxn modelId="{33F30E76-6EE5-4A4C-A931-D0820F414466}" srcId="{14CE29CF-352E-4B4A-8BF7-84480340843F}" destId="{E707DE53-76B7-46F3-AD2D-F643B2C80440}" srcOrd="1" destOrd="0" parTransId="{7F5E76B5-3DA3-44A0-8B83-9CE3D0615A86}" sibTransId="{2FBF0C40-D207-446A-A7CE-51FF7BEB16D3}"/>
    <dgm:cxn modelId="{67DD9AAC-EE64-4003-AF6F-6D0A83485C68}" type="presOf" srcId="{6A000220-2395-42A7-A358-3B947BE89AB5}" destId="{B44C2742-CA8D-4626-AD3A-9AB571B1A288}" srcOrd="0" destOrd="0" presId="urn:microsoft.com/office/officeart/2005/8/layout/chevron2"/>
    <dgm:cxn modelId="{2099A1F2-6F2B-404D-B2FA-897B8AACB413}" srcId="{6A000220-2395-42A7-A358-3B947BE89AB5}" destId="{4AB3F995-9117-45D6-B5D7-24865955A686}" srcOrd="1" destOrd="0" parTransId="{C18616CB-46BF-4835-B42E-F6C678C765B0}" sibTransId="{101F2F09-B129-4302-9A72-2C69B39B0FA1}"/>
    <dgm:cxn modelId="{9668D399-FE84-40C9-98C0-E4F29DC0FB9D}" srcId="{B863982E-FF28-496A-ACD5-AACBECDC2816}" destId="{14CE29CF-352E-4B4A-8BF7-84480340843F}" srcOrd="2" destOrd="0" parTransId="{98F66464-EB10-4E93-8F5E-6F485C0A791C}" sibTransId="{1DF482F9-F846-4F09-BF56-9D4F28498BF9}"/>
    <dgm:cxn modelId="{4577C99E-400E-4041-B9F5-14A4F9AD2B8C}" srcId="{B863982E-FF28-496A-ACD5-AACBECDC2816}" destId="{6A000220-2395-42A7-A358-3B947BE89AB5}" srcOrd="1" destOrd="0" parTransId="{06AD44CA-2C94-41D7-82CD-6F7EC1991A78}" sibTransId="{BE8125C5-4F61-40B1-9B40-0A9E7D07DDED}"/>
    <dgm:cxn modelId="{52C0C9BB-64C0-4A16-8244-A639EC67A7ED}" type="presOf" srcId="{55AE245C-74B5-4C72-ABFA-BF0364FD8B57}" destId="{E8E4F65C-917D-4E84-B2FE-4DA9DF38D3AE}" srcOrd="0" destOrd="0" presId="urn:microsoft.com/office/officeart/2005/8/layout/chevron2"/>
    <dgm:cxn modelId="{1BD637B8-F352-4BB3-A8CB-1860B5C3A67E}" type="presOf" srcId="{B17504C8-8C35-4F56-AD09-6FAE6A871993}" destId="{71F1ED3C-10E9-4214-9257-521600DA2161}" srcOrd="0" destOrd="0" presId="urn:microsoft.com/office/officeart/2005/8/layout/chevron2"/>
    <dgm:cxn modelId="{923871D1-FEA1-4ABB-9F70-88A21B8489A6}" type="presOf" srcId="{B863982E-FF28-496A-ACD5-AACBECDC2816}" destId="{A4D066FB-1631-4AFF-9AB7-B3CAD2F87A53}" srcOrd="0" destOrd="0" presId="urn:microsoft.com/office/officeart/2005/8/layout/chevron2"/>
    <dgm:cxn modelId="{1EEA202A-BDDF-4473-A035-D8C414D1353F}" type="presOf" srcId="{D782EF1A-955E-4636-911C-AE72F4870F34}" destId="{64A6E1CE-E2AB-471B-AE4D-62562DB0A290}" srcOrd="0" destOrd="0" presId="urn:microsoft.com/office/officeart/2005/8/layout/chevron2"/>
    <dgm:cxn modelId="{FFC1420E-F7EC-4815-BB3C-FAEB432270D2}" type="presOf" srcId="{4AB3F995-9117-45D6-B5D7-24865955A686}" destId="{71F1ED3C-10E9-4214-9257-521600DA2161}" srcOrd="0" destOrd="1" presId="urn:microsoft.com/office/officeart/2005/8/layout/chevron2"/>
    <dgm:cxn modelId="{40F88FE3-64AC-4F72-A025-974F71A64787}" srcId="{6A000220-2395-42A7-A358-3B947BE89AB5}" destId="{B17504C8-8C35-4F56-AD09-6FAE6A871993}" srcOrd="0" destOrd="0" parTransId="{156A657D-810E-4872-BE7D-28F4DEA344D7}" sibTransId="{E7DBBCCC-95B2-4030-A9D0-AE5A587920DF}"/>
    <dgm:cxn modelId="{C29D36FB-D45B-4DFA-A2A1-E08704F9020A}" srcId="{55AE245C-74B5-4C72-ABFA-BF0364FD8B57}" destId="{F6F75FDA-6E53-4971-8364-2FBF3369AEBB}" srcOrd="1" destOrd="0" parTransId="{D4C6591D-8B30-4C6C-8FBC-EA8618E335E6}" sibTransId="{F31F6A57-18B4-4892-BB47-30BC7D976202}"/>
    <dgm:cxn modelId="{D86141DA-327B-413E-AD77-7FA346C9CA25}" srcId="{55AE245C-74B5-4C72-ABFA-BF0364FD8B57}" destId="{D782EF1A-955E-4636-911C-AE72F4870F34}" srcOrd="0" destOrd="0" parTransId="{1C49C725-2900-4E20-983A-B79804E14101}" sibTransId="{ADF181E1-FA1C-4906-8B8C-656DD47EB68C}"/>
    <dgm:cxn modelId="{08CECE24-CA00-4E59-9A84-CC866E187995}" srcId="{14CE29CF-352E-4B4A-8BF7-84480340843F}" destId="{3A68C22E-43F5-430F-A9C3-2ED405C63B1C}" srcOrd="0" destOrd="0" parTransId="{E68FD39B-D22D-48F6-8450-88B1B9238F02}" sibTransId="{962AC361-34A8-4619-8CF6-78C7093F112C}"/>
    <dgm:cxn modelId="{88CE83E0-E294-4968-AA98-2C356E098B84}" srcId="{B863982E-FF28-496A-ACD5-AACBECDC2816}" destId="{55AE245C-74B5-4C72-ABFA-BF0364FD8B57}" srcOrd="0" destOrd="0" parTransId="{7005BC35-A975-4836-9C6E-FFCA7A83FE33}" sibTransId="{4E5FF75F-8B4E-4238-974B-EDA842C26E46}"/>
    <dgm:cxn modelId="{0784EC2F-3C58-4244-8E14-44994786B44C}" type="presParOf" srcId="{A4D066FB-1631-4AFF-9AB7-B3CAD2F87A53}" destId="{07B134EC-689F-4D19-8E76-4CB900C9C30E}" srcOrd="0" destOrd="0" presId="urn:microsoft.com/office/officeart/2005/8/layout/chevron2"/>
    <dgm:cxn modelId="{F99078F1-EABD-4693-B47D-B326B92087B5}" type="presParOf" srcId="{07B134EC-689F-4D19-8E76-4CB900C9C30E}" destId="{E8E4F65C-917D-4E84-B2FE-4DA9DF38D3AE}" srcOrd="0" destOrd="0" presId="urn:microsoft.com/office/officeart/2005/8/layout/chevron2"/>
    <dgm:cxn modelId="{E0C41A64-6F19-4999-8533-03448653264F}" type="presParOf" srcId="{07B134EC-689F-4D19-8E76-4CB900C9C30E}" destId="{64A6E1CE-E2AB-471B-AE4D-62562DB0A290}" srcOrd="1" destOrd="0" presId="urn:microsoft.com/office/officeart/2005/8/layout/chevron2"/>
    <dgm:cxn modelId="{71C78A29-C948-490F-9CBD-45D785682B4C}" type="presParOf" srcId="{A4D066FB-1631-4AFF-9AB7-B3CAD2F87A53}" destId="{7D4DD2AA-0B8E-4E41-81D8-697908BC8430}" srcOrd="1" destOrd="0" presId="urn:microsoft.com/office/officeart/2005/8/layout/chevron2"/>
    <dgm:cxn modelId="{8E15D1F6-0102-44DE-9E60-55A9BE752EFE}" type="presParOf" srcId="{A4D066FB-1631-4AFF-9AB7-B3CAD2F87A53}" destId="{E9658800-FA78-4AEF-859D-78566EC4C7FC}" srcOrd="2" destOrd="0" presId="urn:microsoft.com/office/officeart/2005/8/layout/chevron2"/>
    <dgm:cxn modelId="{E93C71BE-3D2E-472D-BEE3-06CABEE056FB}" type="presParOf" srcId="{E9658800-FA78-4AEF-859D-78566EC4C7FC}" destId="{B44C2742-CA8D-4626-AD3A-9AB571B1A288}" srcOrd="0" destOrd="0" presId="urn:microsoft.com/office/officeart/2005/8/layout/chevron2"/>
    <dgm:cxn modelId="{47E72771-C0EB-432A-BCEB-47A7C45BD4C4}" type="presParOf" srcId="{E9658800-FA78-4AEF-859D-78566EC4C7FC}" destId="{71F1ED3C-10E9-4214-9257-521600DA2161}" srcOrd="1" destOrd="0" presId="urn:microsoft.com/office/officeart/2005/8/layout/chevron2"/>
    <dgm:cxn modelId="{2FA56716-5072-4B58-A466-153D517F96A2}" type="presParOf" srcId="{A4D066FB-1631-4AFF-9AB7-B3CAD2F87A53}" destId="{34727D7F-5DDC-4134-A342-2ED428F195C2}" srcOrd="3" destOrd="0" presId="urn:microsoft.com/office/officeart/2005/8/layout/chevron2"/>
    <dgm:cxn modelId="{FFEAC333-7864-480F-984F-206A0D25AE2B}" type="presParOf" srcId="{A4D066FB-1631-4AFF-9AB7-B3CAD2F87A53}" destId="{C7E642ED-9F3F-43AD-A8A8-FA6096E9B835}" srcOrd="4" destOrd="0" presId="urn:microsoft.com/office/officeart/2005/8/layout/chevron2"/>
    <dgm:cxn modelId="{74AE76D8-9775-4FDE-9B72-49B5AA86CB45}" type="presParOf" srcId="{C7E642ED-9F3F-43AD-A8A8-FA6096E9B835}" destId="{7138B909-1FFE-4FDF-B875-7C883CD4A5A3}" srcOrd="0" destOrd="0" presId="urn:microsoft.com/office/officeart/2005/8/layout/chevron2"/>
    <dgm:cxn modelId="{6DD6CD90-2552-4F93-B1BA-F70992D2FFDE}" type="presParOf" srcId="{C7E642ED-9F3F-43AD-A8A8-FA6096E9B835}" destId="{9A46D6BD-79B2-4732-8D54-961C40A586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C13B7-9C91-403F-B79F-379171EE6272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F945B-B42B-4621-97A5-D38C7F69F382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人工智能插件</a:t>
          </a:r>
          <a:endParaRPr lang="en-US" altLang="zh-CN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（应用层）</a:t>
          </a:r>
          <a:endParaRPr lang="zh-CN" altLang="en-US" sz="2600" kern="1200" dirty="0"/>
        </a:p>
      </dsp:txBody>
      <dsp:txXfrm>
        <a:off x="3720215" y="607393"/>
        <a:ext cx="3396901" cy="1157468"/>
      </dsp:txXfrm>
    </dsp:sp>
    <dsp:sp modelId="{42555E65-E77E-41D5-B33D-B73F66118063}">
      <dsp:nvSpPr>
        <dsp:cNvPr id="0" name=""/>
        <dsp:cNvSpPr/>
      </dsp:nvSpPr>
      <dsp:spPr>
        <a:xfrm>
          <a:off x="3614066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MachineLearning5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（简单原理层）</a:t>
          </a:r>
          <a:endParaRPr lang="zh-CN" altLang="en-US" sz="2600" kern="1200" dirty="0"/>
        </a:p>
      </dsp:txBody>
      <dsp:txXfrm>
        <a:off x="3676682" y="2050430"/>
        <a:ext cx="3396901" cy="1157468"/>
      </dsp:txXfrm>
    </dsp:sp>
    <dsp:sp modelId="{F5FC7D0F-DEED-45AE-886B-B33253FFDF1B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TensorFlow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（原生原理层）</a:t>
          </a:r>
          <a:endParaRPr lang="zh-CN" altLang="en-US" sz="2600" kern="1200" dirty="0"/>
        </a:p>
      </dsp:txBody>
      <dsp:txXfrm>
        <a:off x="3720215" y="3493468"/>
        <a:ext cx="3396901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F65C-917D-4E84-B2FE-4DA9DF38D3AE}">
      <dsp:nvSpPr>
        <dsp:cNvPr id="0" name=""/>
        <dsp:cNvSpPr/>
      </dsp:nvSpPr>
      <dsp:spPr>
        <a:xfrm rot="5400000">
          <a:off x="-237096" y="238909"/>
          <a:ext cx="1580642" cy="1106449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人工智能插件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555038"/>
        <a:ext cx="1106449" cy="474193"/>
      </dsp:txXfrm>
    </dsp:sp>
    <dsp:sp modelId="{64A6E1CE-E2AB-471B-AE4D-62562DB0A290}">
      <dsp:nvSpPr>
        <dsp:cNvPr id="0" name=""/>
        <dsp:cNvSpPr/>
      </dsp:nvSpPr>
      <dsp:spPr>
        <a:xfrm rot="5400000">
          <a:off x="3640510" y="-2532247"/>
          <a:ext cx="1027417" cy="6095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群体：一到四年级学生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目标：简单了解与体验人工智能</a:t>
          </a:r>
          <a:endParaRPr lang="zh-CN" altLang="en-US" sz="1900" kern="1200" dirty="0"/>
        </a:p>
      </dsp:txBody>
      <dsp:txXfrm rot="-5400000">
        <a:off x="1106450" y="51967"/>
        <a:ext cx="6045384" cy="927109"/>
      </dsp:txXfrm>
    </dsp:sp>
    <dsp:sp modelId="{B44C2742-CA8D-4626-AD3A-9AB571B1A288}">
      <dsp:nvSpPr>
        <dsp:cNvPr id="0" name=""/>
        <dsp:cNvSpPr/>
      </dsp:nvSpPr>
      <dsp:spPr>
        <a:xfrm rot="5400000">
          <a:off x="-237096" y="1625211"/>
          <a:ext cx="1580642" cy="1106449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machinelearning5</a:t>
          </a:r>
          <a:endParaRPr lang="zh-CN" altLang="en-US" sz="1100" kern="1200" dirty="0"/>
        </a:p>
      </dsp:txBody>
      <dsp:txXfrm rot="-5400000">
        <a:off x="1" y="1941340"/>
        <a:ext cx="1106449" cy="474193"/>
      </dsp:txXfrm>
    </dsp:sp>
    <dsp:sp modelId="{71F1ED3C-10E9-4214-9257-521600DA2161}">
      <dsp:nvSpPr>
        <dsp:cNvPr id="0" name=""/>
        <dsp:cNvSpPr/>
      </dsp:nvSpPr>
      <dsp:spPr>
        <a:xfrm rot="5400000">
          <a:off x="3640510" y="-1145945"/>
          <a:ext cx="1027417" cy="6095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群体：五到九年级学生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目标：可灵活运用人工智能插件，可结合硬件做出简单的应用。了解机器学习简单原理</a:t>
          </a:r>
          <a:endParaRPr lang="zh-CN" altLang="en-US" sz="1900" kern="1200" dirty="0"/>
        </a:p>
      </dsp:txBody>
      <dsp:txXfrm rot="-5400000">
        <a:off x="1106450" y="1438269"/>
        <a:ext cx="6045384" cy="927109"/>
      </dsp:txXfrm>
    </dsp:sp>
    <dsp:sp modelId="{7138B909-1FFE-4FDF-B875-7C883CD4A5A3}">
      <dsp:nvSpPr>
        <dsp:cNvPr id="0" name=""/>
        <dsp:cNvSpPr/>
      </dsp:nvSpPr>
      <dsp:spPr>
        <a:xfrm rot="5400000">
          <a:off x="-237096" y="3011512"/>
          <a:ext cx="1580642" cy="1106449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TensorFlow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 rot="-5400000">
        <a:off x="1" y="3327641"/>
        <a:ext cx="1106449" cy="474193"/>
      </dsp:txXfrm>
    </dsp:sp>
    <dsp:sp modelId="{9A46D6BD-79B2-4732-8D54-961C40A58663}">
      <dsp:nvSpPr>
        <dsp:cNvPr id="0" name=""/>
        <dsp:cNvSpPr/>
      </dsp:nvSpPr>
      <dsp:spPr>
        <a:xfrm rot="5400000">
          <a:off x="3640510" y="240356"/>
          <a:ext cx="1027417" cy="60955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群体：高中及以上学生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目标：了解</a:t>
          </a:r>
          <a:r>
            <a:rPr lang="en-US" altLang="zh-CN" sz="1900" kern="1200" dirty="0" smtClean="0"/>
            <a:t>TensorFlow</a:t>
          </a:r>
          <a:r>
            <a:rPr lang="zh-CN" altLang="en-US" sz="1900" kern="1200" dirty="0" smtClean="0"/>
            <a:t>机器学习框架，掌握</a:t>
          </a:r>
          <a:r>
            <a:rPr lang="en-US" altLang="zh-CN" sz="1900" kern="1200" dirty="0" smtClean="0"/>
            <a:t>TensorFlow</a:t>
          </a:r>
          <a:r>
            <a:rPr lang="zh-CN" altLang="en-US" sz="1900" kern="1200" dirty="0" smtClean="0"/>
            <a:t>使用流程，并能利用其做出简单的应用</a:t>
          </a:r>
          <a:endParaRPr lang="zh-CN" altLang="en-US" sz="1900" kern="1200" dirty="0"/>
        </a:p>
      </dsp:txBody>
      <dsp:txXfrm rot="-5400000">
        <a:off x="1106450" y="2824570"/>
        <a:ext cx="6045384" cy="92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5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0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86DE-E5C1-4D68-8122-9993417B3D82}" type="datetimeFigureOut">
              <a:rPr lang="zh-CN" altLang="en-US" smtClean="0"/>
              <a:t>2019-05-31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3E3A-D31F-4303-AC1C-ECDE2CD29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031857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14139"/>
              </p:ext>
            </p:extLst>
          </p:nvPr>
        </p:nvGraphicFramePr>
        <p:xfrm>
          <a:off x="2185852" y="1010194"/>
          <a:ext cx="7201988" cy="435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7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150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CCFIVE</dc:creator>
  <cp:lastModifiedBy>CCFIVE</cp:lastModifiedBy>
  <cp:revision>5</cp:revision>
  <dcterms:created xsi:type="dcterms:W3CDTF">2019-05-31T01:45:28Z</dcterms:created>
  <dcterms:modified xsi:type="dcterms:W3CDTF">2019-05-31T02:58:46Z</dcterms:modified>
</cp:coreProperties>
</file>