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85" r:id="rId2"/>
    <p:sldId id="263" r:id="rId3"/>
    <p:sldId id="264" r:id="rId4"/>
    <p:sldId id="265" r:id="rId5"/>
    <p:sldId id="284" r:id="rId6"/>
    <p:sldId id="266" r:id="rId7"/>
    <p:sldId id="267" r:id="rId8"/>
    <p:sldId id="287" r:id="rId9"/>
    <p:sldId id="268" r:id="rId10"/>
    <p:sldId id="289" r:id="rId11"/>
    <p:sldId id="288" r:id="rId12"/>
    <p:sldId id="290" r:id="rId13"/>
    <p:sldId id="269" r:id="rId14"/>
    <p:sldId id="270" r:id="rId15"/>
    <p:sldId id="271" r:id="rId16"/>
    <p:sldId id="272" r:id="rId17"/>
    <p:sldId id="274" r:id="rId18"/>
    <p:sldId id="275" r:id="rId19"/>
    <p:sldId id="276" r:id="rId20"/>
    <p:sldId id="277" r:id="rId21"/>
    <p:sldId id="278" r:id="rId22"/>
    <p:sldId id="279" r:id="rId23"/>
    <p:sldId id="281" r:id="rId24"/>
    <p:sldId id="282"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E04BA-6213-46B8-BEC1-999EDF3032F7}" v="37" dt="2023-11-26T13:45:45.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E2275-1040-4135-A27F-7D33CF6DD40C}" type="doc">
      <dgm:prSet loTypeId="urn:microsoft.com/office/officeart/2016/7/layout/VerticalHollowActionList" loCatId="List" qsTypeId="urn:microsoft.com/office/officeart/2005/8/quickstyle/3d5" qsCatId="3D" csTypeId="urn:microsoft.com/office/officeart/2005/8/colors/colorful2" csCatId="colorful"/>
      <dgm:spPr/>
      <dgm:t>
        <a:bodyPr/>
        <a:lstStyle/>
        <a:p>
          <a:endParaRPr lang="en-US"/>
        </a:p>
      </dgm:t>
    </dgm:pt>
    <dgm:pt modelId="{6F1CDCF4-6F77-437E-890C-45CEB8227167}">
      <dgm:prSet/>
      <dgm:spPr/>
      <dgm:t>
        <a:bodyPr/>
        <a:lstStyle/>
        <a:p>
          <a:r>
            <a:rPr lang="en-US" dirty="0"/>
            <a:t>Introduce</a:t>
          </a:r>
        </a:p>
      </dgm:t>
    </dgm:pt>
    <dgm:pt modelId="{E400FFD1-E729-4D27-8969-DA297DF468C3}" type="parTrans" cxnId="{BB866430-70F5-4AB8-A68B-D103A3978C60}">
      <dgm:prSet/>
      <dgm:spPr/>
      <dgm:t>
        <a:bodyPr/>
        <a:lstStyle/>
        <a:p>
          <a:endParaRPr lang="en-US"/>
        </a:p>
      </dgm:t>
    </dgm:pt>
    <dgm:pt modelId="{9B4D69AC-B569-40DB-A50E-592569D92BD5}" type="sibTrans" cxnId="{BB866430-70F5-4AB8-A68B-D103A3978C60}">
      <dgm:prSet/>
      <dgm:spPr/>
      <dgm:t>
        <a:bodyPr/>
        <a:lstStyle/>
        <a:p>
          <a:endParaRPr lang="en-US"/>
        </a:p>
      </dgm:t>
    </dgm:pt>
    <dgm:pt modelId="{1B159F5A-35FA-4F4C-BA18-265D11115E45}">
      <dgm:prSet custT="1"/>
      <dgm:spPr/>
      <dgm:t>
        <a:bodyPr/>
        <a:lstStyle/>
        <a:p>
          <a:r>
            <a:rPr lang="en-US" sz="1600" dirty="0"/>
            <a:t>Introduce the current landscape of traditional voting methods</a:t>
          </a:r>
        </a:p>
      </dgm:t>
    </dgm:pt>
    <dgm:pt modelId="{5D288954-56D5-488C-9C85-A314479290A0}" type="parTrans" cxnId="{C3983D26-6939-4F69-9B18-1E585425A095}">
      <dgm:prSet/>
      <dgm:spPr/>
      <dgm:t>
        <a:bodyPr/>
        <a:lstStyle/>
        <a:p>
          <a:endParaRPr lang="en-US"/>
        </a:p>
      </dgm:t>
    </dgm:pt>
    <dgm:pt modelId="{3609BE09-7F51-47F0-AA3A-B3A48206FCA3}" type="sibTrans" cxnId="{C3983D26-6939-4F69-9B18-1E585425A095}">
      <dgm:prSet/>
      <dgm:spPr/>
      <dgm:t>
        <a:bodyPr/>
        <a:lstStyle/>
        <a:p>
          <a:endParaRPr lang="en-US"/>
        </a:p>
      </dgm:t>
    </dgm:pt>
    <dgm:pt modelId="{C562B285-E5FE-4FBF-B743-7EF28D1AC3D6}">
      <dgm:prSet custT="1"/>
      <dgm:spPr/>
      <dgm:t>
        <a:bodyPr/>
        <a:lstStyle/>
        <a:p>
          <a:r>
            <a:rPr lang="en-US" sz="1400" dirty="0"/>
            <a:t>"In the current electoral landscape, citizens participate in the democratic process through traditional voting methods, often involving physical presence at polling stations."</a:t>
          </a:r>
        </a:p>
      </dgm:t>
    </dgm:pt>
    <dgm:pt modelId="{E778CFA9-0AC3-433B-A573-658676A737FE}" type="parTrans" cxnId="{438E402D-A735-46DB-BB43-11E359670265}">
      <dgm:prSet/>
      <dgm:spPr/>
      <dgm:t>
        <a:bodyPr/>
        <a:lstStyle/>
        <a:p>
          <a:endParaRPr lang="en-US"/>
        </a:p>
      </dgm:t>
    </dgm:pt>
    <dgm:pt modelId="{1F12FCE3-857B-4E60-8DC6-DF64EFC926F7}" type="sibTrans" cxnId="{438E402D-A735-46DB-BB43-11E359670265}">
      <dgm:prSet/>
      <dgm:spPr/>
      <dgm:t>
        <a:bodyPr/>
        <a:lstStyle/>
        <a:p>
          <a:endParaRPr lang="en-US"/>
        </a:p>
      </dgm:t>
    </dgm:pt>
    <dgm:pt modelId="{AE487680-1DD6-4268-8E42-A5AF0D754001}">
      <dgm:prSet/>
      <dgm:spPr/>
      <dgm:t>
        <a:bodyPr/>
        <a:lstStyle/>
        <a:p>
          <a:r>
            <a:rPr lang="en-US"/>
            <a:t>Highlight</a:t>
          </a:r>
        </a:p>
      </dgm:t>
    </dgm:pt>
    <dgm:pt modelId="{55A61B6B-9BAF-4F01-9449-901D4AC807F2}" type="parTrans" cxnId="{60DC46D0-04F3-4549-85E4-FF4E9108F483}">
      <dgm:prSet/>
      <dgm:spPr/>
      <dgm:t>
        <a:bodyPr/>
        <a:lstStyle/>
        <a:p>
          <a:endParaRPr lang="en-US"/>
        </a:p>
      </dgm:t>
    </dgm:pt>
    <dgm:pt modelId="{015805EA-169B-471E-BFB8-B9228B92D399}" type="sibTrans" cxnId="{60DC46D0-04F3-4549-85E4-FF4E9108F483}">
      <dgm:prSet/>
      <dgm:spPr/>
      <dgm:t>
        <a:bodyPr/>
        <a:lstStyle/>
        <a:p>
          <a:endParaRPr lang="en-US"/>
        </a:p>
      </dgm:t>
    </dgm:pt>
    <dgm:pt modelId="{9FE68E68-8258-4BBC-B340-3E825A025A33}">
      <dgm:prSet custT="1"/>
      <dgm:spPr/>
      <dgm:t>
        <a:bodyPr/>
        <a:lstStyle/>
        <a:p>
          <a:r>
            <a:rPr lang="en-US" sz="1600"/>
            <a:t>Highlight the need for change</a:t>
          </a:r>
        </a:p>
      </dgm:t>
    </dgm:pt>
    <dgm:pt modelId="{0D8BEC7E-4FE1-48C9-A577-09BD4B846AA0}" type="parTrans" cxnId="{B4EDA246-3415-40D4-8BC9-A63598E9284E}">
      <dgm:prSet/>
      <dgm:spPr/>
      <dgm:t>
        <a:bodyPr/>
        <a:lstStyle/>
        <a:p>
          <a:endParaRPr lang="en-US"/>
        </a:p>
      </dgm:t>
    </dgm:pt>
    <dgm:pt modelId="{06E39911-BEBE-4DFB-BB1C-8FD2D3696996}" type="sibTrans" cxnId="{B4EDA246-3415-40D4-8BC9-A63598E9284E}">
      <dgm:prSet/>
      <dgm:spPr/>
      <dgm:t>
        <a:bodyPr/>
        <a:lstStyle/>
        <a:p>
          <a:endParaRPr lang="en-US"/>
        </a:p>
      </dgm:t>
    </dgm:pt>
    <dgm:pt modelId="{D719FFC9-2C40-4C75-8253-176C4AC70142}">
      <dgm:prSet custT="1"/>
      <dgm:spPr/>
      <dgm:t>
        <a:bodyPr/>
        <a:lstStyle/>
        <a:p>
          <a:r>
            <a:rPr lang="en-US" sz="1400" dirty="0"/>
            <a:t>"However, the limitations of these traditional methods, such as geographical constraints and time commitments, have sparked a need for a more inclusive and convenient approach to voting."</a:t>
          </a:r>
        </a:p>
      </dgm:t>
    </dgm:pt>
    <dgm:pt modelId="{EF02F5A5-5DD3-45FF-8448-5B3FDB46E2D6}" type="parTrans" cxnId="{8DFC709F-791D-4580-B4AD-5CBD4B185AF2}">
      <dgm:prSet/>
      <dgm:spPr/>
      <dgm:t>
        <a:bodyPr/>
        <a:lstStyle/>
        <a:p>
          <a:endParaRPr lang="en-US"/>
        </a:p>
      </dgm:t>
    </dgm:pt>
    <dgm:pt modelId="{B1C87EAF-6D83-498D-9500-EE24D0B715AA}" type="sibTrans" cxnId="{8DFC709F-791D-4580-B4AD-5CBD4B185AF2}">
      <dgm:prSet/>
      <dgm:spPr/>
      <dgm:t>
        <a:bodyPr/>
        <a:lstStyle/>
        <a:p>
          <a:endParaRPr lang="en-US"/>
        </a:p>
      </dgm:t>
    </dgm:pt>
    <dgm:pt modelId="{0235B850-CEE7-4655-8510-840AA626926C}">
      <dgm:prSet/>
      <dgm:spPr/>
      <dgm:t>
        <a:bodyPr/>
        <a:lstStyle/>
        <a:p>
          <a:r>
            <a:rPr lang="en-US"/>
            <a:t>Address</a:t>
          </a:r>
        </a:p>
      </dgm:t>
    </dgm:pt>
    <dgm:pt modelId="{B68DF710-7B7F-4F87-AB9E-A4849AEBA7A0}" type="parTrans" cxnId="{C690C8FD-C726-492A-875A-49DA36D4DD9A}">
      <dgm:prSet/>
      <dgm:spPr/>
      <dgm:t>
        <a:bodyPr/>
        <a:lstStyle/>
        <a:p>
          <a:endParaRPr lang="en-US"/>
        </a:p>
      </dgm:t>
    </dgm:pt>
    <dgm:pt modelId="{5152621B-E75F-4941-BDEA-684A9979F265}" type="sibTrans" cxnId="{C690C8FD-C726-492A-875A-49DA36D4DD9A}">
      <dgm:prSet/>
      <dgm:spPr/>
      <dgm:t>
        <a:bodyPr/>
        <a:lstStyle/>
        <a:p>
          <a:endParaRPr lang="en-US"/>
        </a:p>
      </dgm:t>
    </dgm:pt>
    <dgm:pt modelId="{09BAAE31-96ED-42C6-9B3B-ADB882D097B7}">
      <dgm:prSet custT="1"/>
      <dgm:spPr/>
      <dgm:t>
        <a:bodyPr/>
        <a:lstStyle/>
        <a:p>
          <a:r>
            <a:rPr lang="en-US" sz="1600" dirty="0"/>
            <a:t>Address the advantages of transitioning to an online voting system</a:t>
          </a:r>
        </a:p>
      </dgm:t>
    </dgm:pt>
    <dgm:pt modelId="{54B04654-FDED-4F8E-AD58-5A46803EE9C8}" type="parTrans" cxnId="{EE4955E5-04E0-4965-87D6-24687837C015}">
      <dgm:prSet/>
      <dgm:spPr/>
      <dgm:t>
        <a:bodyPr/>
        <a:lstStyle/>
        <a:p>
          <a:endParaRPr lang="en-US"/>
        </a:p>
      </dgm:t>
    </dgm:pt>
    <dgm:pt modelId="{42CB2897-9EC5-43B0-824B-8EC4CEB00A8D}" type="sibTrans" cxnId="{EE4955E5-04E0-4965-87D6-24687837C015}">
      <dgm:prSet/>
      <dgm:spPr/>
      <dgm:t>
        <a:bodyPr/>
        <a:lstStyle/>
        <a:p>
          <a:endParaRPr lang="en-US"/>
        </a:p>
      </dgm:t>
    </dgm:pt>
    <dgm:pt modelId="{5855158C-7256-493A-8728-C82A60574E4C}">
      <dgm:prSet custT="1"/>
      <dgm:spPr/>
      <dgm:t>
        <a:bodyPr/>
        <a:lstStyle/>
        <a:p>
          <a:r>
            <a:rPr lang="en-US" sz="1400" dirty="0"/>
            <a:t>"The Online Voting System addresses these challenges, offering a revolutionary approach that enhances accessibility, convenience, and overall efficiency in the electoral process."</a:t>
          </a:r>
        </a:p>
      </dgm:t>
    </dgm:pt>
    <dgm:pt modelId="{C6702411-D44F-4952-B902-8DB9C754EAE9}" type="parTrans" cxnId="{4E0675DB-CBB5-4083-9A5A-906D100FAB47}">
      <dgm:prSet/>
      <dgm:spPr/>
      <dgm:t>
        <a:bodyPr/>
        <a:lstStyle/>
        <a:p>
          <a:endParaRPr lang="en-US"/>
        </a:p>
      </dgm:t>
    </dgm:pt>
    <dgm:pt modelId="{7E33107D-3A7F-4BB5-BF1B-61BA1B69B51C}" type="sibTrans" cxnId="{4E0675DB-CBB5-4083-9A5A-906D100FAB47}">
      <dgm:prSet/>
      <dgm:spPr/>
      <dgm:t>
        <a:bodyPr/>
        <a:lstStyle/>
        <a:p>
          <a:endParaRPr lang="en-US"/>
        </a:p>
      </dgm:t>
    </dgm:pt>
    <dgm:pt modelId="{8565D227-CE92-4544-BE30-5DA48358FD9D}" type="pres">
      <dgm:prSet presAssocID="{CA3E2275-1040-4135-A27F-7D33CF6DD40C}" presName="Name0" presStyleCnt="0">
        <dgm:presLayoutVars>
          <dgm:dir/>
          <dgm:animLvl val="lvl"/>
          <dgm:resizeHandles val="exact"/>
        </dgm:presLayoutVars>
      </dgm:prSet>
      <dgm:spPr/>
    </dgm:pt>
    <dgm:pt modelId="{BB4644D9-16C2-4A2F-AD9E-8C0F6596E3B3}" type="pres">
      <dgm:prSet presAssocID="{6F1CDCF4-6F77-437E-890C-45CEB8227167}" presName="linNode" presStyleCnt="0"/>
      <dgm:spPr/>
    </dgm:pt>
    <dgm:pt modelId="{0214A1B1-A232-4DDB-9DD3-C328FB65B2D7}" type="pres">
      <dgm:prSet presAssocID="{6F1CDCF4-6F77-437E-890C-45CEB8227167}" presName="parentText" presStyleLbl="solidFgAcc1" presStyleIdx="0" presStyleCnt="3" custLinFactNeighborX="-11430" custLinFactNeighborY="476">
        <dgm:presLayoutVars>
          <dgm:chMax val="1"/>
          <dgm:bulletEnabled/>
        </dgm:presLayoutVars>
      </dgm:prSet>
      <dgm:spPr/>
    </dgm:pt>
    <dgm:pt modelId="{DF527860-AD44-44B0-965E-F981FCD8A934}" type="pres">
      <dgm:prSet presAssocID="{6F1CDCF4-6F77-437E-890C-45CEB8227167}" presName="descendantText" presStyleLbl="alignNode1" presStyleIdx="0" presStyleCnt="3">
        <dgm:presLayoutVars>
          <dgm:bulletEnabled/>
        </dgm:presLayoutVars>
      </dgm:prSet>
      <dgm:spPr/>
    </dgm:pt>
    <dgm:pt modelId="{CC87B613-A336-4478-82E1-EA395955D2AB}" type="pres">
      <dgm:prSet presAssocID="{9B4D69AC-B569-40DB-A50E-592569D92BD5}" presName="sp" presStyleCnt="0"/>
      <dgm:spPr/>
    </dgm:pt>
    <dgm:pt modelId="{595624AD-96A5-427B-92E0-85BD636253D0}" type="pres">
      <dgm:prSet presAssocID="{AE487680-1DD6-4268-8E42-A5AF0D754001}" presName="linNode" presStyleCnt="0"/>
      <dgm:spPr/>
    </dgm:pt>
    <dgm:pt modelId="{74BBD154-237E-4005-8D93-11CFE9017787}" type="pres">
      <dgm:prSet presAssocID="{AE487680-1DD6-4268-8E42-A5AF0D754001}" presName="parentText" presStyleLbl="solidFgAcc1" presStyleIdx="1" presStyleCnt="3">
        <dgm:presLayoutVars>
          <dgm:chMax val="1"/>
          <dgm:bulletEnabled/>
        </dgm:presLayoutVars>
      </dgm:prSet>
      <dgm:spPr/>
    </dgm:pt>
    <dgm:pt modelId="{C71BDB13-610E-4722-9529-81134739037E}" type="pres">
      <dgm:prSet presAssocID="{AE487680-1DD6-4268-8E42-A5AF0D754001}" presName="descendantText" presStyleLbl="alignNode1" presStyleIdx="1" presStyleCnt="3">
        <dgm:presLayoutVars>
          <dgm:bulletEnabled/>
        </dgm:presLayoutVars>
      </dgm:prSet>
      <dgm:spPr/>
    </dgm:pt>
    <dgm:pt modelId="{B89E6B99-C4D2-4A2D-B25F-BDE9C8F5A76A}" type="pres">
      <dgm:prSet presAssocID="{015805EA-169B-471E-BFB8-B9228B92D399}" presName="sp" presStyleCnt="0"/>
      <dgm:spPr/>
    </dgm:pt>
    <dgm:pt modelId="{C2A98268-9230-468E-ABC3-E6F405132E25}" type="pres">
      <dgm:prSet presAssocID="{0235B850-CEE7-4655-8510-840AA626926C}" presName="linNode" presStyleCnt="0"/>
      <dgm:spPr/>
    </dgm:pt>
    <dgm:pt modelId="{420A163D-6CFA-4ACF-8403-AD73CC602847}" type="pres">
      <dgm:prSet presAssocID="{0235B850-CEE7-4655-8510-840AA626926C}" presName="parentText" presStyleLbl="solidFgAcc1" presStyleIdx="2" presStyleCnt="3">
        <dgm:presLayoutVars>
          <dgm:chMax val="1"/>
          <dgm:bulletEnabled/>
        </dgm:presLayoutVars>
      </dgm:prSet>
      <dgm:spPr/>
    </dgm:pt>
    <dgm:pt modelId="{1B99A8A7-184E-4DC5-A734-40CB1388E23A}" type="pres">
      <dgm:prSet presAssocID="{0235B850-CEE7-4655-8510-840AA626926C}" presName="descendantText" presStyleLbl="alignNode1" presStyleIdx="2" presStyleCnt="3">
        <dgm:presLayoutVars>
          <dgm:bulletEnabled/>
        </dgm:presLayoutVars>
      </dgm:prSet>
      <dgm:spPr/>
    </dgm:pt>
  </dgm:ptLst>
  <dgm:cxnLst>
    <dgm:cxn modelId="{47247702-407B-4A42-9D5E-A2CB375F4071}" type="presOf" srcId="{5855158C-7256-493A-8728-C82A60574E4C}" destId="{1B99A8A7-184E-4DC5-A734-40CB1388E23A}" srcOrd="0" destOrd="1" presId="urn:microsoft.com/office/officeart/2016/7/layout/VerticalHollowActionList"/>
    <dgm:cxn modelId="{C3983D26-6939-4F69-9B18-1E585425A095}" srcId="{6F1CDCF4-6F77-437E-890C-45CEB8227167}" destId="{1B159F5A-35FA-4F4C-BA18-265D11115E45}" srcOrd="0" destOrd="0" parTransId="{5D288954-56D5-488C-9C85-A314479290A0}" sibTransId="{3609BE09-7F51-47F0-AA3A-B3A48206FCA3}"/>
    <dgm:cxn modelId="{438E402D-A735-46DB-BB43-11E359670265}" srcId="{1B159F5A-35FA-4F4C-BA18-265D11115E45}" destId="{C562B285-E5FE-4FBF-B743-7EF28D1AC3D6}" srcOrd="0" destOrd="0" parTransId="{E778CFA9-0AC3-433B-A573-658676A737FE}" sibTransId="{1F12FCE3-857B-4E60-8DC6-DF64EFC926F7}"/>
    <dgm:cxn modelId="{A0BF092F-97AC-4B4F-B491-7B2F0E571F8C}" type="presOf" srcId="{9FE68E68-8258-4BBC-B340-3E825A025A33}" destId="{C71BDB13-610E-4722-9529-81134739037E}" srcOrd="0" destOrd="0" presId="urn:microsoft.com/office/officeart/2016/7/layout/VerticalHollowActionList"/>
    <dgm:cxn modelId="{BB866430-70F5-4AB8-A68B-D103A3978C60}" srcId="{CA3E2275-1040-4135-A27F-7D33CF6DD40C}" destId="{6F1CDCF4-6F77-437E-890C-45CEB8227167}" srcOrd="0" destOrd="0" parTransId="{E400FFD1-E729-4D27-8969-DA297DF468C3}" sibTransId="{9B4D69AC-B569-40DB-A50E-592569D92BD5}"/>
    <dgm:cxn modelId="{335EF931-7D55-43EF-9132-388901E2A4EF}" type="presOf" srcId="{C562B285-E5FE-4FBF-B743-7EF28D1AC3D6}" destId="{DF527860-AD44-44B0-965E-F981FCD8A934}" srcOrd="0" destOrd="1" presId="urn:microsoft.com/office/officeart/2016/7/layout/VerticalHollowActionList"/>
    <dgm:cxn modelId="{5AF70D37-AE65-44E1-B661-5EF0BF3D4C35}" type="presOf" srcId="{CA3E2275-1040-4135-A27F-7D33CF6DD40C}" destId="{8565D227-CE92-4544-BE30-5DA48358FD9D}" srcOrd="0" destOrd="0" presId="urn:microsoft.com/office/officeart/2016/7/layout/VerticalHollowActionList"/>
    <dgm:cxn modelId="{B4EDA246-3415-40D4-8BC9-A63598E9284E}" srcId="{AE487680-1DD6-4268-8E42-A5AF0D754001}" destId="{9FE68E68-8258-4BBC-B340-3E825A025A33}" srcOrd="0" destOrd="0" parTransId="{0D8BEC7E-4FE1-48C9-A577-09BD4B846AA0}" sibTransId="{06E39911-BEBE-4DFB-BB1C-8FD2D3696996}"/>
    <dgm:cxn modelId="{11AFD970-B703-4CB2-ADF0-7132305004FB}" type="presOf" srcId="{0235B850-CEE7-4655-8510-840AA626926C}" destId="{420A163D-6CFA-4ACF-8403-AD73CC602847}" srcOrd="0" destOrd="0" presId="urn:microsoft.com/office/officeart/2016/7/layout/VerticalHollowActionList"/>
    <dgm:cxn modelId="{8DFC709F-791D-4580-B4AD-5CBD4B185AF2}" srcId="{9FE68E68-8258-4BBC-B340-3E825A025A33}" destId="{D719FFC9-2C40-4C75-8253-176C4AC70142}" srcOrd="0" destOrd="0" parTransId="{EF02F5A5-5DD3-45FF-8448-5B3FDB46E2D6}" sibTransId="{B1C87EAF-6D83-498D-9500-EE24D0B715AA}"/>
    <dgm:cxn modelId="{024C5DA0-9DE5-422D-B26A-4F80B0BF7F1D}" type="presOf" srcId="{AE487680-1DD6-4268-8E42-A5AF0D754001}" destId="{74BBD154-237E-4005-8D93-11CFE9017787}" srcOrd="0" destOrd="0" presId="urn:microsoft.com/office/officeart/2016/7/layout/VerticalHollowActionList"/>
    <dgm:cxn modelId="{BC99B4A0-9D96-45C8-8437-2F1756CE651C}" type="presOf" srcId="{1B159F5A-35FA-4F4C-BA18-265D11115E45}" destId="{DF527860-AD44-44B0-965E-F981FCD8A934}" srcOrd="0" destOrd="0" presId="urn:microsoft.com/office/officeart/2016/7/layout/VerticalHollowActionList"/>
    <dgm:cxn modelId="{05F2D3B4-809D-468E-BABA-47269B62F4B5}" type="presOf" srcId="{6F1CDCF4-6F77-437E-890C-45CEB8227167}" destId="{0214A1B1-A232-4DDB-9DD3-C328FB65B2D7}" srcOrd="0" destOrd="0" presId="urn:microsoft.com/office/officeart/2016/7/layout/VerticalHollowActionList"/>
    <dgm:cxn modelId="{AB394EB6-049B-4685-B7AB-A89087E21AAB}" type="presOf" srcId="{D719FFC9-2C40-4C75-8253-176C4AC70142}" destId="{C71BDB13-610E-4722-9529-81134739037E}" srcOrd="0" destOrd="1" presId="urn:microsoft.com/office/officeart/2016/7/layout/VerticalHollowActionList"/>
    <dgm:cxn modelId="{60DC46D0-04F3-4549-85E4-FF4E9108F483}" srcId="{CA3E2275-1040-4135-A27F-7D33CF6DD40C}" destId="{AE487680-1DD6-4268-8E42-A5AF0D754001}" srcOrd="1" destOrd="0" parTransId="{55A61B6B-9BAF-4F01-9449-901D4AC807F2}" sibTransId="{015805EA-169B-471E-BFB8-B9228B92D399}"/>
    <dgm:cxn modelId="{4E0675DB-CBB5-4083-9A5A-906D100FAB47}" srcId="{09BAAE31-96ED-42C6-9B3B-ADB882D097B7}" destId="{5855158C-7256-493A-8728-C82A60574E4C}" srcOrd="0" destOrd="0" parTransId="{C6702411-D44F-4952-B902-8DB9C754EAE9}" sibTransId="{7E33107D-3A7F-4BB5-BF1B-61BA1B69B51C}"/>
    <dgm:cxn modelId="{160DFDDF-81B3-416B-9AFF-B5461A00F286}" type="presOf" srcId="{09BAAE31-96ED-42C6-9B3B-ADB882D097B7}" destId="{1B99A8A7-184E-4DC5-A734-40CB1388E23A}" srcOrd="0" destOrd="0" presId="urn:microsoft.com/office/officeart/2016/7/layout/VerticalHollowActionList"/>
    <dgm:cxn modelId="{EE4955E5-04E0-4965-87D6-24687837C015}" srcId="{0235B850-CEE7-4655-8510-840AA626926C}" destId="{09BAAE31-96ED-42C6-9B3B-ADB882D097B7}" srcOrd="0" destOrd="0" parTransId="{54B04654-FDED-4F8E-AD58-5A46803EE9C8}" sibTransId="{42CB2897-9EC5-43B0-824B-8EC4CEB00A8D}"/>
    <dgm:cxn modelId="{C690C8FD-C726-492A-875A-49DA36D4DD9A}" srcId="{CA3E2275-1040-4135-A27F-7D33CF6DD40C}" destId="{0235B850-CEE7-4655-8510-840AA626926C}" srcOrd="2" destOrd="0" parTransId="{B68DF710-7B7F-4F87-AB9E-A4849AEBA7A0}" sibTransId="{5152621B-E75F-4941-BDEA-684A9979F265}"/>
    <dgm:cxn modelId="{383C5B92-D968-4EDF-8846-4E2F3E4D5CF7}" type="presParOf" srcId="{8565D227-CE92-4544-BE30-5DA48358FD9D}" destId="{BB4644D9-16C2-4A2F-AD9E-8C0F6596E3B3}" srcOrd="0" destOrd="0" presId="urn:microsoft.com/office/officeart/2016/7/layout/VerticalHollowActionList"/>
    <dgm:cxn modelId="{8634AA13-4C07-4331-B5CC-2DA0D9BE6FA0}" type="presParOf" srcId="{BB4644D9-16C2-4A2F-AD9E-8C0F6596E3B3}" destId="{0214A1B1-A232-4DDB-9DD3-C328FB65B2D7}" srcOrd="0" destOrd="0" presId="urn:microsoft.com/office/officeart/2016/7/layout/VerticalHollowActionList"/>
    <dgm:cxn modelId="{F6E15464-22AC-44D5-82A2-7E24B9F2E3C5}" type="presParOf" srcId="{BB4644D9-16C2-4A2F-AD9E-8C0F6596E3B3}" destId="{DF527860-AD44-44B0-965E-F981FCD8A934}" srcOrd="1" destOrd="0" presId="urn:microsoft.com/office/officeart/2016/7/layout/VerticalHollowActionList"/>
    <dgm:cxn modelId="{70935B4E-0E76-4F78-9FCF-EA958E972843}" type="presParOf" srcId="{8565D227-CE92-4544-BE30-5DA48358FD9D}" destId="{CC87B613-A336-4478-82E1-EA395955D2AB}" srcOrd="1" destOrd="0" presId="urn:microsoft.com/office/officeart/2016/7/layout/VerticalHollowActionList"/>
    <dgm:cxn modelId="{D5851417-EA81-4F9A-B1C0-2A8C8866B731}" type="presParOf" srcId="{8565D227-CE92-4544-BE30-5DA48358FD9D}" destId="{595624AD-96A5-427B-92E0-85BD636253D0}" srcOrd="2" destOrd="0" presId="urn:microsoft.com/office/officeart/2016/7/layout/VerticalHollowActionList"/>
    <dgm:cxn modelId="{DC04E965-0FE2-4F1F-A2CF-85AB4395BBB1}" type="presParOf" srcId="{595624AD-96A5-427B-92E0-85BD636253D0}" destId="{74BBD154-237E-4005-8D93-11CFE9017787}" srcOrd="0" destOrd="0" presId="urn:microsoft.com/office/officeart/2016/7/layout/VerticalHollowActionList"/>
    <dgm:cxn modelId="{2ECCF71B-71E4-42B2-838D-A1A8B6C1B281}" type="presParOf" srcId="{595624AD-96A5-427B-92E0-85BD636253D0}" destId="{C71BDB13-610E-4722-9529-81134739037E}" srcOrd="1" destOrd="0" presId="urn:microsoft.com/office/officeart/2016/7/layout/VerticalHollowActionList"/>
    <dgm:cxn modelId="{47B7EDEC-6931-4143-8D79-2108BAF34A92}" type="presParOf" srcId="{8565D227-CE92-4544-BE30-5DA48358FD9D}" destId="{B89E6B99-C4D2-4A2D-B25F-BDE9C8F5A76A}" srcOrd="3" destOrd="0" presId="urn:microsoft.com/office/officeart/2016/7/layout/VerticalHollowActionList"/>
    <dgm:cxn modelId="{6AF4ABA4-682A-43E9-8C69-542B4BE190C0}" type="presParOf" srcId="{8565D227-CE92-4544-BE30-5DA48358FD9D}" destId="{C2A98268-9230-468E-ABC3-E6F405132E25}" srcOrd="4" destOrd="0" presId="urn:microsoft.com/office/officeart/2016/7/layout/VerticalHollowActionList"/>
    <dgm:cxn modelId="{6088C477-9C2E-4C67-B4B8-254E62C6DF52}" type="presParOf" srcId="{C2A98268-9230-468E-ABC3-E6F405132E25}" destId="{420A163D-6CFA-4ACF-8403-AD73CC602847}" srcOrd="0" destOrd="0" presId="urn:microsoft.com/office/officeart/2016/7/layout/VerticalHollowActionList"/>
    <dgm:cxn modelId="{8B2B1779-33FA-45C9-A0DB-419E5CBBBB57}" type="presParOf" srcId="{C2A98268-9230-468E-ABC3-E6F405132E25}" destId="{1B99A8A7-184E-4DC5-A734-40CB1388E23A}"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9BB1BC-50E5-4FB0-A40F-8FFAE7AD5DAB}" type="doc">
      <dgm:prSet loTypeId="urn:microsoft.com/office/officeart/2005/8/layout/hierarchy3" loCatId="list" qsTypeId="urn:microsoft.com/office/officeart/2005/8/quickstyle/simple5" qsCatId="simple" csTypeId="urn:microsoft.com/office/officeart/2005/8/colors/colorful2" csCatId="colorful"/>
      <dgm:spPr/>
      <dgm:t>
        <a:bodyPr/>
        <a:lstStyle/>
        <a:p>
          <a:endParaRPr lang="en-US"/>
        </a:p>
      </dgm:t>
    </dgm:pt>
    <dgm:pt modelId="{80F91CB1-10F6-4431-AA78-FFC0BFBD236F}">
      <dgm:prSet/>
      <dgm:spPr/>
      <dgm:t>
        <a:bodyPr/>
        <a:lstStyle/>
        <a:p>
          <a:r>
            <a:rPr lang="en-US"/>
            <a:t>User Experience Upgrades</a:t>
          </a:r>
        </a:p>
      </dgm:t>
    </dgm:pt>
    <dgm:pt modelId="{16192CE3-D813-41F4-AFC5-FBC4DBCC0418}" type="parTrans" cxnId="{7CD22420-D42F-4EBC-AD68-93B0F1A67E1A}">
      <dgm:prSet/>
      <dgm:spPr/>
      <dgm:t>
        <a:bodyPr/>
        <a:lstStyle/>
        <a:p>
          <a:endParaRPr lang="en-US"/>
        </a:p>
      </dgm:t>
    </dgm:pt>
    <dgm:pt modelId="{533A57F3-C176-4200-91F2-2CCD8BBE9C9D}" type="sibTrans" cxnId="{7CD22420-D42F-4EBC-AD68-93B0F1A67E1A}">
      <dgm:prSet/>
      <dgm:spPr/>
      <dgm:t>
        <a:bodyPr/>
        <a:lstStyle/>
        <a:p>
          <a:endParaRPr lang="en-US"/>
        </a:p>
      </dgm:t>
    </dgm:pt>
    <dgm:pt modelId="{A00114BF-D4CD-4F50-B769-EC5A979357F1}">
      <dgm:prSet/>
      <dgm:spPr/>
      <dgm:t>
        <a:bodyPr/>
        <a:lstStyle/>
        <a:p>
          <a:r>
            <a:rPr lang="en-US"/>
            <a:t>"Continuous efforts to enhance the user experience through user feedback and technological advancements."</a:t>
          </a:r>
        </a:p>
      </dgm:t>
    </dgm:pt>
    <dgm:pt modelId="{7F04C020-4675-4D96-BEF7-A08C6222C007}" type="parTrans" cxnId="{84289077-2936-492E-A694-03A6DFAE9CEB}">
      <dgm:prSet/>
      <dgm:spPr/>
      <dgm:t>
        <a:bodyPr/>
        <a:lstStyle/>
        <a:p>
          <a:endParaRPr lang="en-US"/>
        </a:p>
      </dgm:t>
    </dgm:pt>
    <dgm:pt modelId="{C0F296E3-313D-48A5-A1FB-C8B7E625D5D9}" type="sibTrans" cxnId="{84289077-2936-492E-A694-03A6DFAE9CEB}">
      <dgm:prSet/>
      <dgm:spPr/>
      <dgm:t>
        <a:bodyPr/>
        <a:lstStyle/>
        <a:p>
          <a:endParaRPr lang="en-US"/>
        </a:p>
      </dgm:t>
    </dgm:pt>
    <dgm:pt modelId="{E97DB1CA-CB9C-4662-9BFE-7CB2B2A3FAE5}">
      <dgm:prSet/>
      <dgm:spPr/>
      <dgm:t>
        <a:bodyPr/>
        <a:lstStyle/>
        <a:p>
          <a:r>
            <a:rPr lang="en-US"/>
            <a:t>"Updates to the interface, accessibility features, and overall usability to ensure a seamless and intuitive voting experience."</a:t>
          </a:r>
        </a:p>
      </dgm:t>
    </dgm:pt>
    <dgm:pt modelId="{48B63412-490F-42D6-BF13-91EAA8776091}" type="parTrans" cxnId="{A0E3FF1C-B29B-4A6D-9061-7703FFEF65F5}">
      <dgm:prSet/>
      <dgm:spPr/>
      <dgm:t>
        <a:bodyPr/>
        <a:lstStyle/>
        <a:p>
          <a:endParaRPr lang="en-US"/>
        </a:p>
      </dgm:t>
    </dgm:pt>
    <dgm:pt modelId="{F93DFB5E-8743-495D-8E7A-0D93CFEC4364}" type="sibTrans" cxnId="{A0E3FF1C-B29B-4A6D-9061-7703FFEF65F5}">
      <dgm:prSet/>
      <dgm:spPr/>
      <dgm:t>
        <a:bodyPr/>
        <a:lstStyle/>
        <a:p>
          <a:endParaRPr lang="en-US"/>
        </a:p>
      </dgm:t>
    </dgm:pt>
    <dgm:pt modelId="{D3C9B311-BC29-4740-B9E5-26EC8AB8F155}">
      <dgm:prSet/>
      <dgm:spPr/>
      <dgm:t>
        <a:bodyPr/>
        <a:lstStyle/>
        <a:p>
          <a:r>
            <a:rPr lang="en-US"/>
            <a:t>Adaptability to Changing Technology</a:t>
          </a:r>
        </a:p>
      </dgm:t>
    </dgm:pt>
    <dgm:pt modelId="{B20BB37C-8590-4170-B39B-D0AAC843AA57}" type="parTrans" cxnId="{0EF4ECCC-AA50-4217-869E-FA838691FA5E}">
      <dgm:prSet/>
      <dgm:spPr/>
      <dgm:t>
        <a:bodyPr/>
        <a:lstStyle/>
        <a:p>
          <a:endParaRPr lang="en-US"/>
        </a:p>
      </dgm:t>
    </dgm:pt>
    <dgm:pt modelId="{D0C0B27B-A62B-440E-9A3F-2C8540CC32AE}" type="sibTrans" cxnId="{0EF4ECCC-AA50-4217-869E-FA838691FA5E}">
      <dgm:prSet/>
      <dgm:spPr/>
      <dgm:t>
        <a:bodyPr/>
        <a:lstStyle/>
        <a:p>
          <a:endParaRPr lang="en-US"/>
        </a:p>
      </dgm:t>
    </dgm:pt>
    <dgm:pt modelId="{F45C4E79-0CD2-42B6-95E5-D24FE6B2C4F1}">
      <dgm:prSet/>
      <dgm:spPr/>
      <dgm:t>
        <a:bodyPr/>
        <a:lstStyle/>
        <a:p>
          <a:r>
            <a:rPr lang="en-US"/>
            <a:t>"Staying abreast of technological advancements and ensuring the system's adaptability to new technologies as they emerge."</a:t>
          </a:r>
        </a:p>
      </dgm:t>
    </dgm:pt>
    <dgm:pt modelId="{1DC665DE-AA12-4234-8715-A3A69F7B2E03}" type="parTrans" cxnId="{CD66F1F6-84D2-453B-94C2-00E0E77399BE}">
      <dgm:prSet/>
      <dgm:spPr/>
      <dgm:t>
        <a:bodyPr/>
        <a:lstStyle/>
        <a:p>
          <a:endParaRPr lang="en-US"/>
        </a:p>
      </dgm:t>
    </dgm:pt>
    <dgm:pt modelId="{453D586A-9AC4-4CEB-8FFE-7838D1FE55C8}" type="sibTrans" cxnId="{CD66F1F6-84D2-453B-94C2-00E0E77399BE}">
      <dgm:prSet/>
      <dgm:spPr/>
      <dgm:t>
        <a:bodyPr/>
        <a:lstStyle/>
        <a:p>
          <a:endParaRPr lang="en-US"/>
        </a:p>
      </dgm:t>
    </dgm:pt>
    <dgm:pt modelId="{E5912DD4-5C5C-443F-A01E-FC2FBA69EEF2}">
      <dgm:prSet/>
      <dgm:spPr/>
      <dgm:t>
        <a:bodyPr/>
        <a:lstStyle/>
        <a:p>
          <a:r>
            <a:rPr lang="en-US"/>
            <a:t>"A commitment to remain at the forefront of innovation in the electoral technology landscape."</a:t>
          </a:r>
        </a:p>
      </dgm:t>
    </dgm:pt>
    <dgm:pt modelId="{C510FF85-0F3A-4F7A-85EB-06235A4819CE}" type="parTrans" cxnId="{7491B91D-A93B-4C85-99C5-00AE14910F02}">
      <dgm:prSet/>
      <dgm:spPr/>
      <dgm:t>
        <a:bodyPr/>
        <a:lstStyle/>
        <a:p>
          <a:endParaRPr lang="en-US"/>
        </a:p>
      </dgm:t>
    </dgm:pt>
    <dgm:pt modelId="{24DB5911-A86C-4603-B45F-D2C1C90F9749}" type="sibTrans" cxnId="{7491B91D-A93B-4C85-99C5-00AE14910F02}">
      <dgm:prSet/>
      <dgm:spPr/>
      <dgm:t>
        <a:bodyPr/>
        <a:lstStyle/>
        <a:p>
          <a:endParaRPr lang="en-US"/>
        </a:p>
      </dgm:t>
    </dgm:pt>
    <dgm:pt modelId="{337EEC9D-B171-49E6-9695-83C6AD93D7E0}" type="pres">
      <dgm:prSet presAssocID="{F09BB1BC-50E5-4FB0-A40F-8FFAE7AD5DAB}" presName="diagram" presStyleCnt="0">
        <dgm:presLayoutVars>
          <dgm:chPref val="1"/>
          <dgm:dir/>
          <dgm:animOne val="branch"/>
          <dgm:animLvl val="lvl"/>
          <dgm:resizeHandles/>
        </dgm:presLayoutVars>
      </dgm:prSet>
      <dgm:spPr/>
    </dgm:pt>
    <dgm:pt modelId="{23ECAE7E-1B5C-4727-A252-ACBE97CFE8A8}" type="pres">
      <dgm:prSet presAssocID="{80F91CB1-10F6-4431-AA78-FFC0BFBD236F}" presName="root" presStyleCnt="0"/>
      <dgm:spPr/>
    </dgm:pt>
    <dgm:pt modelId="{7FD32A8E-2E26-45AE-BEF9-F2635DDD010B}" type="pres">
      <dgm:prSet presAssocID="{80F91CB1-10F6-4431-AA78-FFC0BFBD236F}" presName="rootComposite" presStyleCnt="0"/>
      <dgm:spPr/>
    </dgm:pt>
    <dgm:pt modelId="{7B0D69FF-FBE8-44A5-A629-4C2313986452}" type="pres">
      <dgm:prSet presAssocID="{80F91CB1-10F6-4431-AA78-FFC0BFBD236F}" presName="rootText" presStyleLbl="node1" presStyleIdx="0" presStyleCnt="2"/>
      <dgm:spPr/>
    </dgm:pt>
    <dgm:pt modelId="{1CBAA876-E8C2-44F0-A639-47888374BE2E}" type="pres">
      <dgm:prSet presAssocID="{80F91CB1-10F6-4431-AA78-FFC0BFBD236F}" presName="rootConnector" presStyleLbl="node1" presStyleIdx="0" presStyleCnt="2"/>
      <dgm:spPr/>
    </dgm:pt>
    <dgm:pt modelId="{B3C50910-55D2-4E36-A414-FB0DD0A9D5D4}" type="pres">
      <dgm:prSet presAssocID="{80F91CB1-10F6-4431-AA78-FFC0BFBD236F}" presName="childShape" presStyleCnt="0"/>
      <dgm:spPr/>
    </dgm:pt>
    <dgm:pt modelId="{57DE8A68-3D38-44C8-89DB-0CD467CDA138}" type="pres">
      <dgm:prSet presAssocID="{7F04C020-4675-4D96-BEF7-A08C6222C007}" presName="Name13" presStyleLbl="parChTrans1D2" presStyleIdx="0" presStyleCnt="4"/>
      <dgm:spPr/>
    </dgm:pt>
    <dgm:pt modelId="{A6B710B4-A062-4196-8191-371B2AE99442}" type="pres">
      <dgm:prSet presAssocID="{A00114BF-D4CD-4F50-B769-EC5A979357F1}" presName="childText" presStyleLbl="bgAcc1" presStyleIdx="0" presStyleCnt="4">
        <dgm:presLayoutVars>
          <dgm:bulletEnabled val="1"/>
        </dgm:presLayoutVars>
      </dgm:prSet>
      <dgm:spPr/>
    </dgm:pt>
    <dgm:pt modelId="{111D6E3A-26F5-45D0-BE6D-5E1CB1A131E1}" type="pres">
      <dgm:prSet presAssocID="{48B63412-490F-42D6-BF13-91EAA8776091}" presName="Name13" presStyleLbl="parChTrans1D2" presStyleIdx="1" presStyleCnt="4"/>
      <dgm:spPr/>
    </dgm:pt>
    <dgm:pt modelId="{575A5C88-3011-4E4F-B669-094B98C06CF9}" type="pres">
      <dgm:prSet presAssocID="{E97DB1CA-CB9C-4662-9BFE-7CB2B2A3FAE5}" presName="childText" presStyleLbl="bgAcc1" presStyleIdx="1" presStyleCnt="4">
        <dgm:presLayoutVars>
          <dgm:bulletEnabled val="1"/>
        </dgm:presLayoutVars>
      </dgm:prSet>
      <dgm:spPr/>
    </dgm:pt>
    <dgm:pt modelId="{633E0DA9-694A-42D0-8A33-84D216CBEB62}" type="pres">
      <dgm:prSet presAssocID="{D3C9B311-BC29-4740-B9E5-26EC8AB8F155}" presName="root" presStyleCnt="0"/>
      <dgm:spPr/>
    </dgm:pt>
    <dgm:pt modelId="{299CF176-9FC5-473F-A536-660A131D9F8B}" type="pres">
      <dgm:prSet presAssocID="{D3C9B311-BC29-4740-B9E5-26EC8AB8F155}" presName="rootComposite" presStyleCnt="0"/>
      <dgm:spPr/>
    </dgm:pt>
    <dgm:pt modelId="{CEAAEBBD-5394-4DE3-913E-4390D87F1F8D}" type="pres">
      <dgm:prSet presAssocID="{D3C9B311-BC29-4740-B9E5-26EC8AB8F155}" presName="rootText" presStyleLbl="node1" presStyleIdx="1" presStyleCnt="2"/>
      <dgm:spPr/>
    </dgm:pt>
    <dgm:pt modelId="{0497122D-403C-429B-9786-99CC090467F4}" type="pres">
      <dgm:prSet presAssocID="{D3C9B311-BC29-4740-B9E5-26EC8AB8F155}" presName="rootConnector" presStyleLbl="node1" presStyleIdx="1" presStyleCnt="2"/>
      <dgm:spPr/>
    </dgm:pt>
    <dgm:pt modelId="{307A06A1-E02E-43E8-9F2B-E9451F18F2C8}" type="pres">
      <dgm:prSet presAssocID="{D3C9B311-BC29-4740-B9E5-26EC8AB8F155}" presName="childShape" presStyleCnt="0"/>
      <dgm:spPr/>
    </dgm:pt>
    <dgm:pt modelId="{909E6A00-DC0D-48C1-81C8-CD001891D8FE}" type="pres">
      <dgm:prSet presAssocID="{1DC665DE-AA12-4234-8715-A3A69F7B2E03}" presName="Name13" presStyleLbl="parChTrans1D2" presStyleIdx="2" presStyleCnt="4"/>
      <dgm:spPr/>
    </dgm:pt>
    <dgm:pt modelId="{BD5407F0-AF31-4033-A360-1607728E38E8}" type="pres">
      <dgm:prSet presAssocID="{F45C4E79-0CD2-42B6-95E5-D24FE6B2C4F1}" presName="childText" presStyleLbl="bgAcc1" presStyleIdx="2" presStyleCnt="4">
        <dgm:presLayoutVars>
          <dgm:bulletEnabled val="1"/>
        </dgm:presLayoutVars>
      </dgm:prSet>
      <dgm:spPr/>
    </dgm:pt>
    <dgm:pt modelId="{53EF61B5-F82F-4635-BE52-40574D4B46D0}" type="pres">
      <dgm:prSet presAssocID="{C510FF85-0F3A-4F7A-85EB-06235A4819CE}" presName="Name13" presStyleLbl="parChTrans1D2" presStyleIdx="3" presStyleCnt="4"/>
      <dgm:spPr/>
    </dgm:pt>
    <dgm:pt modelId="{C93E77F7-198D-4D0D-B339-7881013A1063}" type="pres">
      <dgm:prSet presAssocID="{E5912DD4-5C5C-443F-A01E-FC2FBA69EEF2}" presName="childText" presStyleLbl="bgAcc1" presStyleIdx="3" presStyleCnt="4">
        <dgm:presLayoutVars>
          <dgm:bulletEnabled val="1"/>
        </dgm:presLayoutVars>
      </dgm:prSet>
      <dgm:spPr/>
    </dgm:pt>
  </dgm:ptLst>
  <dgm:cxnLst>
    <dgm:cxn modelId="{4E56C605-E96F-4E9A-9C42-33E5FB036D03}" type="presOf" srcId="{A00114BF-D4CD-4F50-B769-EC5A979357F1}" destId="{A6B710B4-A062-4196-8191-371B2AE99442}" srcOrd="0" destOrd="0" presId="urn:microsoft.com/office/officeart/2005/8/layout/hierarchy3"/>
    <dgm:cxn modelId="{92B12909-8415-4965-849E-575DA75B5546}" type="presOf" srcId="{F45C4E79-0CD2-42B6-95E5-D24FE6B2C4F1}" destId="{BD5407F0-AF31-4033-A360-1607728E38E8}" srcOrd="0" destOrd="0" presId="urn:microsoft.com/office/officeart/2005/8/layout/hierarchy3"/>
    <dgm:cxn modelId="{A0E3FF1C-B29B-4A6D-9061-7703FFEF65F5}" srcId="{80F91CB1-10F6-4431-AA78-FFC0BFBD236F}" destId="{E97DB1CA-CB9C-4662-9BFE-7CB2B2A3FAE5}" srcOrd="1" destOrd="0" parTransId="{48B63412-490F-42D6-BF13-91EAA8776091}" sibTransId="{F93DFB5E-8743-495D-8E7A-0D93CFEC4364}"/>
    <dgm:cxn modelId="{7491B91D-A93B-4C85-99C5-00AE14910F02}" srcId="{D3C9B311-BC29-4740-B9E5-26EC8AB8F155}" destId="{E5912DD4-5C5C-443F-A01E-FC2FBA69EEF2}" srcOrd="1" destOrd="0" parTransId="{C510FF85-0F3A-4F7A-85EB-06235A4819CE}" sibTransId="{24DB5911-A86C-4603-B45F-D2C1C90F9749}"/>
    <dgm:cxn modelId="{7CD22420-D42F-4EBC-AD68-93B0F1A67E1A}" srcId="{F09BB1BC-50E5-4FB0-A40F-8FFAE7AD5DAB}" destId="{80F91CB1-10F6-4431-AA78-FFC0BFBD236F}" srcOrd="0" destOrd="0" parTransId="{16192CE3-D813-41F4-AFC5-FBC4DBCC0418}" sibTransId="{533A57F3-C176-4200-91F2-2CCD8BBE9C9D}"/>
    <dgm:cxn modelId="{1321333E-C698-4FDF-8BAA-DB9699613767}" type="presOf" srcId="{C510FF85-0F3A-4F7A-85EB-06235A4819CE}" destId="{53EF61B5-F82F-4635-BE52-40574D4B46D0}" srcOrd="0" destOrd="0" presId="urn:microsoft.com/office/officeart/2005/8/layout/hierarchy3"/>
    <dgm:cxn modelId="{D92C1F61-58B8-4AFF-8C77-5E1A586363B3}" type="presOf" srcId="{80F91CB1-10F6-4431-AA78-FFC0BFBD236F}" destId="{1CBAA876-E8C2-44F0-A639-47888374BE2E}" srcOrd="1" destOrd="0" presId="urn:microsoft.com/office/officeart/2005/8/layout/hierarchy3"/>
    <dgm:cxn modelId="{E2829F41-4D4A-494B-9022-BF12FD0C8659}" type="presOf" srcId="{E97DB1CA-CB9C-4662-9BFE-7CB2B2A3FAE5}" destId="{575A5C88-3011-4E4F-B669-094B98C06CF9}" srcOrd="0" destOrd="0" presId="urn:microsoft.com/office/officeart/2005/8/layout/hierarchy3"/>
    <dgm:cxn modelId="{8D5EF34B-72DB-4867-BAC4-9910F90E5C7C}" type="presOf" srcId="{80F91CB1-10F6-4431-AA78-FFC0BFBD236F}" destId="{7B0D69FF-FBE8-44A5-A629-4C2313986452}" srcOrd="0" destOrd="0" presId="urn:microsoft.com/office/officeart/2005/8/layout/hierarchy3"/>
    <dgm:cxn modelId="{2FF3734D-B28E-4A6F-B598-9015A20E8DFD}" type="presOf" srcId="{D3C9B311-BC29-4740-B9E5-26EC8AB8F155}" destId="{CEAAEBBD-5394-4DE3-913E-4390D87F1F8D}" srcOrd="0" destOrd="0" presId="urn:microsoft.com/office/officeart/2005/8/layout/hierarchy3"/>
    <dgm:cxn modelId="{84289077-2936-492E-A694-03A6DFAE9CEB}" srcId="{80F91CB1-10F6-4431-AA78-FFC0BFBD236F}" destId="{A00114BF-D4CD-4F50-B769-EC5A979357F1}" srcOrd="0" destOrd="0" parTransId="{7F04C020-4675-4D96-BEF7-A08C6222C007}" sibTransId="{C0F296E3-313D-48A5-A1FB-C8B7E625D5D9}"/>
    <dgm:cxn modelId="{72A51E5A-7FF6-4B44-B9AC-80A6430A6F98}" type="presOf" srcId="{E5912DD4-5C5C-443F-A01E-FC2FBA69EEF2}" destId="{C93E77F7-198D-4D0D-B339-7881013A1063}" srcOrd="0" destOrd="0" presId="urn:microsoft.com/office/officeart/2005/8/layout/hierarchy3"/>
    <dgm:cxn modelId="{F739FBB8-3EC2-4D83-B5DB-7B5CCC3F09A6}" type="presOf" srcId="{1DC665DE-AA12-4234-8715-A3A69F7B2E03}" destId="{909E6A00-DC0D-48C1-81C8-CD001891D8FE}" srcOrd="0" destOrd="0" presId="urn:microsoft.com/office/officeart/2005/8/layout/hierarchy3"/>
    <dgm:cxn modelId="{79030DC2-CB23-40A0-A656-42C020CBBFA0}" type="presOf" srcId="{F09BB1BC-50E5-4FB0-A40F-8FFAE7AD5DAB}" destId="{337EEC9D-B171-49E6-9695-83C6AD93D7E0}" srcOrd="0" destOrd="0" presId="urn:microsoft.com/office/officeart/2005/8/layout/hierarchy3"/>
    <dgm:cxn modelId="{11B982C6-4F77-49FC-AF60-9C025DF6D864}" type="presOf" srcId="{D3C9B311-BC29-4740-B9E5-26EC8AB8F155}" destId="{0497122D-403C-429B-9786-99CC090467F4}" srcOrd="1" destOrd="0" presId="urn:microsoft.com/office/officeart/2005/8/layout/hierarchy3"/>
    <dgm:cxn modelId="{D8D5BDC9-88E3-4A29-82E1-07904DC00E19}" type="presOf" srcId="{48B63412-490F-42D6-BF13-91EAA8776091}" destId="{111D6E3A-26F5-45D0-BE6D-5E1CB1A131E1}" srcOrd="0" destOrd="0" presId="urn:microsoft.com/office/officeart/2005/8/layout/hierarchy3"/>
    <dgm:cxn modelId="{0EF4ECCC-AA50-4217-869E-FA838691FA5E}" srcId="{F09BB1BC-50E5-4FB0-A40F-8FFAE7AD5DAB}" destId="{D3C9B311-BC29-4740-B9E5-26EC8AB8F155}" srcOrd="1" destOrd="0" parTransId="{B20BB37C-8590-4170-B39B-D0AAC843AA57}" sibTransId="{D0C0B27B-A62B-440E-9A3F-2C8540CC32AE}"/>
    <dgm:cxn modelId="{FC4E25F1-8EA8-4EC7-8787-7D144EE52D28}" type="presOf" srcId="{7F04C020-4675-4D96-BEF7-A08C6222C007}" destId="{57DE8A68-3D38-44C8-89DB-0CD467CDA138}" srcOrd="0" destOrd="0" presId="urn:microsoft.com/office/officeart/2005/8/layout/hierarchy3"/>
    <dgm:cxn modelId="{CD66F1F6-84D2-453B-94C2-00E0E77399BE}" srcId="{D3C9B311-BC29-4740-B9E5-26EC8AB8F155}" destId="{F45C4E79-0CD2-42B6-95E5-D24FE6B2C4F1}" srcOrd="0" destOrd="0" parTransId="{1DC665DE-AA12-4234-8715-A3A69F7B2E03}" sibTransId="{453D586A-9AC4-4CEB-8FFE-7838D1FE55C8}"/>
    <dgm:cxn modelId="{C43813C5-C2E9-45BE-871C-890A62FB5052}" type="presParOf" srcId="{337EEC9D-B171-49E6-9695-83C6AD93D7E0}" destId="{23ECAE7E-1B5C-4727-A252-ACBE97CFE8A8}" srcOrd="0" destOrd="0" presId="urn:microsoft.com/office/officeart/2005/8/layout/hierarchy3"/>
    <dgm:cxn modelId="{7395D540-0E4D-405B-82B0-F9545E2C81B1}" type="presParOf" srcId="{23ECAE7E-1B5C-4727-A252-ACBE97CFE8A8}" destId="{7FD32A8E-2E26-45AE-BEF9-F2635DDD010B}" srcOrd="0" destOrd="0" presId="urn:microsoft.com/office/officeart/2005/8/layout/hierarchy3"/>
    <dgm:cxn modelId="{B69F7AAD-DD98-4074-B6D4-A6B746070C6D}" type="presParOf" srcId="{7FD32A8E-2E26-45AE-BEF9-F2635DDD010B}" destId="{7B0D69FF-FBE8-44A5-A629-4C2313986452}" srcOrd="0" destOrd="0" presId="urn:microsoft.com/office/officeart/2005/8/layout/hierarchy3"/>
    <dgm:cxn modelId="{54C9A592-150D-4651-887A-61F544E674E8}" type="presParOf" srcId="{7FD32A8E-2E26-45AE-BEF9-F2635DDD010B}" destId="{1CBAA876-E8C2-44F0-A639-47888374BE2E}" srcOrd="1" destOrd="0" presId="urn:microsoft.com/office/officeart/2005/8/layout/hierarchy3"/>
    <dgm:cxn modelId="{FF0E5260-1361-4913-BEA1-EDAD12D0DF2F}" type="presParOf" srcId="{23ECAE7E-1B5C-4727-A252-ACBE97CFE8A8}" destId="{B3C50910-55D2-4E36-A414-FB0DD0A9D5D4}" srcOrd="1" destOrd="0" presId="urn:microsoft.com/office/officeart/2005/8/layout/hierarchy3"/>
    <dgm:cxn modelId="{A5E43CA2-0606-4169-9ACD-D1F0AA7B4772}" type="presParOf" srcId="{B3C50910-55D2-4E36-A414-FB0DD0A9D5D4}" destId="{57DE8A68-3D38-44C8-89DB-0CD467CDA138}" srcOrd="0" destOrd="0" presId="urn:microsoft.com/office/officeart/2005/8/layout/hierarchy3"/>
    <dgm:cxn modelId="{51AFB27C-A0C6-4D6D-BDC9-AF4D484EEAD2}" type="presParOf" srcId="{B3C50910-55D2-4E36-A414-FB0DD0A9D5D4}" destId="{A6B710B4-A062-4196-8191-371B2AE99442}" srcOrd="1" destOrd="0" presId="urn:microsoft.com/office/officeart/2005/8/layout/hierarchy3"/>
    <dgm:cxn modelId="{5C185957-3B0C-4F53-B282-8C620627B6B6}" type="presParOf" srcId="{B3C50910-55D2-4E36-A414-FB0DD0A9D5D4}" destId="{111D6E3A-26F5-45D0-BE6D-5E1CB1A131E1}" srcOrd="2" destOrd="0" presId="urn:microsoft.com/office/officeart/2005/8/layout/hierarchy3"/>
    <dgm:cxn modelId="{8089E593-C0DD-4E82-87E9-C33BBBC3889D}" type="presParOf" srcId="{B3C50910-55D2-4E36-A414-FB0DD0A9D5D4}" destId="{575A5C88-3011-4E4F-B669-094B98C06CF9}" srcOrd="3" destOrd="0" presId="urn:microsoft.com/office/officeart/2005/8/layout/hierarchy3"/>
    <dgm:cxn modelId="{30E90DFA-A307-4CF5-B1DB-CEEAF3C55D92}" type="presParOf" srcId="{337EEC9D-B171-49E6-9695-83C6AD93D7E0}" destId="{633E0DA9-694A-42D0-8A33-84D216CBEB62}" srcOrd="1" destOrd="0" presId="urn:microsoft.com/office/officeart/2005/8/layout/hierarchy3"/>
    <dgm:cxn modelId="{8F62794D-0BC7-4AC6-A8E8-ECE8BF93549E}" type="presParOf" srcId="{633E0DA9-694A-42D0-8A33-84D216CBEB62}" destId="{299CF176-9FC5-473F-A536-660A131D9F8B}" srcOrd="0" destOrd="0" presId="urn:microsoft.com/office/officeart/2005/8/layout/hierarchy3"/>
    <dgm:cxn modelId="{50FD54AC-9BE4-4C93-B425-AE74265A4562}" type="presParOf" srcId="{299CF176-9FC5-473F-A536-660A131D9F8B}" destId="{CEAAEBBD-5394-4DE3-913E-4390D87F1F8D}" srcOrd="0" destOrd="0" presId="urn:microsoft.com/office/officeart/2005/8/layout/hierarchy3"/>
    <dgm:cxn modelId="{1A075667-C51B-4D6A-9312-79BB1B14A6CA}" type="presParOf" srcId="{299CF176-9FC5-473F-A536-660A131D9F8B}" destId="{0497122D-403C-429B-9786-99CC090467F4}" srcOrd="1" destOrd="0" presId="urn:microsoft.com/office/officeart/2005/8/layout/hierarchy3"/>
    <dgm:cxn modelId="{02C15176-3C44-4FFE-9E85-8AD4AB5290A8}" type="presParOf" srcId="{633E0DA9-694A-42D0-8A33-84D216CBEB62}" destId="{307A06A1-E02E-43E8-9F2B-E9451F18F2C8}" srcOrd="1" destOrd="0" presId="urn:microsoft.com/office/officeart/2005/8/layout/hierarchy3"/>
    <dgm:cxn modelId="{0CB331C8-2453-4710-ADF1-2A2D58371CCD}" type="presParOf" srcId="{307A06A1-E02E-43E8-9F2B-E9451F18F2C8}" destId="{909E6A00-DC0D-48C1-81C8-CD001891D8FE}" srcOrd="0" destOrd="0" presId="urn:microsoft.com/office/officeart/2005/8/layout/hierarchy3"/>
    <dgm:cxn modelId="{3F8B4877-1854-427D-9385-8808FA2A2AEF}" type="presParOf" srcId="{307A06A1-E02E-43E8-9F2B-E9451F18F2C8}" destId="{BD5407F0-AF31-4033-A360-1607728E38E8}" srcOrd="1" destOrd="0" presId="urn:microsoft.com/office/officeart/2005/8/layout/hierarchy3"/>
    <dgm:cxn modelId="{9D1EF117-6F6E-4CF0-9B41-A1B2F4F88C16}" type="presParOf" srcId="{307A06A1-E02E-43E8-9F2B-E9451F18F2C8}" destId="{53EF61B5-F82F-4635-BE52-40574D4B46D0}" srcOrd="2" destOrd="0" presId="urn:microsoft.com/office/officeart/2005/8/layout/hierarchy3"/>
    <dgm:cxn modelId="{BA2CF0EE-B671-47C4-AB57-31ED1011701F}" type="presParOf" srcId="{307A06A1-E02E-43E8-9F2B-E9451F18F2C8}" destId="{C93E77F7-198D-4D0D-B339-7881013A106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A1E6A9B-7054-453B-8347-E8A80D6DE763}" type="doc">
      <dgm:prSet loTypeId="urn:microsoft.com/office/officeart/2005/8/layout/list1" loCatId="list" qsTypeId="urn:microsoft.com/office/officeart/2005/8/quickstyle/simple5" qsCatId="simple" csTypeId="urn:microsoft.com/office/officeart/2005/8/colors/colorful2" csCatId="colorful"/>
      <dgm:spPr/>
      <dgm:t>
        <a:bodyPr/>
        <a:lstStyle/>
        <a:p>
          <a:endParaRPr lang="en-US"/>
        </a:p>
      </dgm:t>
    </dgm:pt>
    <dgm:pt modelId="{B31E05E4-3B48-4C81-961E-4E6A97F8CF5F}">
      <dgm:prSet/>
      <dgm:spPr/>
      <dgm:t>
        <a:bodyPr/>
        <a:lstStyle/>
        <a:p>
          <a:r>
            <a:rPr lang="en-US"/>
            <a:t>Summarize the main points covered throughout the presentation</a:t>
          </a:r>
        </a:p>
      </dgm:t>
    </dgm:pt>
    <dgm:pt modelId="{63B8A01C-B7FC-4087-84C4-523AD7EB6B56}" type="parTrans" cxnId="{B14B08C1-1F29-443E-9BAB-5161C0F428D2}">
      <dgm:prSet/>
      <dgm:spPr/>
      <dgm:t>
        <a:bodyPr/>
        <a:lstStyle/>
        <a:p>
          <a:endParaRPr lang="en-US"/>
        </a:p>
      </dgm:t>
    </dgm:pt>
    <dgm:pt modelId="{9CB082B3-CFB5-47A8-92E2-979F578EB10E}" type="sibTrans" cxnId="{B14B08C1-1F29-443E-9BAB-5161C0F428D2}">
      <dgm:prSet/>
      <dgm:spPr/>
      <dgm:t>
        <a:bodyPr/>
        <a:lstStyle/>
        <a:p>
          <a:endParaRPr lang="en-US"/>
        </a:p>
      </dgm:t>
    </dgm:pt>
    <dgm:pt modelId="{0C2E7522-5C6E-460E-AB55-8A53065B7965}">
      <dgm:prSet/>
      <dgm:spPr/>
      <dgm:t>
        <a:bodyPr/>
        <a:lstStyle/>
        <a:p>
          <a:r>
            <a:rPr lang="en-US"/>
            <a:t>Example: "As we conclude our exploration of the Online Voting System, let's recap the key points that highlight the transformative potential of this technology in modernizing democratic processes."</a:t>
          </a:r>
        </a:p>
      </dgm:t>
    </dgm:pt>
    <dgm:pt modelId="{69841A16-10BF-42AD-8E5B-DC7279F62E88}" type="parTrans" cxnId="{C051C91D-4D0D-40DD-9001-0B6B50ACC12C}">
      <dgm:prSet/>
      <dgm:spPr/>
      <dgm:t>
        <a:bodyPr/>
        <a:lstStyle/>
        <a:p>
          <a:endParaRPr lang="en-US"/>
        </a:p>
      </dgm:t>
    </dgm:pt>
    <dgm:pt modelId="{80C3ECA6-FBF5-461C-8B82-DFAA0C50B55A}" type="sibTrans" cxnId="{C051C91D-4D0D-40DD-9001-0B6B50ACC12C}">
      <dgm:prSet/>
      <dgm:spPr/>
      <dgm:t>
        <a:bodyPr/>
        <a:lstStyle/>
        <a:p>
          <a:endParaRPr lang="en-US"/>
        </a:p>
      </dgm:t>
    </dgm:pt>
    <dgm:pt modelId="{FFB7F04B-61A8-443A-B5A5-83A0F0FB3F0D}">
      <dgm:prSet/>
      <dgm:spPr/>
      <dgm:t>
        <a:bodyPr/>
        <a:lstStyle/>
        <a:p>
          <a:r>
            <a:rPr lang="en-US"/>
            <a:t>Reiterate the benefits of online voting systems</a:t>
          </a:r>
        </a:p>
      </dgm:t>
    </dgm:pt>
    <dgm:pt modelId="{D9F95A11-DB75-4027-88FC-477A32B3C839}" type="parTrans" cxnId="{CF0CC862-B20C-48F1-B2F5-1550AB121C06}">
      <dgm:prSet/>
      <dgm:spPr/>
      <dgm:t>
        <a:bodyPr/>
        <a:lstStyle/>
        <a:p>
          <a:endParaRPr lang="en-US"/>
        </a:p>
      </dgm:t>
    </dgm:pt>
    <dgm:pt modelId="{CD45F04B-7EF6-4503-B29A-D49C156394BF}" type="sibTrans" cxnId="{CF0CC862-B20C-48F1-B2F5-1550AB121C06}">
      <dgm:prSet/>
      <dgm:spPr/>
      <dgm:t>
        <a:bodyPr/>
        <a:lstStyle/>
        <a:p>
          <a:endParaRPr lang="en-US"/>
        </a:p>
      </dgm:t>
    </dgm:pt>
    <dgm:pt modelId="{963F3A7A-408C-4C47-97B0-17C8555C0042}">
      <dgm:prSet/>
      <dgm:spPr/>
      <dgm:t>
        <a:bodyPr/>
        <a:lstStyle/>
        <a:p>
          <a:r>
            <a:rPr lang="en-US"/>
            <a:t>Example: "We've seen how online voting enhances accessibility, reduces costs, and improves accuracy. These benefits underscore the compelling case for the integration of online voting into our democratic framework."</a:t>
          </a:r>
        </a:p>
      </dgm:t>
    </dgm:pt>
    <dgm:pt modelId="{B8D7ACFC-A712-4BAF-B472-2E1DFBBB5DB4}" type="parTrans" cxnId="{36AECA2B-1C83-4AE0-8AB5-6978B7B52F93}">
      <dgm:prSet/>
      <dgm:spPr/>
      <dgm:t>
        <a:bodyPr/>
        <a:lstStyle/>
        <a:p>
          <a:endParaRPr lang="en-US"/>
        </a:p>
      </dgm:t>
    </dgm:pt>
    <dgm:pt modelId="{C414E195-5434-4784-9487-85515C83729E}" type="sibTrans" cxnId="{36AECA2B-1C83-4AE0-8AB5-6978B7B52F93}">
      <dgm:prSet/>
      <dgm:spPr/>
      <dgm:t>
        <a:bodyPr/>
        <a:lstStyle/>
        <a:p>
          <a:endParaRPr lang="en-US"/>
        </a:p>
      </dgm:t>
    </dgm:pt>
    <dgm:pt modelId="{FF672739-73BD-4DDF-9ED3-A6D0FE76D7C9}" type="pres">
      <dgm:prSet presAssocID="{EA1E6A9B-7054-453B-8347-E8A80D6DE763}" presName="linear" presStyleCnt="0">
        <dgm:presLayoutVars>
          <dgm:dir/>
          <dgm:animLvl val="lvl"/>
          <dgm:resizeHandles val="exact"/>
        </dgm:presLayoutVars>
      </dgm:prSet>
      <dgm:spPr/>
    </dgm:pt>
    <dgm:pt modelId="{988AFE37-2506-46EE-B763-6BD501357238}" type="pres">
      <dgm:prSet presAssocID="{B31E05E4-3B48-4C81-961E-4E6A97F8CF5F}" presName="parentLin" presStyleCnt="0"/>
      <dgm:spPr/>
    </dgm:pt>
    <dgm:pt modelId="{17D9E2C7-685F-4EAA-848B-2B008007BE8D}" type="pres">
      <dgm:prSet presAssocID="{B31E05E4-3B48-4C81-961E-4E6A97F8CF5F}" presName="parentLeftMargin" presStyleLbl="node1" presStyleIdx="0" presStyleCnt="2"/>
      <dgm:spPr/>
    </dgm:pt>
    <dgm:pt modelId="{465F628F-5C9C-4CB8-95C0-8265DFB4F87A}" type="pres">
      <dgm:prSet presAssocID="{B31E05E4-3B48-4C81-961E-4E6A97F8CF5F}" presName="parentText" presStyleLbl="node1" presStyleIdx="0" presStyleCnt="2">
        <dgm:presLayoutVars>
          <dgm:chMax val="0"/>
          <dgm:bulletEnabled val="1"/>
        </dgm:presLayoutVars>
      </dgm:prSet>
      <dgm:spPr/>
    </dgm:pt>
    <dgm:pt modelId="{03E0A4D3-268D-43EC-8814-E7460363CB31}" type="pres">
      <dgm:prSet presAssocID="{B31E05E4-3B48-4C81-961E-4E6A97F8CF5F}" presName="negativeSpace" presStyleCnt="0"/>
      <dgm:spPr/>
    </dgm:pt>
    <dgm:pt modelId="{C4DED438-B977-4053-ADA0-6FD89E74404D}" type="pres">
      <dgm:prSet presAssocID="{B31E05E4-3B48-4C81-961E-4E6A97F8CF5F}" presName="childText" presStyleLbl="conFgAcc1" presStyleIdx="0" presStyleCnt="2">
        <dgm:presLayoutVars>
          <dgm:bulletEnabled val="1"/>
        </dgm:presLayoutVars>
      </dgm:prSet>
      <dgm:spPr/>
    </dgm:pt>
    <dgm:pt modelId="{F251590C-12D0-4C42-BD0C-83D27C802BF9}" type="pres">
      <dgm:prSet presAssocID="{9CB082B3-CFB5-47A8-92E2-979F578EB10E}" presName="spaceBetweenRectangles" presStyleCnt="0"/>
      <dgm:spPr/>
    </dgm:pt>
    <dgm:pt modelId="{C8950E1B-4F24-4248-B6EB-B7D325032AAA}" type="pres">
      <dgm:prSet presAssocID="{FFB7F04B-61A8-443A-B5A5-83A0F0FB3F0D}" presName="parentLin" presStyleCnt="0"/>
      <dgm:spPr/>
    </dgm:pt>
    <dgm:pt modelId="{950191BF-C4CD-4473-92BF-7CD35D5B6919}" type="pres">
      <dgm:prSet presAssocID="{FFB7F04B-61A8-443A-B5A5-83A0F0FB3F0D}" presName="parentLeftMargin" presStyleLbl="node1" presStyleIdx="0" presStyleCnt="2"/>
      <dgm:spPr/>
    </dgm:pt>
    <dgm:pt modelId="{77A93C3F-967A-4AE2-AC77-079B76AE3865}" type="pres">
      <dgm:prSet presAssocID="{FFB7F04B-61A8-443A-B5A5-83A0F0FB3F0D}" presName="parentText" presStyleLbl="node1" presStyleIdx="1" presStyleCnt="2">
        <dgm:presLayoutVars>
          <dgm:chMax val="0"/>
          <dgm:bulletEnabled val="1"/>
        </dgm:presLayoutVars>
      </dgm:prSet>
      <dgm:spPr/>
    </dgm:pt>
    <dgm:pt modelId="{6833D5B4-AD3B-467E-BB5C-65B3E4C957A1}" type="pres">
      <dgm:prSet presAssocID="{FFB7F04B-61A8-443A-B5A5-83A0F0FB3F0D}" presName="negativeSpace" presStyleCnt="0"/>
      <dgm:spPr/>
    </dgm:pt>
    <dgm:pt modelId="{02E51FAF-E717-4858-A567-4A82E46FF2F6}" type="pres">
      <dgm:prSet presAssocID="{FFB7F04B-61A8-443A-B5A5-83A0F0FB3F0D}" presName="childText" presStyleLbl="conFgAcc1" presStyleIdx="1" presStyleCnt="2">
        <dgm:presLayoutVars>
          <dgm:bulletEnabled val="1"/>
        </dgm:presLayoutVars>
      </dgm:prSet>
      <dgm:spPr/>
    </dgm:pt>
  </dgm:ptLst>
  <dgm:cxnLst>
    <dgm:cxn modelId="{C051C91D-4D0D-40DD-9001-0B6B50ACC12C}" srcId="{B31E05E4-3B48-4C81-961E-4E6A97F8CF5F}" destId="{0C2E7522-5C6E-460E-AB55-8A53065B7965}" srcOrd="0" destOrd="0" parTransId="{69841A16-10BF-42AD-8E5B-DC7279F62E88}" sibTransId="{80C3ECA6-FBF5-461C-8B82-DFAA0C50B55A}"/>
    <dgm:cxn modelId="{36AECA2B-1C83-4AE0-8AB5-6978B7B52F93}" srcId="{FFB7F04B-61A8-443A-B5A5-83A0F0FB3F0D}" destId="{963F3A7A-408C-4C47-97B0-17C8555C0042}" srcOrd="0" destOrd="0" parTransId="{B8D7ACFC-A712-4BAF-B472-2E1DFBBB5DB4}" sibTransId="{C414E195-5434-4784-9487-85515C83729E}"/>
    <dgm:cxn modelId="{A5F80141-6E45-4F29-86C0-04ADC41FC73B}" type="presOf" srcId="{0C2E7522-5C6E-460E-AB55-8A53065B7965}" destId="{C4DED438-B977-4053-ADA0-6FD89E74404D}" srcOrd="0" destOrd="0" presId="urn:microsoft.com/office/officeart/2005/8/layout/list1"/>
    <dgm:cxn modelId="{CF0CC862-B20C-48F1-B2F5-1550AB121C06}" srcId="{EA1E6A9B-7054-453B-8347-E8A80D6DE763}" destId="{FFB7F04B-61A8-443A-B5A5-83A0F0FB3F0D}" srcOrd="1" destOrd="0" parTransId="{D9F95A11-DB75-4027-88FC-477A32B3C839}" sibTransId="{CD45F04B-7EF6-4503-B29A-D49C156394BF}"/>
    <dgm:cxn modelId="{21D8A54A-E2D0-415E-B3B0-E025416C7AED}" type="presOf" srcId="{963F3A7A-408C-4C47-97B0-17C8555C0042}" destId="{02E51FAF-E717-4858-A567-4A82E46FF2F6}" srcOrd="0" destOrd="0" presId="urn:microsoft.com/office/officeart/2005/8/layout/list1"/>
    <dgm:cxn modelId="{EC45DA9D-4570-4266-BFCE-68DAD7E25829}" type="presOf" srcId="{FFB7F04B-61A8-443A-B5A5-83A0F0FB3F0D}" destId="{77A93C3F-967A-4AE2-AC77-079B76AE3865}" srcOrd="1" destOrd="0" presId="urn:microsoft.com/office/officeart/2005/8/layout/list1"/>
    <dgm:cxn modelId="{742C1A9F-207F-4379-817F-D2485C976F81}" type="presOf" srcId="{B31E05E4-3B48-4C81-961E-4E6A97F8CF5F}" destId="{17D9E2C7-685F-4EAA-848B-2B008007BE8D}" srcOrd="0" destOrd="0" presId="urn:microsoft.com/office/officeart/2005/8/layout/list1"/>
    <dgm:cxn modelId="{B3DB4EAB-9FED-41C9-B45D-EAA0884DD700}" type="presOf" srcId="{FFB7F04B-61A8-443A-B5A5-83A0F0FB3F0D}" destId="{950191BF-C4CD-4473-92BF-7CD35D5B6919}" srcOrd="0" destOrd="0" presId="urn:microsoft.com/office/officeart/2005/8/layout/list1"/>
    <dgm:cxn modelId="{B14B08C1-1F29-443E-9BAB-5161C0F428D2}" srcId="{EA1E6A9B-7054-453B-8347-E8A80D6DE763}" destId="{B31E05E4-3B48-4C81-961E-4E6A97F8CF5F}" srcOrd="0" destOrd="0" parTransId="{63B8A01C-B7FC-4087-84C4-523AD7EB6B56}" sibTransId="{9CB082B3-CFB5-47A8-92E2-979F578EB10E}"/>
    <dgm:cxn modelId="{9805E9C3-0BE5-449C-A22D-AA782DA52F31}" type="presOf" srcId="{EA1E6A9B-7054-453B-8347-E8A80D6DE763}" destId="{FF672739-73BD-4DDF-9ED3-A6D0FE76D7C9}" srcOrd="0" destOrd="0" presId="urn:microsoft.com/office/officeart/2005/8/layout/list1"/>
    <dgm:cxn modelId="{73451DD6-880E-490B-B8B7-D64A05EE55E1}" type="presOf" srcId="{B31E05E4-3B48-4C81-961E-4E6A97F8CF5F}" destId="{465F628F-5C9C-4CB8-95C0-8265DFB4F87A}" srcOrd="1" destOrd="0" presId="urn:microsoft.com/office/officeart/2005/8/layout/list1"/>
    <dgm:cxn modelId="{08A96D99-4E79-4AE3-80D3-DCA2935D32B5}" type="presParOf" srcId="{FF672739-73BD-4DDF-9ED3-A6D0FE76D7C9}" destId="{988AFE37-2506-46EE-B763-6BD501357238}" srcOrd="0" destOrd="0" presId="urn:microsoft.com/office/officeart/2005/8/layout/list1"/>
    <dgm:cxn modelId="{991437DF-415E-43AE-8D9F-7585E963054C}" type="presParOf" srcId="{988AFE37-2506-46EE-B763-6BD501357238}" destId="{17D9E2C7-685F-4EAA-848B-2B008007BE8D}" srcOrd="0" destOrd="0" presId="urn:microsoft.com/office/officeart/2005/8/layout/list1"/>
    <dgm:cxn modelId="{8CF47B3A-9141-4A4A-9E4F-255EFEC4BE87}" type="presParOf" srcId="{988AFE37-2506-46EE-B763-6BD501357238}" destId="{465F628F-5C9C-4CB8-95C0-8265DFB4F87A}" srcOrd="1" destOrd="0" presId="urn:microsoft.com/office/officeart/2005/8/layout/list1"/>
    <dgm:cxn modelId="{C6EB2788-21FD-429C-81DE-18587D38E1AD}" type="presParOf" srcId="{FF672739-73BD-4DDF-9ED3-A6D0FE76D7C9}" destId="{03E0A4D3-268D-43EC-8814-E7460363CB31}" srcOrd="1" destOrd="0" presId="urn:microsoft.com/office/officeart/2005/8/layout/list1"/>
    <dgm:cxn modelId="{0F4691EB-06B0-4B56-9686-DFDECD3FAA60}" type="presParOf" srcId="{FF672739-73BD-4DDF-9ED3-A6D0FE76D7C9}" destId="{C4DED438-B977-4053-ADA0-6FD89E74404D}" srcOrd="2" destOrd="0" presId="urn:microsoft.com/office/officeart/2005/8/layout/list1"/>
    <dgm:cxn modelId="{FCB4DF90-6AEF-4AB4-97BB-90C602494C1E}" type="presParOf" srcId="{FF672739-73BD-4DDF-9ED3-A6D0FE76D7C9}" destId="{F251590C-12D0-4C42-BD0C-83D27C802BF9}" srcOrd="3" destOrd="0" presId="urn:microsoft.com/office/officeart/2005/8/layout/list1"/>
    <dgm:cxn modelId="{FC823825-843C-4BAF-B65D-D880B67DFF22}" type="presParOf" srcId="{FF672739-73BD-4DDF-9ED3-A6D0FE76D7C9}" destId="{C8950E1B-4F24-4248-B6EB-B7D325032AAA}" srcOrd="4" destOrd="0" presId="urn:microsoft.com/office/officeart/2005/8/layout/list1"/>
    <dgm:cxn modelId="{BDBB17C3-92CF-499F-96F7-6E78FB718743}" type="presParOf" srcId="{C8950E1B-4F24-4248-B6EB-B7D325032AAA}" destId="{950191BF-C4CD-4473-92BF-7CD35D5B6919}" srcOrd="0" destOrd="0" presId="urn:microsoft.com/office/officeart/2005/8/layout/list1"/>
    <dgm:cxn modelId="{A51EE6CC-4650-475B-8EFA-CDE3C996F9A6}" type="presParOf" srcId="{C8950E1B-4F24-4248-B6EB-B7D325032AAA}" destId="{77A93C3F-967A-4AE2-AC77-079B76AE3865}" srcOrd="1" destOrd="0" presId="urn:microsoft.com/office/officeart/2005/8/layout/list1"/>
    <dgm:cxn modelId="{86AF7185-DA0D-4BC0-92DB-D610FDC44DBE}" type="presParOf" srcId="{FF672739-73BD-4DDF-9ED3-A6D0FE76D7C9}" destId="{6833D5B4-AD3B-467E-BB5C-65B3E4C957A1}" srcOrd="5" destOrd="0" presId="urn:microsoft.com/office/officeart/2005/8/layout/list1"/>
    <dgm:cxn modelId="{6FD2495E-3134-4449-9731-11AF1280FC13}" type="presParOf" srcId="{FF672739-73BD-4DDF-9ED3-A6D0FE76D7C9}" destId="{02E51FAF-E717-4858-A567-4A82E46FF2F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C27197A-55FB-4184-BDBF-729CF1AF36A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3B7858-067A-4665-8A19-D8454158B507}">
      <dgm:prSet/>
      <dgm:spPr/>
      <dgm:t>
        <a:bodyPr/>
        <a:lstStyle/>
        <a:p>
          <a:r>
            <a:rPr lang="en-US"/>
            <a:t>Acknowledge the challenges discussed and emphasize ongoing efforts to address them</a:t>
          </a:r>
        </a:p>
      </dgm:t>
    </dgm:pt>
    <dgm:pt modelId="{F417043B-762C-4AE7-A7FD-61BE345AFFA5}" type="parTrans" cxnId="{4CCFE856-0ACB-4C00-BE79-C98FF251B532}">
      <dgm:prSet/>
      <dgm:spPr/>
      <dgm:t>
        <a:bodyPr/>
        <a:lstStyle/>
        <a:p>
          <a:endParaRPr lang="en-US"/>
        </a:p>
      </dgm:t>
    </dgm:pt>
    <dgm:pt modelId="{A9C759E4-7937-4ECA-8E1F-C363A6A2D532}" type="sibTrans" cxnId="{4CCFE856-0ACB-4C00-BE79-C98FF251B532}">
      <dgm:prSet/>
      <dgm:spPr/>
      <dgm:t>
        <a:bodyPr/>
        <a:lstStyle/>
        <a:p>
          <a:endParaRPr lang="en-US"/>
        </a:p>
      </dgm:t>
    </dgm:pt>
    <dgm:pt modelId="{6ED0A225-9B57-49EF-BCC6-8BCECE4ED520}">
      <dgm:prSet/>
      <dgm:spPr/>
      <dgm:t>
        <a:bodyPr/>
        <a:lstStyle/>
        <a:p>
          <a:r>
            <a:rPr lang="en-US"/>
            <a:t>Example: "While we acknowledge the security concerns and accessibility challenges, it's essential to recognize that ongoing technological advancements and rigorous security measures are continuously addressing these issues."</a:t>
          </a:r>
        </a:p>
      </dgm:t>
    </dgm:pt>
    <dgm:pt modelId="{1E73767F-9F77-46BC-A141-FFED1A2CF239}" type="parTrans" cxnId="{16E63C35-4D0E-417E-8BCB-49EFA8F918B3}">
      <dgm:prSet/>
      <dgm:spPr/>
      <dgm:t>
        <a:bodyPr/>
        <a:lstStyle/>
        <a:p>
          <a:endParaRPr lang="en-US"/>
        </a:p>
      </dgm:t>
    </dgm:pt>
    <dgm:pt modelId="{102DB113-06AB-428E-A58E-4EC0AB481CB6}" type="sibTrans" cxnId="{16E63C35-4D0E-417E-8BCB-49EFA8F918B3}">
      <dgm:prSet/>
      <dgm:spPr/>
      <dgm:t>
        <a:bodyPr/>
        <a:lstStyle/>
        <a:p>
          <a:endParaRPr lang="en-US"/>
        </a:p>
      </dgm:t>
    </dgm:pt>
    <dgm:pt modelId="{5168D55E-84AD-4DB0-AAC4-5EC5C37F75B5}">
      <dgm:prSet/>
      <dgm:spPr/>
      <dgm:t>
        <a:bodyPr/>
        <a:lstStyle/>
        <a:p>
          <a:r>
            <a:rPr lang="en-US"/>
            <a:t>Highlight the significance of HTML, CSS, and PHP in building the online voting system</a:t>
          </a:r>
        </a:p>
      </dgm:t>
    </dgm:pt>
    <dgm:pt modelId="{014DD4C2-9AC1-40ED-B47A-142D63DFE3F7}" type="parTrans" cxnId="{DF17FEB8-1128-4609-A772-0DD678F152B6}">
      <dgm:prSet/>
      <dgm:spPr/>
      <dgm:t>
        <a:bodyPr/>
        <a:lstStyle/>
        <a:p>
          <a:endParaRPr lang="en-US"/>
        </a:p>
      </dgm:t>
    </dgm:pt>
    <dgm:pt modelId="{5CC60A0B-45E2-4E0C-951F-8D5C78D811D4}" type="sibTrans" cxnId="{DF17FEB8-1128-4609-A772-0DD678F152B6}">
      <dgm:prSet/>
      <dgm:spPr/>
      <dgm:t>
        <a:bodyPr/>
        <a:lstStyle/>
        <a:p>
          <a:endParaRPr lang="en-US"/>
        </a:p>
      </dgm:t>
    </dgm:pt>
    <dgm:pt modelId="{1F31D95B-6CA8-4242-9D80-D1A3F5BFC0AA}">
      <dgm:prSet/>
      <dgm:spPr/>
      <dgm:t>
        <a:bodyPr/>
        <a:lstStyle/>
        <a:p>
          <a:r>
            <a:rPr lang="en-US"/>
            <a:t>Example: "The use of HTML for the front-end, CSS for intuitive design, and PHP for robust back-end functionality forms the technological backbone of our online voting system, ensuring a seamless and secure experience for users."</a:t>
          </a:r>
        </a:p>
      </dgm:t>
    </dgm:pt>
    <dgm:pt modelId="{321AC27D-B398-4B7D-BD27-D05267FC9075}" type="parTrans" cxnId="{869CE684-0063-4801-94BD-816205115608}">
      <dgm:prSet/>
      <dgm:spPr/>
      <dgm:t>
        <a:bodyPr/>
        <a:lstStyle/>
        <a:p>
          <a:endParaRPr lang="en-US"/>
        </a:p>
      </dgm:t>
    </dgm:pt>
    <dgm:pt modelId="{6609FF64-08B0-4479-86B1-47B5977A31D6}" type="sibTrans" cxnId="{869CE684-0063-4801-94BD-816205115608}">
      <dgm:prSet/>
      <dgm:spPr/>
      <dgm:t>
        <a:bodyPr/>
        <a:lstStyle/>
        <a:p>
          <a:endParaRPr lang="en-US"/>
        </a:p>
      </dgm:t>
    </dgm:pt>
    <dgm:pt modelId="{6DDF2F9A-D5F6-468C-8BFA-22539C5E6A23}" type="pres">
      <dgm:prSet presAssocID="{AC27197A-55FB-4184-BDBF-729CF1AF36A7}" presName="linear" presStyleCnt="0">
        <dgm:presLayoutVars>
          <dgm:animLvl val="lvl"/>
          <dgm:resizeHandles val="exact"/>
        </dgm:presLayoutVars>
      </dgm:prSet>
      <dgm:spPr/>
    </dgm:pt>
    <dgm:pt modelId="{75E352A7-B644-43E8-A930-84185C074FC7}" type="pres">
      <dgm:prSet presAssocID="{D83B7858-067A-4665-8A19-D8454158B507}" presName="parentText" presStyleLbl="node1" presStyleIdx="0" presStyleCnt="2">
        <dgm:presLayoutVars>
          <dgm:chMax val="0"/>
          <dgm:bulletEnabled val="1"/>
        </dgm:presLayoutVars>
      </dgm:prSet>
      <dgm:spPr/>
    </dgm:pt>
    <dgm:pt modelId="{3422C340-89F2-4C1D-8FC0-FA3720D44A98}" type="pres">
      <dgm:prSet presAssocID="{D83B7858-067A-4665-8A19-D8454158B507}" presName="childText" presStyleLbl="revTx" presStyleIdx="0" presStyleCnt="2">
        <dgm:presLayoutVars>
          <dgm:bulletEnabled val="1"/>
        </dgm:presLayoutVars>
      </dgm:prSet>
      <dgm:spPr/>
    </dgm:pt>
    <dgm:pt modelId="{EB524224-62D6-4556-B5E9-752239B1BFAC}" type="pres">
      <dgm:prSet presAssocID="{5168D55E-84AD-4DB0-AAC4-5EC5C37F75B5}" presName="parentText" presStyleLbl="node1" presStyleIdx="1" presStyleCnt="2">
        <dgm:presLayoutVars>
          <dgm:chMax val="0"/>
          <dgm:bulletEnabled val="1"/>
        </dgm:presLayoutVars>
      </dgm:prSet>
      <dgm:spPr/>
    </dgm:pt>
    <dgm:pt modelId="{D3FBA0AB-5317-4187-85C2-9A5607852779}" type="pres">
      <dgm:prSet presAssocID="{5168D55E-84AD-4DB0-AAC4-5EC5C37F75B5}" presName="childText" presStyleLbl="revTx" presStyleIdx="1" presStyleCnt="2">
        <dgm:presLayoutVars>
          <dgm:bulletEnabled val="1"/>
        </dgm:presLayoutVars>
      </dgm:prSet>
      <dgm:spPr/>
    </dgm:pt>
  </dgm:ptLst>
  <dgm:cxnLst>
    <dgm:cxn modelId="{51799908-BF49-4668-A5BB-E09EB34DB777}" type="presOf" srcId="{6ED0A225-9B57-49EF-BCC6-8BCECE4ED520}" destId="{3422C340-89F2-4C1D-8FC0-FA3720D44A98}" srcOrd="0" destOrd="0" presId="urn:microsoft.com/office/officeart/2005/8/layout/vList2"/>
    <dgm:cxn modelId="{16E63C35-4D0E-417E-8BCB-49EFA8F918B3}" srcId="{D83B7858-067A-4665-8A19-D8454158B507}" destId="{6ED0A225-9B57-49EF-BCC6-8BCECE4ED520}" srcOrd="0" destOrd="0" parTransId="{1E73767F-9F77-46BC-A141-FFED1A2CF239}" sibTransId="{102DB113-06AB-428E-A58E-4EC0AB481CB6}"/>
    <dgm:cxn modelId="{4CCFE856-0ACB-4C00-BE79-C98FF251B532}" srcId="{AC27197A-55FB-4184-BDBF-729CF1AF36A7}" destId="{D83B7858-067A-4665-8A19-D8454158B507}" srcOrd="0" destOrd="0" parTransId="{F417043B-762C-4AE7-A7FD-61BE345AFFA5}" sibTransId="{A9C759E4-7937-4ECA-8E1F-C363A6A2D532}"/>
    <dgm:cxn modelId="{869CE684-0063-4801-94BD-816205115608}" srcId="{5168D55E-84AD-4DB0-AAC4-5EC5C37F75B5}" destId="{1F31D95B-6CA8-4242-9D80-D1A3F5BFC0AA}" srcOrd="0" destOrd="0" parTransId="{321AC27D-B398-4B7D-BD27-D05267FC9075}" sibTransId="{6609FF64-08B0-4479-86B1-47B5977A31D6}"/>
    <dgm:cxn modelId="{1EC49DAA-58B7-40D1-9464-EFE8DC667D93}" type="presOf" srcId="{5168D55E-84AD-4DB0-AAC4-5EC5C37F75B5}" destId="{EB524224-62D6-4556-B5E9-752239B1BFAC}" srcOrd="0" destOrd="0" presId="urn:microsoft.com/office/officeart/2005/8/layout/vList2"/>
    <dgm:cxn modelId="{A1A1D0B3-73FB-437B-B432-04F751C6020E}" type="presOf" srcId="{AC27197A-55FB-4184-BDBF-729CF1AF36A7}" destId="{6DDF2F9A-D5F6-468C-8BFA-22539C5E6A23}" srcOrd="0" destOrd="0" presId="urn:microsoft.com/office/officeart/2005/8/layout/vList2"/>
    <dgm:cxn modelId="{DF17FEB8-1128-4609-A772-0DD678F152B6}" srcId="{AC27197A-55FB-4184-BDBF-729CF1AF36A7}" destId="{5168D55E-84AD-4DB0-AAC4-5EC5C37F75B5}" srcOrd="1" destOrd="0" parTransId="{014DD4C2-9AC1-40ED-B47A-142D63DFE3F7}" sibTransId="{5CC60A0B-45E2-4E0C-951F-8D5C78D811D4}"/>
    <dgm:cxn modelId="{D39F7AE2-4AF5-4F62-9513-592D05D151B2}" type="presOf" srcId="{1F31D95B-6CA8-4242-9D80-D1A3F5BFC0AA}" destId="{D3FBA0AB-5317-4187-85C2-9A5607852779}" srcOrd="0" destOrd="0" presId="urn:microsoft.com/office/officeart/2005/8/layout/vList2"/>
    <dgm:cxn modelId="{2D9D99F7-CD04-48DD-BA59-73ED6DA7E48D}" type="presOf" srcId="{D83B7858-067A-4665-8A19-D8454158B507}" destId="{75E352A7-B644-43E8-A930-84185C074FC7}" srcOrd="0" destOrd="0" presId="urn:microsoft.com/office/officeart/2005/8/layout/vList2"/>
    <dgm:cxn modelId="{991BEE44-096C-4D29-891E-D417F9E9AC8E}" type="presParOf" srcId="{6DDF2F9A-D5F6-468C-8BFA-22539C5E6A23}" destId="{75E352A7-B644-43E8-A930-84185C074FC7}" srcOrd="0" destOrd="0" presId="urn:microsoft.com/office/officeart/2005/8/layout/vList2"/>
    <dgm:cxn modelId="{D1FE42AE-17FB-41FD-BA20-B919EBDA89F8}" type="presParOf" srcId="{6DDF2F9A-D5F6-468C-8BFA-22539C5E6A23}" destId="{3422C340-89F2-4C1D-8FC0-FA3720D44A98}" srcOrd="1" destOrd="0" presId="urn:microsoft.com/office/officeart/2005/8/layout/vList2"/>
    <dgm:cxn modelId="{62A6C66D-9AC2-49DB-9F28-4AF9BB651CAE}" type="presParOf" srcId="{6DDF2F9A-D5F6-468C-8BFA-22539C5E6A23}" destId="{EB524224-62D6-4556-B5E9-752239B1BFAC}" srcOrd="2" destOrd="0" presId="urn:microsoft.com/office/officeart/2005/8/layout/vList2"/>
    <dgm:cxn modelId="{A78FB284-13A7-4772-8E2D-F4492B4B8B19}" type="presParOf" srcId="{6DDF2F9A-D5F6-468C-8BFA-22539C5E6A23}" destId="{D3FBA0AB-5317-4187-85C2-9A560785277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F2E41F-73E5-460A-AF5D-88EFE693DE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7785AA-6F5A-48B4-BC4B-7584EA895E8E}">
      <dgm:prSet/>
      <dgm:spPr/>
      <dgm:t>
        <a:bodyPr/>
        <a:lstStyle/>
        <a:p>
          <a:pPr>
            <a:lnSpc>
              <a:spcPct val="100000"/>
            </a:lnSpc>
          </a:pPr>
          <a:r>
            <a:rPr lang="en-US" dirty="0"/>
            <a:t>Express gratitude to individuals and organizations that played a pivotal role in the development and implementation of the Online Voting System</a:t>
          </a:r>
        </a:p>
      </dgm:t>
    </dgm:pt>
    <dgm:pt modelId="{BEA81615-E0AB-47FC-A109-0ACB237B9B40}" type="parTrans" cxnId="{66F1881F-DAEB-49C1-9EDD-F8EB0A559513}">
      <dgm:prSet/>
      <dgm:spPr/>
      <dgm:t>
        <a:bodyPr/>
        <a:lstStyle/>
        <a:p>
          <a:endParaRPr lang="en-US"/>
        </a:p>
      </dgm:t>
    </dgm:pt>
    <dgm:pt modelId="{FAB372D2-9BAF-4010-A03F-D2BB973E1565}" type="sibTrans" cxnId="{66F1881F-DAEB-49C1-9EDD-F8EB0A559513}">
      <dgm:prSet/>
      <dgm:spPr/>
      <dgm:t>
        <a:bodyPr/>
        <a:lstStyle/>
        <a:p>
          <a:endParaRPr lang="en-US"/>
        </a:p>
      </dgm:t>
    </dgm:pt>
    <dgm:pt modelId="{BCD914FB-E651-4F7D-9701-081618C9206E}">
      <dgm:prSet custT="1"/>
      <dgm:spPr/>
      <dgm:t>
        <a:bodyPr/>
        <a:lstStyle/>
        <a:p>
          <a:pPr>
            <a:lnSpc>
              <a:spcPct val="100000"/>
            </a:lnSpc>
          </a:pPr>
          <a:r>
            <a:rPr lang="en-US" sz="1200" dirty="0"/>
            <a:t>"Implementing an innovative system like the Online Voting System is a collaborative effort. We extend our sincere appreciation to those who have contributed significantly to its development and success."</a:t>
          </a:r>
        </a:p>
      </dgm:t>
    </dgm:pt>
    <dgm:pt modelId="{6B7AEDAE-471C-4361-8170-101A6E25766D}" type="parTrans" cxnId="{FB0E410A-E7FF-4FC2-900D-FB0C24DFDB0A}">
      <dgm:prSet/>
      <dgm:spPr/>
      <dgm:t>
        <a:bodyPr/>
        <a:lstStyle/>
        <a:p>
          <a:endParaRPr lang="en-US"/>
        </a:p>
      </dgm:t>
    </dgm:pt>
    <dgm:pt modelId="{C7E3BE66-D95D-427C-AE3C-BB136EE2382F}" type="sibTrans" cxnId="{FB0E410A-E7FF-4FC2-900D-FB0C24DFDB0A}">
      <dgm:prSet/>
      <dgm:spPr/>
      <dgm:t>
        <a:bodyPr/>
        <a:lstStyle/>
        <a:p>
          <a:endParaRPr lang="en-US"/>
        </a:p>
      </dgm:t>
    </dgm:pt>
    <dgm:pt modelId="{DCB822B0-ECEB-4736-AA75-3156A1D1FBDC}">
      <dgm:prSet custT="1"/>
      <dgm:spPr/>
      <dgm:t>
        <a:bodyPr/>
        <a:lstStyle/>
        <a:p>
          <a:pPr>
            <a:lnSpc>
              <a:spcPct val="100000"/>
            </a:lnSpc>
          </a:pPr>
          <a:r>
            <a:rPr lang="en-US" sz="2000" dirty="0"/>
            <a:t>Development Team</a:t>
          </a:r>
        </a:p>
      </dgm:t>
    </dgm:pt>
    <dgm:pt modelId="{A84A81CD-9DA5-4250-BCB5-4D7B4F11806B}" type="parTrans" cxnId="{9372853F-45F5-4E99-8CE4-2F328DACAD5A}">
      <dgm:prSet/>
      <dgm:spPr/>
      <dgm:t>
        <a:bodyPr/>
        <a:lstStyle/>
        <a:p>
          <a:endParaRPr lang="en-US"/>
        </a:p>
      </dgm:t>
    </dgm:pt>
    <dgm:pt modelId="{0187CBC4-A38C-49CC-BE45-15EFA154A5C5}" type="sibTrans" cxnId="{9372853F-45F5-4E99-8CE4-2F328DACAD5A}">
      <dgm:prSet/>
      <dgm:spPr/>
      <dgm:t>
        <a:bodyPr/>
        <a:lstStyle/>
        <a:p>
          <a:endParaRPr lang="en-US"/>
        </a:p>
      </dgm:t>
    </dgm:pt>
    <dgm:pt modelId="{C0075100-9BBE-4A5A-A508-D570B6011F56}">
      <dgm:prSet custT="1"/>
      <dgm:spPr/>
      <dgm:t>
        <a:bodyPr/>
        <a:lstStyle/>
        <a:p>
          <a:pPr>
            <a:lnSpc>
              <a:spcPct val="100000"/>
            </a:lnSpc>
          </a:pPr>
          <a:r>
            <a:rPr lang="en-US" sz="1400" dirty="0"/>
            <a:t>"A heartfelt thank you to our dedicated development team for their tireless efforts in designing, coding, and testing the Online Voting System."</a:t>
          </a:r>
        </a:p>
      </dgm:t>
    </dgm:pt>
    <dgm:pt modelId="{34170B03-A3D1-46B8-B4A7-53E5305058FC}" type="parTrans" cxnId="{B3619A4E-84A4-46A3-9BCD-181282254552}">
      <dgm:prSet/>
      <dgm:spPr/>
      <dgm:t>
        <a:bodyPr/>
        <a:lstStyle/>
        <a:p>
          <a:endParaRPr lang="en-US"/>
        </a:p>
      </dgm:t>
    </dgm:pt>
    <dgm:pt modelId="{3073EEE9-6832-420B-952D-D6736050BB09}" type="sibTrans" cxnId="{B3619A4E-84A4-46A3-9BCD-181282254552}">
      <dgm:prSet/>
      <dgm:spPr/>
      <dgm:t>
        <a:bodyPr/>
        <a:lstStyle/>
        <a:p>
          <a:endParaRPr lang="en-US"/>
        </a:p>
      </dgm:t>
    </dgm:pt>
    <dgm:pt modelId="{DCDA7549-D211-42C9-9DA1-D6EEFFC88D5B}" type="pres">
      <dgm:prSet presAssocID="{E7F2E41F-73E5-460A-AF5D-88EFE693DEF2}" presName="root" presStyleCnt="0">
        <dgm:presLayoutVars>
          <dgm:dir/>
          <dgm:resizeHandles val="exact"/>
        </dgm:presLayoutVars>
      </dgm:prSet>
      <dgm:spPr/>
    </dgm:pt>
    <dgm:pt modelId="{FDAD50C0-11B8-4292-8E65-E7613F45D781}" type="pres">
      <dgm:prSet presAssocID="{4E7785AA-6F5A-48B4-BC4B-7584EA895E8E}" presName="compNode" presStyleCnt="0"/>
      <dgm:spPr/>
    </dgm:pt>
    <dgm:pt modelId="{E0065B8A-C816-465D-9C6B-3D3E3FB47170}" type="pres">
      <dgm:prSet presAssocID="{4E7785AA-6F5A-48B4-BC4B-7584EA895E8E}" presName="bgRect" presStyleLbl="bgShp" presStyleIdx="0" presStyleCnt="2" custScaleY="158615" custLinFactNeighborX="-12247" custLinFactNeighborY="-6640"/>
      <dgm:spPr/>
    </dgm:pt>
    <dgm:pt modelId="{34516276-FA6F-4F13-932D-BC05129C619E}" type="pres">
      <dgm:prSet presAssocID="{4E7785AA-6F5A-48B4-BC4B-7584EA895E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91C8B348-850F-402B-B899-412A60DE73C3}" type="pres">
      <dgm:prSet presAssocID="{4E7785AA-6F5A-48B4-BC4B-7584EA895E8E}" presName="spaceRect" presStyleCnt="0"/>
      <dgm:spPr/>
    </dgm:pt>
    <dgm:pt modelId="{7A581D7A-093B-4DF2-BF64-8E7D37C25D7B}" type="pres">
      <dgm:prSet presAssocID="{4E7785AA-6F5A-48B4-BC4B-7584EA895E8E}" presName="parTx" presStyleLbl="revTx" presStyleIdx="0" presStyleCnt="4">
        <dgm:presLayoutVars>
          <dgm:chMax val="0"/>
          <dgm:chPref val="0"/>
        </dgm:presLayoutVars>
      </dgm:prSet>
      <dgm:spPr/>
    </dgm:pt>
    <dgm:pt modelId="{DE801E3F-08FC-4948-AEC1-A71E45FE8DFB}" type="pres">
      <dgm:prSet presAssocID="{4E7785AA-6F5A-48B4-BC4B-7584EA895E8E}" presName="desTx" presStyleLbl="revTx" presStyleIdx="1" presStyleCnt="4">
        <dgm:presLayoutVars/>
      </dgm:prSet>
      <dgm:spPr/>
    </dgm:pt>
    <dgm:pt modelId="{647AFC68-1024-4A19-AAFD-C20D75F98979}" type="pres">
      <dgm:prSet presAssocID="{FAB372D2-9BAF-4010-A03F-D2BB973E1565}" presName="sibTrans" presStyleCnt="0"/>
      <dgm:spPr/>
    </dgm:pt>
    <dgm:pt modelId="{F9F60F0A-AA67-44AE-8C20-655756AF4D9E}" type="pres">
      <dgm:prSet presAssocID="{DCB822B0-ECEB-4736-AA75-3156A1D1FBDC}" presName="compNode" presStyleCnt="0"/>
      <dgm:spPr/>
    </dgm:pt>
    <dgm:pt modelId="{DFF9A55C-62B4-43BE-9745-C4A43E8D0F5B}" type="pres">
      <dgm:prSet presAssocID="{DCB822B0-ECEB-4736-AA75-3156A1D1FBDC}" presName="bgRect" presStyleLbl="bgShp" presStyleIdx="1" presStyleCnt="2" custScaleY="136888" custLinFactNeighborX="1911" custLinFactNeighborY="511"/>
      <dgm:spPr/>
    </dgm:pt>
    <dgm:pt modelId="{9C162065-03B9-4FD2-932E-96DB0A157632}" type="pres">
      <dgm:prSet presAssocID="{DCB822B0-ECEB-4736-AA75-3156A1D1FB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EA2CA3B8-5137-4ECC-9106-57102D768E90}" type="pres">
      <dgm:prSet presAssocID="{DCB822B0-ECEB-4736-AA75-3156A1D1FBDC}" presName="spaceRect" presStyleCnt="0"/>
      <dgm:spPr/>
    </dgm:pt>
    <dgm:pt modelId="{A8E8C007-0CCD-4660-81EB-7619751DD214}" type="pres">
      <dgm:prSet presAssocID="{DCB822B0-ECEB-4736-AA75-3156A1D1FBDC}" presName="parTx" presStyleLbl="revTx" presStyleIdx="2" presStyleCnt="4">
        <dgm:presLayoutVars>
          <dgm:chMax val="0"/>
          <dgm:chPref val="0"/>
        </dgm:presLayoutVars>
      </dgm:prSet>
      <dgm:spPr/>
    </dgm:pt>
    <dgm:pt modelId="{CC9085F2-5A48-4A58-8EFF-2EE0CFAD99F4}" type="pres">
      <dgm:prSet presAssocID="{DCB822B0-ECEB-4736-AA75-3156A1D1FBDC}" presName="desTx" presStyleLbl="revTx" presStyleIdx="3" presStyleCnt="4" custScaleX="138929" custScaleY="104465">
        <dgm:presLayoutVars/>
      </dgm:prSet>
      <dgm:spPr/>
    </dgm:pt>
  </dgm:ptLst>
  <dgm:cxnLst>
    <dgm:cxn modelId="{FB0E410A-E7FF-4FC2-900D-FB0C24DFDB0A}" srcId="{4E7785AA-6F5A-48B4-BC4B-7584EA895E8E}" destId="{BCD914FB-E651-4F7D-9701-081618C9206E}" srcOrd="0" destOrd="0" parTransId="{6B7AEDAE-471C-4361-8170-101A6E25766D}" sibTransId="{C7E3BE66-D95D-427C-AE3C-BB136EE2382F}"/>
    <dgm:cxn modelId="{66F1881F-DAEB-49C1-9EDD-F8EB0A559513}" srcId="{E7F2E41F-73E5-460A-AF5D-88EFE693DEF2}" destId="{4E7785AA-6F5A-48B4-BC4B-7584EA895E8E}" srcOrd="0" destOrd="0" parTransId="{BEA81615-E0AB-47FC-A109-0ACB237B9B40}" sibTransId="{FAB372D2-9BAF-4010-A03F-D2BB973E1565}"/>
    <dgm:cxn modelId="{9372853F-45F5-4E99-8CE4-2F328DACAD5A}" srcId="{E7F2E41F-73E5-460A-AF5D-88EFE693DEF2}" destId="{DCB822B0-ECEB-4736-AA75-3156A1D1FBDC}" srcOrd="1" destOrd="0" parTransId="{A84A81CD-9DA5-4250-BCB5-4D7B4F11806B}" sibTransId="{0187CBC4-A38C-49CC-BE45-15EFA154A5C5}"/>
    <dgm:cxn modelId="{B3619A4E-84A4-46A3-9BCD-181282254552}" srcId="{DCB822B0-ECEB-4736-AA75-3156A1D1FBDC}" destId="{C0075100-9BBE-4A5A-A508-D570B6011F56}" srcOrd="0" destOrd="0" parTransId="{34170B03-A3D1-46B8-B4A7-53E5305058FC}" sibTransId="{3073EEE9-6832-420B-952D-D6736050BB09}"/>
    <dgm:cxn modelId="{63AC3E90-CA2B-4955-A665-60CC35F4FE42}" type="presOf" srcId="{4E7785AA-6F5A-48B4-BC4B-7584EA895E8E}" destId="{7A581D7A-093B-4DF2-BF64-8E7D37C25D7B}" srcOrd="0" destOrd="0" presId="urn:microsoft.com/office/officeart/2018/2/layout/IconVerticalSolidList"/>
    <dgm:cxn modelId="{75260DCB-73D5-4047-8EA6-2C65AFB2ED34}" type="presOf" srcId="{BCD914FB-E651-4F7D-9701-081618C9206E}" destId="{DE801E3F-08FC-4948-AEC1-A71E45FE8DFB}" srcOrd="0" destOrd="0" presId="urn:microsoft.com/office/officeart/2018/2/layout/IconVerticalSolidList"/>
    <dgm:cxn modelId="{AC191DEF-1A51-4A4E-AF13-3CD44ED67183}" type="presOf" srcId="{DCB822B0-ECEB-4736-AA75-3156A1D1FBDC}" destId="{A8E8C007-0CCD-4660-81EB-7619751DD214}" srcOrd="0" destOrd="0" presId="urn:microsoft.com/office/officeart/2018/2/layout/IconVerticalSolidList"/>
    <dgm:cxn modelId="{EAFFD4F4-D6D8-4840-A7C1-B72489D5E5DA}" type="presOf" srcId="{E7F2E41F-73E5-460A-AF5D-88EFE693DEF2}" destId="{DCDA7549-D211-42C9-9DA1-D6EEFFC88D5B}" srcOrd="0" destOrd="0" presId="urn:microsoft.com/office/officeart/2018/2/layout/IconVerticalSolidList"/>
    <dgm:cxn modelId="{25798AFC-695D-4E90-85DE-E0CE4E3B95D3}" type="presOf" srcId="{C0075100-9BBE-4A5A-A508-D570B6011F56}" destId="{CC9085F2-5A48-4A58-8EFF-2EE0CFAD99F4}" srcOrd="0" destOrd="0" presId="urn:microsoft.com/office/officeart/2018/2/layout/IconVerticalSolidList"/>
    <dgm:cxn modelId="{00C30B47-D77B-44A7-894B-3A75978B4822}" type="presParOf" srcId="{DCDA7549-D211-42C9-9DA1-D6EEFFC88D5B}" destId="{FDAD50C0-11B8-4292-8E65-E7613F45D781}" srcOrd="0" destOrd="0" presId="urn:microsoft.com/office/officeart/2018/2/layout/IconVerticalSolidList"/>
    <dgm:cxn modelId="{28DAD376-DB15-4F5C-A05C-C569502FEEBF}" type="presParOf" srcId="{FDAD50C0-11B8-4292-8E65-E7613F45D781}" destId="{E0065B8A-C816-465D-9C6B-3D3E3FB47170}" srcOrd="0" destOrd="0" presId="urn:microsoft.com/office/officeart/2018/2/layout/IconVerticalSolidList"/>
    <dgm:cxn modelId="{99119D8F-2E30-4099-951B-360C4ACAFEB6}" type="presParOf" srcId="{FDAD50C0-11B8-4292-8E65-E7613F45D781}" destId="{34516276-FA6F-4F13-932D-BC05129C619E}" srcOrd="1" destOrd="0" presId="urn:microsoft.com/office/officeart/2018/2/layout/IconVerticalSolidList"/>
    <dgm:cxn modelId="{E3E20CD3-9F66-4D61-90D7-CE65FB138052}" type="presParOf" srcId="{FDAD50C0-11B8-4292-8E65-E7613F45D781}" destId="{91C8B348-850F-402B-B899-412A60DE73C3}" srcOrd="2" destOrd="0" presId="urn:microsoft.com/office/officeart/2018/2/layout/IconVerticalSolidList"/>
    <dgm:cxn modelId="{E6C9D8B5-204A-44F3-AC1B-FEDC9E340449}" type="presParOf" srcId="{FDAD50C0-11B8-4292-8E65-E7613F45D781}" destId="{7A581D7A-093B-4DF2-BF64-8E7D37C25D7B}" srcOrd="3" destOrd="0" presId="urn:microsoft.com/office/officeart/2018/2/layout/IconVerticalSolidList"/>
    <dgm:cxn modelId="{D91EC786-E2AB-429D-B7C2-E26E32DF410E}" type="presParOf" srcId="{FDAD50C0-11B8-4292-8E65-E7613F45D781}" destId="{DE801E3F-08FC-4948-AEC1-A71E45FE8DFB}" srcOrd="4" destOrd="0" presId="urn:microsoft.com/office/officeart/2018/2/layout/IconVerticalSolidList"/>
    <dgm:cxn modelId="{BA1A0066-B339-448A-801F-95A60AC37127}" type="presParOf" srcId="{DCDA7549-D211-42C9-9DA1-D6EEFFC88D5B}" destId="{647AFC68-1024-4A19-AAFD-C20D75F98979}" srcOrd="1" destOrd="0" presId="urn:microsoft.com/office/officeart/2018/2/layout/IconVerticalSolidList"/>
    <dgm:cxn modelId="{2E030117-7834-40C8-BD1A-C0AFE45A74BB}" type="presParOf" srcId="{DCDA7549-D211-42C9-9DA1-D6EEFFC88D5B}" destId="{F9F60F0A-AA67-44AE-8C20-655756AF4D9E}" srcOrd="2" destOrd="0" presId="urn:microsoft.com/office/officeart/2018/2/layout/IconVerticalSolidList"/>
    <dgm:cxn modelId="{3E150550-A807-494B-A0DF-BB1BE0369048}" type="presParOf" srcId="{F9F60F0A-AA67-44AE-8C20-655756AF4D9E}" destId="{DFF9A55C-62B4-43BE-9745-C4A43E8D0F5B}" srcOrd="0" destOrd="0" presId="urn:microsoft.com/office/officeart/2018/2/layout/IconVerticalSolidList"/>
    <dgm:cxn modelId="{71BAB422-47DF-4F66-A708-55C1F4723130}" type="presParOf" srcId="{F9F60F0A-AA67-44AE-8C20-655756AF4D9E}" destId="{9C162065-03B9-4FD2-932E-96DB0A157632}" srcOrd="1" destOrd="0" presId="urn:microsoft.com/office/officeart/2018/2/layout/IconVerticalSolidList"/>
    <dgm:cxn modelId="{970E70EC-993E-4F22-9E39-DA5499BD3754}" type="presParOf" srcId="{F9F60F0A-AA67-44AE-8C20-655756AF4D9E}" destId="{EA2CA3B8-5137-4ECC-9106-57102D768E90}" srcOrd="2" destOrd="0" presId="urn:microsoft.com/office/officeart/2018/2/layout/IconVerticalSolidList"/>
    <dgm:cxn modelId="{67DB068F-2F97-4F8B-897B-B7DA711EDD1A}" type="presParOf" srcId="{F9F60F0A-AA67-44AE-8C20-655756AF4D9E}" destId="{A8E8C007-0CCD-4660-81EB-7619751DD214}" srcOrd="3" destOrd="0" presId="urn:microsoft.com/office/officeart/2018/2/layout/IconVerticalSolidList"/>
    <dgm:cxn modelId="{5A785036-7AF4-4319-9160-E78BF77B550A}" type="presParOf" srcId="{F9F60F0A-AA67-44AE-8C20-655756AF4D9E}" destId="{CC9085F2-5A48-4A58-8EFF-2EE0CFAD99F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3D94000-D6FC-4FAC-A20C-85B12EFA527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7AE3408-160B-40EB-859F-8F920BC0643C}">
      <dgm:prSet/>
      <dgm:spPr/>
      <dgm:t>
        <a:bodyPr/>
        <a:lstStyle/>
        <a:p>
          <a:r>
            <a:rPr lang="en-US" dirty="0"/>
            <a:t>Mentor</a:t>
          </a:r>
        </a:p>
      </dgm:t>
    </dgm:pt>
    <dgm:pt modelId="{F151DEF8-3A3D-4A0C-9335-64A02CBE87BD}" type="parTrans" cxnId="{33A39886-3B2F-4FC6-8AB4-F3AC72819670}">
      <dgm:prSet/>
      <dgm:spPr/>
      <dgm:t>
        <a:bodyPr/>
        <a:lstStyle/>
        <a:p>
          <a:endParaRPr lang="en-US"/>
        </a:p>
      </dgm:t>
    </dgm:pt>
    <dgm:pt modelId="{DF7D51AE-30DE-4474-95E0-60DEF6CE6A9E}" type="sibTrans" cxnId="{33A39886-3B2F-4FC6-8AB4-F3AC72819670}">
      <dgm:prSet/>
      <dgm:spPr/>
      <dgm:t>
        <a:bodyPr/>
        <a:lstStyle/>
        <a:p>
          <a:endParaRPr lang="en-US"/>
        </a:p>
      </dgm:t>
    </dgm:pt>
    <dgm:pt modelId="{2F0D4C95-8C1D-4ECF-A0DC-6543AFB0F6AC}">
      <dgm:prSet/>
      <dgm:spPr/>
      <dgm:t>
        <a:bodyPr/>
        <a:lstStyle/>
        <a:p>
          <a:endParaRPr lang="en-US" dirty="0"/>
        </a:p>
      </dgm:t>
    </dgm:pt>
    <dgm:pt modelId="{EECE7F0F-11A5-4B02-82BA-BAE69FC7C383}" type="parTrans" cxnId="{494F2A4E-3B72-439E-A7DA-2560CE350227}">
      <dgm:prSet/>
      <dgm:spPr/>
      <dgm:t>
        <a:bodyPr/>
        <a:lstStyle/>
        <a:p>
          <a:endParaRPr lang="en-US"/>
        </a:p>
      </dgm:t>
    </dgm:pt>
    <dgm:pt modelId="{D7BCC877-2558-4084-B654-3E7E6F0AA5E6}" type="sibTrans" cxnId="{494F2A4E-3B72-439E-A7DA-2560CE350227}">
      <dgm:prSet/>
      <dgm:spPr/>
      <dgm:t>
        <a:bodyPr/>
        <a:lstStyle/>
        <a:p>
          <a:endParaRPr lang="en-US"/>
        </a:p>
      </dgm:t>
    </dgm:pt>
    <dgm:pt modelId="{E68DDB10-1466-4900-876E-AF6E67873D82}">
      <dgm:prSet/>
      <dgm:spPr/>
      <dgm:t>
        <a:bodyPr/>
        <a:lstStyle/>
        <a:p>
          <a:r>
            <a:rPr lang="en-IN" dirty="0"/>
            <a:t>Lastly, we would like to thank the university administration for providing us with access to essential resources and facilities, which have been instrumental in the successful execution of our project.</a:t>
          </a:r>
          <a:endParaRPr lang="en-US" dirty="0"/>
        </a:p>
      </dgm:t>
    </dgm:pt>
    <dgm:pt modelId="{2393A09D-D41A-49F0-8D33-F28096496C8A}" type="parTrans" cxnId="{AC10DD49-589C-492C-8C46-B94301371F29}">
      <dgm:prSet/>
      <dgm:spPr/>
      <dgm:t>
        <a:bodyPr/>
        <a:lstStyle/>
        <a:p>
          <a:endParaRPr lang="en-US"/>
        </a:p>
      </dgm:t>
    </dgm:pt>
    <dgm:pt modelId="{B1168712-1560-47A6-A7C1-D3E55E295CC9}" type="sibTrans" cxnId="{AC10DD49-589C-492C-8C46-B94301371F29}">
      <dgm:prSet/>
      <dgm:spPr/>
      <dgm:t>
        <a:bodyPr/>
        <a:lstStyle/>
        <a:p>
          <a:endParaRPr lang="en-US"/>
        </a:p>
      </dgm:t>
    </dgm:pt>
    <dgm:pt modelId="{76892F94-7C27-4184-A3B3-A03AAEB53FA3}">
      <dgm:prSet/>
      <dgm:spPr/>
      <dgm:t>
        <a:bodyPr/>
        <a:lstStyle/>
        <a:p>
          <a:r>
            <a:rPr lang="en-IN" dirty="0"/>
            <a:t>we would like to express our heartfelt thanks to our esteemed mentor “Prof. Sanjay Madan” for his unwavering support, valuable guidance, and insightful feedback throughout the duration of this project. His expertise and encouragement have been pivotal in shaping the direction of our work and have inspired us to deliver our best.</a:t>
          </a:r>
        </a:p>
      </dgm:t>
    </dgm:pt>
    <dgm:pt modelId="{313E48E7-8118-4CC1-9B63-6ED2AAE96872}" type="parTrans" cxnId="{16B80E4E-4858-4C0D-BDDE-A406AEA1ADC8}">
      <dgm:prSet/>
      <dgm:spPr/>
      <dgm:t>
        <a:bodyPr/>
        <a:lstStyle/>
        <a:p>
          <a:endParaRPr lang="en-IN"/>
        </a:p>
      </dgm:t>
    </dgm:pt>
    <dgm:pt modelId="{166D5753-997E-46BD-9505-4B222F167E3F}" type="sibTrans" cxnId="{16B80E4E-4858-4C0D-BDDE-A406AEA1ADC8}">
      <dgm:prSet/>
      <dgm:spPr/>
      <dgm:t>
        <a:bodyPr/>
        <a:lstStyle/>
        <a:p>
          <a:endParaRPr lang="en-IN"/>
        </a:p>
      </dgm:t>
    </dgm:pt>
    <dgm:pt modelId="{7CB61C05-B377-4563-9B66-AD01FA13611F}">
      <dgm:prSet/>
      <dgm:spPr/>
      <dgm:t>
        <a:bodyPr/>
        <a:lstStyle/>
        <a:p>
          <a:r>
            <a:rPr lang="en-US" dirty="0"/>
            <a:t>University</a:t>
          </a:r>
        </a:p>
      </dgm:t>
    </dgm:pt>
    <dgm:pt modelId="{93D73242-1DBB-4232-929E-D440C3166553}" type="sibTrans" cxnId="{EFAC88CD-1CC2-4D07-AF59-20C62DBA71E4}">
      <dgm:prSet/>
      <dgm:spPr/>
      <dgm:t>
        <a:bodyPr/>
        <a:lstStyle/>
        <a:p>
          <a:endParaRPr lang="en-US"/>
        </a:p>
      </dgm:t>
    </dgm:pt>
    <dgm:pt modelId="{55CABCC1-CFFA-4070-ADC7-26A2509642F7}" type="parTrans" cxnId="{EFAC88CD-1CC2-4D07-AF59-20C62DBA71E4}">
      <dgm:prSet/>
      <dgm:spPr/>
      <dgm:t>
        <a:bodyPr/>
        <a:lstStyle/>
        <a:p>
          <a:endParaRPr lang="en-US"/>
        </a:p>
      </dgm:t>
    </dgm:pt>
    <dgm:pt modelId="{FC44BC68-0E49-425D-ADDD-211E4A27801E}" type="pres">
      <dgm:prSet presAssocID="{23D94000-D6FC-4FAC-A20C-85B12EFA527B}" presName="linear" presStyleCnt="0">
        <dgm:presLayoutVars>
          <dgm:dir/>
          <dgm:animLvl val="lvl"/>
          <dgm:resizeHandles val="exact"/>
        </dgm:presLayoutVars>
      </dgm:prSet>
      <dgm:spPr/>
    </dgm:pt>
    <dgm:pt modelId="{B98FB5B4-3D31-4E28-843B-EB9FB16146D9}" type="pres">
      <dgm:prSet presAssocID="{77AE3408-160B-40EB-859F-8F920BC0643C}" presName="parentLin" presStyleCnt="0"/>
      <dgm:spPr/>
    </dgm:pt>
    <dgm:pt modelId="{0D2780ED-62E4-453D-8706-02D7821555A9}" type="pres">
      <dgm:prSet presAssocID="{77AE3408-160B-40EB-859F-8F920BC0643C}" presName="parentLeftMargin" presStyleLbl="node1" presStyleIdx="0" presStyleCnt="2"/>
      <dgm:spPr/>
    </dgm:pt>
    <dgm:pt modelId="{841E9058-40CD-43F8-BCC1-A5CF3B378BE8}" type="pres">
      <dgm:prSet presAssocID="{77AE3408-160B-40EB-859F-8F920BC0643C}" presName="parentText" presStyleLbl="node1" presStyleIdx="0" presStyleCnt="2">
        <dgm:presLayoutVars>
          <dgm:chMax val="0"/>
          <dgm:bulletEnabled val="1"/>
        </dgm:presLayoutVars>
      </dgm:prSet>
      <dgm:spPr/>
    </dgm:pt>
    <dgm:pt modelId="{A0756836-BC07-400A-814F-51B665FDDE19}" type="pres">
      <dgm:prSet presAssocID="{77AE3408-160B-40EB-859F-8F920BC0643C}" presName="negativeSpace" presStyleCnt="0"/>
      <dgm:spPr/>
    </dgm:pt>
    <dgm:pt modelId="{269280AB-19DB-41B5-A9B1-149035764C20}" type="pres">
      <dgm:prSet presAssocID="{77AE3408-160B-40EB-859F-8F920BC0643C}" presName="childText" presStyleLbl="conFgAcc1" presStyleIdx="0" presStyleCnt="2">
        <dgm:presLayoutVars>
          <dgm:bulletEnabled val="1"/>
        </dgm:presLayoutVars>
      </dgm:prSet>
      <dgm:spPr/>
    </dgm:pt>
    <dgm:pt modelId="{926875C9-4B0B-40F1-8D7F-DCC50B7EB955}" type="pres">
      <dgm:prSet presAssocID="{DF7D51AE-30DE-4474-95E0-60DEF6CE6A9E}" presName="spaceBetweenRectangles" presStyleCnt="0"/>
      <dgm:spPr/>
    </dgm:pt>
    <dgm:pt modelId="{85CA8B0A-54EF-46FF-A46D-10A837FF5FA3}" type="pres">
      <dgm:prSet presAssocID="{7CB61C05-B377-4563-9B66-AD01FA13611F}" presName="parentLin" presStyleCnt="0"/>
      <dgm:spPr/>
    </dgm:pt>
    <dgm:pt modelId="{4CDB659B-3E97-451A-9FAA-E6E0130E6C46}" type="pres">
      <dgm:prSet presAssocID="{7CB61C05-B377-4563-9B66-AD01FA13611F}" presName="parentLeftMargin" presStyleLbl="node1" presStyleIdx="0" presStyleCnt="2"/>
      <dgm:spPr/>
    </dgm:pt>
    <dgm:pt modelId="{E9A9937C-6E44-4994-B8C4-5CB66AA14484}" type="pres">
      <dgm:prSet presAssocID="{7CB61C05-B377-4563-9B66-AD01FA13611F}" presName="parentText" presStyleLbl="node1" presStyleIdx="1" presStyleCnt="2">
        <dgm:presLayoutVars>
          <dgm:chMax val="0"/>
          <dgm:bulletEnabled val="1"/>
        </dgm:presLayoutVars>
      </dgm:prSet>
      <dgm:spPr/>
    </dgm:pt>
    <dgm:pt modelId="{DF4DF561-F7EC-4764-AAEF-980A76B00A0D}" type="pres">
      <dgm:prSet presAssocID="{7CB61C05-B377-4563-9B66-AD01FA13611F}" presName="negativeSpace" presStyleCnt="0"/>
      <dgm:spPr/>
    </dgm:pt>
    <dgm:pt modelId="{ACA43D5E-F412-456E-BC30-283083410661}" type="pres">
      <dgm:prSet presAssocID="{7CB61C05-B377-4563-9B66-AD01FA13611F}" presName="childText" presStyleLbl="conFgAcc1" presStyleIdx="1" presStyleCnt="2">
        <dgm:presLayoutVars>
          <dgm:bulletEnabled val="1"/>
        </dgm:presLayoutVars>
      </dgm:prSet>
      <dgm:spPr/>
    </dgm:pt>
  </dgm:ptLst>
  <dgm:cxnLst>
    <dgm:cxn modelId="{526AA221-55B9-478F-BA5A-D15B7B436838}" type="presOf" srcId="{23D94000-D6FC-4FAC-A20C-85B12EFA527B}" destId="{FC44BC68-0E49-425D-ADDD-211E4A27801E}" srcOrd="0" destOrd="0" presId="urn:microsoft.com/office/officeart/2005/8/layout/list1"/>
    <dgm:cxn modelId="{91CE1126-2B39-4D9B-867A-E42EF4D9EC8A}" type="presOf" srcId="{7CB61C05-B377-4563-9B66-AD01FA13611F}" destId="{E9A9937C-6E44-4994-B8C4-5CB66AA14484}" srcOrd="1" destOrd="0" presId="urn:microsoft.com/office/officeart/2005/8/layout/list1"/>
    <dgm:cxn modelId="{55C1975B-C4AE-4BE4-90BA-22D821916B3A}" type="presOf" srcId="{2F0D4C95-8C1D-4ECF-A0DC-6543AFB0F6AC}" destId="{269280AB-19DB-41B5-A9B1-149035764C20}" srcOrd="0" destOrd="0" presId="urn:microsoft.com/office/officeart/2005/8/layout/list1"/>
    <dgm:cxn modelId="{AC10DD49-589C-492C-8C46-B94301371F29}" srcId="{7CB61C05-B377-4563-9B66-AD01FA13611F}" destId="{E68DDB10-1466-4900-876E-AF6E67873D82}" srcOrd="0" destOrd="0" parTransId="{2393A09D-D41A-49F0-8D33-F28096496C8A}" sibTransId="{B1168712-1560-47A6-A7C1-D3E55E295CC9}"/>
    <dgm:cxn modelId="{16B80E4E-4858-4C0D-BDDE-A406AEA1ADC8}" srcId="{77AE3408-160B-40EB-859F-8F920BC0643C}" destId="{76892F94-7C27-4184-A3B3-A03AAEB53FA3}" srcOrd="1" destOrd="0" parTransId="{313E48E7-8118-4CC1-9B63-6ED2AAE96872}" sibTransId="{166D5753-997E-46BD-9505-4B222F167E3F}"/>
    <dgm:cxn modelId="{494F2A4E-3B72-439E-A7DA-2560CE350227}" srcId="{77AE3408-160B-40EB-859F-8F920BC0643C}" destId="{2F0D4C95-8C1D-4ECF-A0DC-6543AFB0F6AC}" srcOrd="0" destOrd="0" parTransId="{EECE7F0F-11A5-4B02-82BA-BAE69FC7C383}" sibTransId="{D7BCC877-2558-4084-B654-3E7E6F0AA5E6}"/>
    <dgm:cxn modelId="{2E19E45A-75F4-4977-AD48-FCFC9B144D6C}" type="presOf" srcId="{77AE3408-160B-40EB-859F-8F920BC0643C}" destId="{841E9058-40CD-43F8-BCC1-A5CF3B378BE8}" srcOrd="1" destOrd="0" presId="urn:microsoft.com/office/officeart/2005/8/layout/list1"/>
    <dgm:cxn modelId="{33A39886-3B2F-4FC6-8AB4-F3AC72819670}" srcId="{23D94000-D6FC-4FAC-A20C-85B12EFA527B}" destId="{77AE3408-160B-40EB-859F-8F920BC0643C}" srcOrd="0" destOrd="0" parTransId="{F151DEF8-3A3D-4A0C-9335-64A02CBE87BD}" sibTransId="{DF7D51AE-30DE-4474-95E0-60DEF6CE6A9E}"/>
    <dgm:cxn modelId="{9FA6CF94-0BAE-438A-B3F7-434287D926B3}" type="presOf" srcId="{77AE3408-160B-40EB-859F-8F920BC0643C}" destId="{0D2780ED-62E4-453D-8706-02D7821555A9}" srcOrd="0" destOrd="0" presId="urn:microsoft.com/office/officeart/2005/8/layout/list1"/>
    <dgm:cxn modelId="{3136DCA0-3751-49A9-ABBF-3287D8259CC7}" type="presOf" srcId="{E68DDB10-1466-4900-876E-AF6E67873D82}" destId="{ACA43D5E-F412-456E-BC30-283083410661}" srcOrd="0" destOrd="0" presId="urn:microsoft.com/office/officeart/2005/8/layout/list1"/>
    <dgm:cxn modelId="{EFAC88CD-1CC2-4D07-AF59-20C62DBA71E4}" srcId="{23D94000-D6FC-4FAC-A20C-85B12EFA527B}" destId="{7CB61C05-B377-4563-9B66-AD01FA13611F}" srcOrd="1" destOrd="0" parTransId="{55CABCC1-CFFA-4070-ADC7-26A2509642F7}" sibTransId="{93D73242-1DBB-4232-929E-D440C3166553}"/>
    <dgm:cxn modelId="{475B73DA-E0A6-4DBA-9501-4F5895C8B0D6}" type="presOf" srcId="{7CB61C05-B377-4563-9B66-AD01FA13611F}" destId="{4CDB659B-3E97-451A-9FAA-E6E0130E6C46}" srcOrd="0" destOrd="0" presId="urn:microsoft.com/office/officeart/2005/8/layout/list1"/>
    <dgm:cxn modelId="{DC4A17EB-28EB-428D-B3B6-D99FBFEF8447}" type="presOf" srcId="{76892F94-7C27-4184-A3B3-A03AAEB53FA3}" destId="{269280AB-19DB-41B5-A9B1-149035764C20}" srcOrd="0" destOrd="1" presId="urn:microsoft.com/office/officeart/2005/8/layout/list1"/>
    <dgm:cxn modelId="{B9434024-4621-4C18-B0ED-E8457F4101BD}" type="presParOf" srcId="{FC44BC68-0E49-425D-ADDD-211E4A27801E}" destId="{B98FB5B4-3D31-4E28-843B-EB9FB16146D9}" srcOrd="0" destOrd="0" presId="urn:microsoft.com/office/officeart/2005/8/layout/list1"/>
    <dgm:cxn modelId="{B97629FF-1996-4C9D-BCB4-DF50F54E7EC0}" type="presParOf" srcId="{B98FB5B4-3D31-4E28-843B-EB9FB16146D9}" destId="{0D2780ED-62E4-453D-8706-02D7821555A9}" srcOrd="0" destOrd="0" presId="urn:microsoft.com/office/officeart/2005/8/layout/list1"/>
    <dgm:cxn modelId="{9AE6BEDE-EE80-4B96-AF77-F611D253D60D}" type="presParOf" srcId="{B98FB5B4-3D31-4E28-843B-EB9FB16146D9}" destId="{841E9058-40CD-43F8-BCC1-A5CF3B378BE8}" srcOrd="1" destOrd="0" presId="urn:microsoft.com/office/officeart/2005/8/layout/list1"/>
    <dgm:cxn modelId="{AFE2AC7D-F28A-492A-818E-6EB2E8CF63A5}" type="presParOf" srcId="{FC44BC68-0E49-425D-ADDD-211E4A27801E}" destId="{A0756836-BC07-400A-814F-51B665FDDE19}" srcOrd="1" destOrd="0" presId="urn:microsoft.com/office/officeart/2005/8/layout/list1"/>
    <dgm:cxn modelId="{5844B667-D9A5-47DB-97AF-8190BACEDBE0}" type="presParOf" srcId="{FC44BC68-0E49-425D-ADDD-211E4A27801E}" destId="{269280AB-19DB-41B5-A9B1-149035764C20}" srcOrd="2" destOrd="0" presId="urn:microsoft.com/office/officeart/2005/8/layout/list1"/>
    <dgm:cxn modelId="{9D19C84F-B9E0-4247-9340-752B67ADF186}" type="presParOf" srcId="{FC44BC68-0E49-425D-ADDD-211E4A27801E}" destId="{926875C9-4B0B-40F1-8D7F-DCC50B7EB955}" srcOrd="3" destOrd="0" presId="urn:microsoft.com/office/officeart/2005/8/layout/list1"/>
    <dgm:cxn modelId="{C4B3E41C-31ED-47EF-A441-0FE496449344}" type="presParOf" srcId="{FC44BC68-0E49-425D-ADDD-211E4A27801E}" destId="{85CA8B0A-54EF-46FF-A46D-10A837FF5FA3}" srcOrd="4" destOrd="0" presId="urn:microsoft.com/office/officeart/2005/8/layout/list1"/>
    <dgm:cxn modelId="{7C825F23-FD42-418C-98F3-DF555D1FD885}" type="presParOf" srcId="{85CA8B0A-54EF-46FF-A46D-10A837FF5FA3}" destId="{4CDB659B-3E97-451A-9FAA-E6E0130E6C46}" srcOrd="0" destOrd="0" presId="urn:microsoft.com/office/officeart/2005/8/layout/list1"/>
    <dgm:cxn modelId="{216D3B04-E696-46CA-B18A-B5D53CC49140}" type="presParOf" srcId="{85CA8B0A-54EF-46FF-A46D-10A837FF5FA3}" destId="{E9A9937C-6E44-4994-B8C4-5CB66AA14484}" srcOrd="1" destOrd="0" presId="urn:microsoft.com/office/officeart/2005/8/layout/list1"/>
    <dgm:cxn modelId="{B4E908C4-EF00-40B4-8F9C-ADD32AE94D94}" type="presParOf" srcId="{FC44BC68-0E49-425D-ADDD-211E4A27801E}" destId="{DF4DF561-F7EC-4764-AAEF-980A76B00A0D}" srcOrd="5" destOrd="0" presId="urn:microsoft.com/office/officeart/2005/8/layout/list1"/>
    <dgm:cxn modelId="{1EDE9618-70F4-40A6-AC83-29BFB95AF0A0}" type="presParOf" srcId="{FC44BC68-0E49-425D-ADDD-211E4A27801E}" destId="{ACA43D5E-F412-456E-BC30-2830834106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2236D8-4941-4D35-A35E-91AE43DAD3C9}"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D9000CE0-AFC0-40F4-A537-BB3A091F0889}">
      <dgm:prSet/>
      <dgm:spPr/>
      <dgm:t>
        <a:bodyPr/>
        <a:lstStyle/>
        <a:p>
          <a:r>
            <a:rPr lang="en-US" dirty="0"/>
            <a:t>Clearly define the primary objectives of implementing the Online Voting System</a:t>
          </a:r>
        </a:p>
      </dgm:t>
    </dgm:pt>
    <dgm:pt modelId="{73F04722-C817-4717-A533-CA364FD4BD77}" type="parTrans" cxnId="{B4C68467-D1F1-445F-8373-F08A06142CAC}">
      <dgm:prSet/>
      <dgm:spPr/>
      <dgm:t>
        <a:bodyPr/>
        <a:lstStyle/>
        <a:p>
          <a:endParaRPr lang="en-US"/>
        </a:p>
      </dgm:t>
    </dgm:pt>
    <dgm:pt modelId="{1EC021D1-67DD-4AA2-A48A-E506983F7AF7}" type="sibTrans" cxnId="{B4C68467-D1F1-445F-8373-F08A06142CAC}">
      <dgm:prSet/>
      <dgm:spPr/>
      <dgm:t>
        <a:bodyPr/>
        <a:lstStyle/>
        <a:p>
          <a:endParaRPr lang="en-US"/>
        </a:p>
      </dgm:t>
    </dgm:pt>
    <dgm:pt modelId="{A2184817-415D-426C-8427-B533C0CCBD45}">
      <dgm:prSet/>
      <dgm:spPr/>
      <dgm:t>
        <a:bodyPr/>
        <a:lstStyle/>
        <a:p>
          <a:r>
            <a:rPr lang="en-US" dirty="0"/>
            <a:t>"The Online Voting System is designed with the following key objectives in mind, aiming to transform and enhance the electoral process:"</a:t>
          </a:r>
        </a:p>
      </dgm:t>
    </dgm:pt>
    <dgm:pt modelId="{07C5D9DE-2A7B-4782-977D-C56FEF0BD136}" type="parTrans" cxnId="{B00363B1-0BF3-49EE-9163-1860DEF13798}">
      <dgm:prSet/>
      <dgm:spPr/>
      <dgm:t>
        <a:bodyPr/>
        <a:lstStyle/>
        <a:p>
          <a:endParaRPr lang="en-US"/>
        </a:p>
      </dgm:t>
    </dgm:pt>
    <dgm:pt modelId="{7315D8B9-E0C0-47F3-89B1-5D01FCD48365}" type="sibTrans" cxnId="{B00363B1-0BF3-49EE-9163-1860DEF13798}">
      <dgm:prSet/>
      <dgm:spPr/>
      <dgm:t>
        <a:bodyPr/>
        <a:lstStyle/>
        <a:p>
          <a:endParaRPr lang="en-US"/>
        </a:p>
      </dgm:t>
    </dgm:pt>
    <dgm:pt modelId="{9E28670F-7009-4BD1-B64F-41F0DC4ACA38}">
      <dgm:prSet/>
      <dgm:spPr/>
      <dgm:t>
        <a:bodyPr/>
        <a:lstStyle/>
        <a:p>
          <a:r>
            <a:rPr lang="en-US" dirty="0"/>
            <a:t>Enhancing Voter Participation</a:t>
          </a:r>
        </a:p>
      </dgm:t>
    </dgm:pt>
    <dgm:pt modelId="{80B1D41B-A945-4CB0-9BBA-DDBE17DDA0A9}" type="parTrans" cxnId="{9461787A-789E-4FA1-A557-254004DA6907}">
      <dgm:prSet/>
      <dgm:spPr/>
      <dgm:t>
        <a:bodyPr/>
        <a:lstStyle/>
        <a:p>
          <a:endParaRPr lang="en-US"/>
        </a:p>
      </dgm:t>
    </dgm:pt>
    <dgm:pt modelId="{5E23D241-B333-4D7F-B08A-7B86F6530FA7}" type="sibTrans" cxnId="{9461787A-789E-4FA1-A557-254004DA6907}">
      <dgm:prSet/>
      <dgm:spPr/>
      <dgm:t>
        <a:bodyPr/>
        <a:lstStyle/>
        <a:p>
          <a:endParaRPr lang="en-US"/>
        </a:p>
      </dgm:t>
    </dgm:pt>
    <dgm:pt modelId="{8D4DBD48-0F27-4AC7-807E-D069D8B4D499}">
      <dgm:prSet/>
      <dgm:spPr/>
      <dgm:t>
        <a:bodyPr/>
        <a:lstStyle/>
        <a:p>
          <a:r>
            <a:rPr lang="en-US" dirty="0"/>
            <a:t>"Increase voter turnout by providing a convenient and accessible platform for citizens to exercise their democratic right."</a:t>
          </a:r>
        </a:p>
      </dgm:t>
    </dgm:pt>
    <dgm:pt modelId="{D7EB1D18-BA76-4B7B-817B-80903A9BE942}" type="parTrans" cxnId="{AF9214D7-DB3E-4EE7-A563-C5D8B5D1EE45}">
      <dgm:prSet/>
      <dgm:spPr/>
      <dgm:t>
        <a:bodyPr/>
        <a:lstStyle/>
        <a:p>
          <a:endParaRPr lang="en-US"/>
        </a:p>
      </dgm:t>
    </dgm:pt>
    <dgm:pt modelId="{405EF7AB-2ADB-40E4-B224-9F8E456DCA05}" type="sibTrans" cxnId="{AF9214D7-DB3E-4EE7-A563-C5D8B5D1EE45}">
      <dgm:prSet/>
      <dgm:spPr/>
      <dgm:t>
        <a:bodyPr/>
        <a:lstStyle/>
        <a:p>
          <a:endParaRPr lang="en-US"/>
        </a:p>
      </dgm:t>
    </dgm:pt>
    <dgm:pt modelId="{CD3CEF64-CF70-4D27-A1F6-83757D691461}">
      <dgm:prSet/>
      <dgm:spPr/>
      <dgm:t>
        <a:bodyPr/>
        <a:lstStyle/>
        <a:p>
          <a:r>
            <a:rPr lang="en-US" dirty="0"/>
            <a:t>"Eliminate barriers that may prevent certain demographics from participating in traditional voting methods."</a:t>
          </a:r>
        </a:p>
      </dgm:t>
    </dgm:pt>
    <dgm:pt modelId="{62F467EE-72A1-429D-9584-534409F96D5B}" type="parTrans" cxnId="{048DA6BE-B705-4934-BDFA-1564579380AE}">
      <dgm:prSet/>
      <dgm:spPr/>
      <dgm:t>
        <a:bodyPr/>
        <a:lstStyle/>
        <a:p>
          <a:endParaRPr lang="en-US"/>
        </a:p>
      </dgm:t>
    </dgm:pt>
    <dgm:pt modelId="{A4E2B470-30D5-4441-A84B-F71F60B8C920}" type="sibTrans" cxnId="{048DA6BE-B705-4934-BDFA-1564579380AE}">
      <dgm:prSet/>
      <dgm:spPr/>
      <dgm:t>
        <a:bodyPr/>
        <a:lstStyle/>
        <a:p>
          <a:endParaRPr lang="en-US"/>
        </a:p>
      </dgm:t>
    </dgm:pt>
    <dgm:pt modelId="{694AE3D2-A245-4EFD-8400-4F5F6AD8B85D}">
      <dgm:prSet/>
      <dgm:spPr/>
      <dgm:t>
        <a:bodyPr/>
        <a:lstStyle/>
        <a:p>
          <a:r>
            <a:rPr lang="en-US" dirty="0"/>
            <a:t>Ensuring Integrity and Security</a:t>
          </a:r>
        </a:p>
      </dgm:t>
    </dgm:pt>
    <dgm:pt modelId="{B471809E-8F43-4C82-8435-F694475D75F1}" type="parTrans" cxnId="{C4F39327-E27A-4F97-991E-86D74A8CC0ED}">
      <dgm:prSet/>
      <dgm:spPr/>
      <dgm:t>
        <a:bodyPr/>
        <a:lstStyle/>
        <a:p>
          <a:endParaRPr lang="en-US"/>
        </a:p>
      </dgm:t>
    </dgm:pt>
    <dgm:pt modelId="{027FA078-2F89-4FA4-941A-4E831057182C}" type="sibTrans" cxnId="{C4F39327-E27A-4F97-991E-86D74A8CC0ED}">
      <dgm:prSet/>
      <dgm:spPr/>
      <dgm:t>
        <a:bodyPr/>
        <a:lstStyle/>
        <a:p>
          <a:endParaRPr lang="en-US"/>
        </a:p>
      </dgm:t>
    </dgm:pt>
    <dgm:pt modelId="{792874ED-9C80-49DC-B1B0-413563B04C0C}">
      <dgm:prSet/>
      <dgm:spPr/>
      <dgm:t>
        <a:bodyPr/>
        <a:lstStyle/>
        <a:p>
          <a:r>
            <a:rPr lang="en-US" dirty="0"/>
            <a:t>"Implement robust security measures to safeguard the voting process against potential threats and fraud."</a:t>
          </a:r>
        </a:p>
      </dgm:t>
    </dgm:pt>
    <dgm:pt modelId="{DE56C0FB-4838-4982-8939-69BBA73DC03E}" type="parTrans" cxnId="{12F0CEC5-155B-4D30-AEF1-854DB02AFB44}">
      <dgm:prSet/>
      <dgm:spPr/>
      <dgm:t>
        <a:bodyPr/>
        <a:lstStyle/>
        <a:p>
          <a:endParaRPr lang="en-US"/>
        </a:p>
      </dgm:t>
    </dgm:pt>
    <dgm:pt modelId="{B61ED23F-89E5-41F5-9371-F4494B870FAD}" type="sibTrans" cxnId="{12F0CEC5-155B-4D30-AEF1-854DB02AFB44}">
      <dgm:prSet/>
      <dgm:spPr/>
      <dgm:t>
        <a:bodyPr/>
        <a:lstStyle/>
        <a:p>
          <a:endParaRPr lang="en-US"/>
        </a:p>
      </dgm:t>
    </dgm:pt>
    <dgm:pt modelId="{756D2F41-8D2E-4EC7-ADCC-4C1FF4EB4605}">
      <dgm:prSet/>
      <dgm:spPr/>
      <dgm:t>
        <a:bodyPr/>
        <a:lstStyle/>
        <a:p>
          <a:r>
            <a:rPr lang="en-US" dirty="0"/>
            <a:t>"Maintain the integrity of the election results, ensuring that each vote is accurately recorded and counted."</a:t>
          </a:r>
        </a:p>
      </dgm:t>
    </dgm:pt>
    <dgm:pt modelId="{D85FF5BF-9EC5-4027-9F62-03605C3003C0}" type="parTrans" cxnId="{68125E61-3066-45FF-B019-C5A391776B1A}">
      <dgm:prSet/>
      <dgm:spPr/>
      <dgm:t>
        <a:bodyPr/>
        <a:lstStyle/>
        <a:p>
          <a:endParaRPr lang="en-US"/>
        </a:p>
      </dgm:t>
    </dgm:pt>
    <dgm:pt modelId="{DE6BB9A9-139B-4344-A40A-56D0A0BC2448}" type="sibTrans" cxnId="{68125E61-3066-45FF-B019-C5A391776B1A}">
      <dgm:prSet/>
      <dgm:spPr/>
      <dgm:t>
        <a:bodyPr/>
        <a:lstStyle/>
        <a:p>
          <a:endParaRPr lang="en-US"/>
        </a:p>
      </dgm:t>
    </dgm:pt>
    <dgm:pt modelId="{B14EDFB4-979B-4B55-9737-6B07D2D12B99}" type="pres">
      <dgm:prSet presAssocID="{C32236D8-4941-4D35-A35E-91AE43DAD3C9}" presName="linear" presStyleCnt="0">
        <dgm:presLayoutVars>
          <dgm:animLvl val="lvl"/>
          <dgm:resizeHandles val="exact"/>
        </dgm:presLayoutVars>
      </dgm:prSet>
      <dgm:spPr/>
    </dgm:pt>
    <dgm:pt modelId="{A76EC47F-E4D4-40BF-9E59-A67839085CF2}" type="pres">
      <dgm:prSet presAssocID="{D9000CE0-AFC0-40F4-A537-BB3A091F0889}" presName="parentText" presStyleLbl="node1" presStyleIdx="0" presStyleCnt="3">
        <dgm:presLayoutVars>
          <dgm:chMax val="0"/>
          <dgm:bulletEnabled val="1"/>
        </dgm:presLayoutVars>
      </dgm:prSet>
      <dgm:spPr/>
    </dgm:pt>
    <dgm:pt modelId="{5D4B1562-354F-440D-8FEC-1C05B3A5CCF9}" type="pres">
      <dgm:prSet presAssocID="{D9000CE0-AFC0-40F4-A537-BB3A091F0889}" presName="childText" presStyleLbl="revTx" presStyleIdx="0" presStyleCnt="3">
        <dgm:presLayoutVars>
          <dgm:bulletEnabled val="1"/>
        </dgm:presLayoutVars>
      </dgm:prSet>
      <dgm:spPr/>
    </dgm:pt>
    <dgm:pt modelId="{CFE9AB86-4F04-495B-A467-F4A737C88F20}" type="pres">
      <dgm:prSet presAssocID="{9E28670F-7009-4BD1-B64F-41F0DC4ACA38}" presName="parentText" presStyleLbl="node1" presStyleIdx="1" presStyleCnt="3">
        <dgm:presLayoutVars>
          <dgm:chMax val="0"/>
          <dgm:bulletEnabled val="1"/>
        </dgm:presLayoutVars>
      </dgm:prSet>
      <dgm:spPr/>
    </dgm:pt>
    <dgm:pt modelId="{7ECBDD23-F176-49D7-855E-CED98D0B24DB}" type="pres">
      <dgm:prSet presAssocID="{9E28670F-7009-4BD1-B64F-41F0DC4ACA38}" presName="childText" presStyleLbl="revTx" presStyleIdx="1" presStyleCnt="3">
        <dgm:presLayoutVars>
          <dgm:bulletEnabled val="1"/>
        </dgm:presLayoutVars>
      </dgm:prSet>
      <dgm:spPr/>
    </dgm:pt>
    <dgm:pt modelId="{4DE9F210-8779-4A9E-B11F-2ED76F55A50F}" type="pres">
      <dgm:prSet presAssocID="{694AE3D2-A245-4EFD-8400-4F5F6AD8B85D}" presName="parentText" presStyleLbl="node1" presStyleIdx="2" presStyleCnt="3">
        <dgm:presLayoutVars>
          <dgm:chMax val="0"/>
          <dgm:bulletEnabled val="1"/>
        </dgm:presLayoutVars>
      </dgm:prSet>
      <dgm:spPr/>
    </dgm:pt>
    <dgm:pt modelId="{D2118E8A-7A3E-433F-B8A7-498D1BC39553}" type="pres">
      <dgm:prSet presAssocID="{694AE3D2-A245-4EFD-8400-4F5F6AD8B85D}" presName="childText" presStyleLbl="revTx" presStyleIdx="2" presStyleCnt="3">
        <dgm:presLayoutVars>
          <dgm:bulletEnabled val="1"/>
        </dgm:presLayoutVars>
      </dgm:prSet>
      <dgm:spPr/>
    </dgm:pt>
  </dgm:ptLst>
  <dgm:cxnLst>
    <dgm:cxn modelId="{C4F39327-E27A-4F97-991E-86D74A8CC0ED}" srcId="{C32236D8-4941-4D35-A35E-91AE43DAD3C9}" destId="{694AE3D2-A245-4EFD-8400-4F5F6AD8B85D}" srcOrd="2" destOrd="0" parTransId="{B471809E-8F43-4C82-8435-F694475D75F1}" sibTransId="{027FA078-2F89-4FA4-941A-4E831057182C}"/>
    <dgm:cxn modelId="{961FD33A-43D9-49E7-A2BA-C1CFD88AE445}" type="presOf" srcId="{756D2F41-8D2E-4EC7-ADCC-4C1FF4EB4605}" destId="{D2118E8A-7A3E-433F-B8A7-498D1BC39553}" srcOrd="0" destOrd="1" presId="urn:microsoft.com/office/officeart/2005/8/layout/vList2"/>
    <dgm:cxn modelId="{DD27B83C-4C03-4FD6-95A9-727F074F2B87}" type="presOf" srcId="{A2184817-415D-426C-8427-B533C0CCBD45}" destId="{5D4B1562-354F-440D-8FEC-1C05B3A5CCF9}" srcOrd="0" destOrd="0" presId="urn:microsoft.com/office/officeart/2005/8/layout/vList2"/>
    <dgm:cxn modelId="{68125E61-3066-45FF-B019-C5A391776B1A}" srcId="{694AE3D2-A245-4EFD-8400-4F5F6AD8B85D}" destId="{756D2F41-8D2E-4EC7-ADCC-4C1FF4EB4605}" srcOrd="1" destOrd="0" parTransId="{D85FF5BF-9EC5-4027-9F62-03605C3003C0}" sibTransId="{DE6BB9A9-139B-4344-A40A-56D0A0BC2448}"/>
    <dgm:cxn modelId="{C82BD264-ADFE-4964-BCF7-66750F5B5146}" type="presOf" srcId="{CD3CEF64-CF70-4D27-A1F6-83757D691461}" destId="{7ECBDD23-F176-49D7-855E-CED98D0B24DB}" srcOrd="0" destOrd="1" presId="urn:microsoft.com/office/officeart/2005/8/layout/vList2"/>
    <dgm:cxn modelId="{B4C68467-D1F1-445F-8373-F08A06142CAC}" srcId="{C32236D8-4941-4D35-A35E-91AE43DAD3C9}" destId="{D9000CE0-AFC0-40F4-A537-BB3A091F0889}" srcOrd="0" destOrd="0" parTransId="{73F04722-C817-4717-A533-CA364FD4BD77}" sibTransId="{1EC021D1-67DD-4AA2-A48A-E506983F7AF7}"/>
    <dgm:cxn modelId="{95042071-52C2-46DE-BD0D-A7CF5FD29743}" type="presOf" srcId="{D9000CE0-AFC0-40F4-A537-BB3A091F0889}" destId="{A76EC47F-E4D4-40BF-9E59-A67839085CF2}" srcOrd="0" destOrd="0" presId="urn:microsoft.com/office/officeart/2005/8/layout/vList2"/>
    <dgm:cxn modelId="{429D6F78-0BC0-43DC-AAA5-D0A3E4C075B5}" type="presOf" srcId="{792874ED-9C80-49DC-B1B0-413563B04C0C}" destId="{D2118E8A-7A3E-433F-B8A7-498D1BC39553}" srcOrd="0" destOrd="0" presId="urn:microsoft.com/office/officeart/2005/8/layout/vList2"/>
    <dgm:cxn modelId="{9461787A-789E-4FA1-A557-254004DA6907}" srcId="{C32236D8-4941-4D35-A35E-91AE43DAD3C9}" destId="{9E28670F-7009-4BD1-B64F-41F0DC4ACA38}" srcOrd="1" destOrd="0" parTransId="{80B1D41B-A945-4CB0-9BBA-DDBE17DDA0A9}" sibTransId="{5E23D241-B333-4D7F-B08A-7B86F6530FA7}"/>
    <dgm:cxn modelId="{31D4019C-4B54-41D4-A03C-7AFF59D2628D}" type="presOf" srcId="{9E28670F-7009-4BD1-B64F-41F0DC4ACA38}" destId="{CFE9AB86-4F04-495B-A467-F4A737C88F20}" srcOrd="0" destOrd="0" presId="urn:microsoft.com/office/officeart/2005/8/layout/vList2"/>
    <dgm:cxn modelId="{B8DFD0A7-F00F-4F04-B47B-1B28FCA92C49}" type="presOf" srcId="{8D4DBD48-0F27-4AC7-807E-D069D8B4D499}" destId="{7ECBDD23-F176-49D7-855E-CED98D0B24DB}" srcOrd="0" destOrd="0" presId="urn:microsoft.com/office/officeart/2005/8/layout/vList2"/>
    <dgm:cxn modelId="{B00363B1-0BF3-49EE-9163-1860DEF13798}" srcId="{D9000CE0-AFC0-40F4-A537-BB3A091F0889}" destId="{A2184817-415D-426C-8427-B533C0CCBD45}" srcOrd="0" destOrd="0" parTransId="{07C5D9DE-2A7B-4782-977D-C56FEF0BD136}" sibTransId="{7315D8B9-E0C0-47F3-89B1-5D01FCD48365}"/>
    <dgm:cxn modelId="{048DA6BE-B705-4934-BDFA-1564579380AE}" srcId="{9E28670F-7009-4BD1-B64F-41F0DC4ACA38}" destId="{CD3CEF64-CF70-4D27-A1F6-83757D691461}" srcOrd="1" destOrd="0" parTransId="{62F467EE-72A1-429D-9584-534409F96D5B}" sibTransId="{A4E2B470-30D5-4441-A84B-F71F60B8C920}"/>
    <dgm:cxn modelId="{12F0CEC5-155B-4D30-AEF1-854DB02AFB44}" srcId="{694AE3D2-A245-4EFD-8400-4F5F6AD8B85D}" destId="{792874ED-9C80-49DC-B1B0-413563B04C0C}" srcOrd="0" destOrd="0" parTransId="{DE56C0FB-4838-4982-8939-69BBA73DC03E}" sibTransId="{B61ED23F-89E5-41F5-9371-F4494B870FAD}"/>
    <dgm:cxn modelId="{7FFDBECC-B931-41DC-A607-24BACE016FC2}" type="presOf" srcId="{694AE3D2-A245-4EFD-8400-4F5F6AD8B85D}" destId="{4DE9F210-8779-4A9E-B11F-2ED76F55A50F}" srcOrd="0" destOrd="0" presId="urn:microsoft.com/office/officeart/2005/8/layout/vList2"/>
    <dgm:cxn modelId="{AF9214D7-DB3E-4EE7-A563-C5D8B5D1EE45}" srcId="{9E28670F-7009-4BD1-B64F-41F0DC4ACA38}" destId="{8D4DBD48-0F27-4AC7-807E-D069D8B4D499}" srcOrd="0" destOrd="0" parTransId="{D7EB1D18-BA76-4B7B-817B-80903A9BE942}" sibTransId="{405EF7AB-2ADB-40E4-B224-9F8E456DCA05}"/>
    <dgm:cxn modelId="{187003E8-88B4-4DAA-B761-B1FF28990725}" type="presOf" srcId="{C32236D8-4941-4D35-A35E-91AE43DAD3C9}" destId="{B14EDFB4-979B-4B55-9737-6B07D2D12B99}" srcOrd="0" destOrd="0" presId="urn:microsoft.com/office/officeart/2005/8/layout/vList2"/>
    <dgm:cxn modelId="{6EDD3E8A-6902-427D-8550-C38DF783BBDC}" type="presParOf" srcId="{B14EDFB4-979B-4B55-9737-6B07D2D12B99}" destId="{A76EC47F-E4D4-40BF-9E59-A67839085CF2}" srcOrd="0" destOrd="0" presId="urn:microsoft.com/office/officeart/2005/8/layout/vList2"/>
    <dgm:cxn modelId="{81CFB24E-6FB3-46B5-91B6-52009D8C69CF}" type="presParOf" srcId="{B14EDFB4-979B-4B55-9737-6B07D2D12B99}" destId="{5D4B1562-354F-440D-8FEC-1C05B3A5CCF9}" srcOrd="1" destOrd="0" presId="urn:microsoft.com/office/officeart/2005/8/layout/vList2"/>
    <dgm:cxn modelId="{E7BBC99A-EC75-4036-9252-A5CE1D9673E2}" type="presParOf" srcId="{B14EDFB4-979B-4B55-9737-6B07D2D12B99}" destId="{CFE9AB86-4F04-495B-A467-F4A737C88F20}" srcOrd="2" destOrd="0" presId="urn:microsoft.com/office/officeart/2005/8/layout/vList2"/>
    <dgm:cxn modelId="{24701E0D-291B-4511-954F-1DE0A6A086EC}" type="presParOf" srcId="{B14EDFB4-979B-4B55-9737-6B07D2D12B99}" destId="{7ECBDD23-F176-49D7-855E-CED98D0B24DB}" srcOrd="3" destOrd="0" presId="urn:microsoft.com/office/officeart/2005/8/layout/vList2"/>
    <dgm:cxn modelId="{19FF9219-5097-4571-AB47-427CAB5E6E24}" type="presParOf" srcId="{B14EDFB4-979B-4B55-9737-6B07D2D12B99}" destId="{4DE9F210-8779-4A9E-B11F-2ED76F55A50F}" srcOrd="4" destOrd="0" presId="urn:microsoft.com/office/officeart/2005/8/layout/vList2"/>
    <dgm:cxn modelId="{73520165-E6CB-4297-B304-D220CC8F6863}" type="presParOf" srcId="{B14EDFB4-979B-4B55-9737-6B07D2D12B99}" destId="{D2118E8A-7A3E-433F-B8A7-498D1BC3955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5A2F48-4D65-4019-A511-A46CBDA6B8CF}" type="doc">
      <dgm:prSet loTypeId="urn:microsoft.com/office/officeart/2016/7/layout/LinearBlockProcessNumbered" loCatId="process" qsTypeId="urn:microsoft.com/office/officeart/2005/8/quickstyle/simple5" qsCatId="simple" csTypeId="urn:microsoft.com/office/officeart/2005/8/colors/accent1_2" csCatId="accent1" phldr="1"/>
      <dgm:spPr/>
      <dgm:t>
        <a:bodyPr/>
        <a:lstStyle/>
        <a:p>
          <a:endParaRPr lang="en-US"/>
        </a:p>
      </dgm:t>
    </dgm:pt>
    <dgm:pt modelId="{313378DD-A1BB-4B90-B03F-9BEED8674E49}">
      <dgm:prSet custT="1"/>
      <dgm:spPr/>
      <dgm:t>
        <a:bodyPr/>
        <a:lstStyle/>
        <a:p>
          <a:r>
            <a:rPr lang="en-US" sz="2000" dirty="0"/>
            <a:t>Present an overview of the technical architecture of the Online Voting System</a:t>
          </a:r>
        </a:p>
      </dgm:t>
    </dgm:pt>
    <dgm:pt modelId="{AB3FDFB7-92AE-40BD-87A0-0824F1E97F23}" type="parTrans" cxnId="{1D2F25C9-66E3-4BD5-B69A-37810F9B4509}">
      <dgm:prSet/>
      <dgm:spPr/>
      <dgm:t>
        <a:bodyPr/>
        <a:lstStyle/>
        <a:p>
          <a:endParaRPr lang="en-US"/>
        </a:p>
      </dgm:t>
    </dgm:pt>
    <dgm:pt modelId="{A3C13705-5E19-49E3-B1A5-36759E1B75CA}" type="sibTrans" cxnId="{1D2F25C9-66E3-4BD5-B69A-37810F9B4509}">
      <dgm:prSet phldrT="01" phldr="0"/>
      <dgm:spPr/>
      <dgm:t>
        <a:bodyPr/>
        <a:lstStyle/>
        <a:p>
          <a:r>
            <a:rPr lang="en-US"/>
            <a:t>01</a:t>
          </a:r>
        </a:p>
      </dgm:t>
    </dgm:pt>
    <dgm:pt modelId="{44E4F3B0-3BEC-4E0D-9EFD-0D42D6EF96EB}">
      <dgm:prSet custT="1"/>
      <dgm:spPr/>
      <dgm:t>
        <a:bodyPr/>
        <a:lstStyle/>
        <a:p>
          <a:r>
            <a:rPr lang="en-US" sz="1400" dirty="0"/>
            <a:t>"The Online Voting System is a robust and well-structured platform comprising three main components, each playing a crucial role in ensuring a seamless and secure electoral process."</a:t>
          </a:r>
        </a:p>
      </dgm:t>
    </dgm:pt>
    <dgm:pt modelId="{FCB5C236-F7F7-42C6-9E5B-675130EB45A3}" type="parTrans" cxnId="{A85CEE6C-012A-47AE-B1A1-F6D1927CA57C}">
      <dgm:prSet/>
      <dgm:spPr/>
      <dgm:t>
        <a:bodyPr/>
        <a:lstStyle/>
        <a:p>
          <a:endParaRPr lang="en-US"/>
        </a:p>
      </dgm:t>
    </dgm:pt>
    <dgm:pt modelId="{BAF81033-031A-4FB7-BCD6-2CF9B7032E1C}" type="sibTrans" cxnId="{A85CEE6C-012A-47AE-B1A1-F6D1927CA57C}">
      <dgm:prSet/>
      <dgm:spPr/>
      <dgm:t>
        <a:bodyPr/>
        <a:lstStyle/>
        <a:p>
          <a:endParaRPr lang="en-US"/>
        </a:p>
      </dgm:t>
    </dgm:pt>
    <dgm:pt modelId="{B07FCD1E-06A5-432A-B09B-D5D48502F903}">
      <dgm:prSet custT="1"/>
      <dgm:spPr/>
      <dgm:t>
        <a:bodyPr/>
        <a:lstStyle/>
        <a:p>
          <a:r>
            <a:rPr lang="en-US" sz="2000"/>
            <a:t>Front-end</a:t>
          </a:r>
        </a:p>
      </dgm:t>
    </dgm:pt>
    <dgm:pt modelId="{5D57A407-F723-43DE-8702-7D56D59052FB}" type="parTrans" cxnId="{FA2F6075-9F02-4948-A5AD-6B1E11359725}">
      <dgm:prSet/>
      <dgm:spPr/>
      <dgm:t>
        <a:bodyPr/>
        <a:lstStyle/>
        <a:p>
          <a:endParaRPr lang="en-US"/>
        </a:p>
      </dgm:t>
    </dgm:pt>
    <dgm:pt modelId="{2DFA8AED-3DE0-4B58-A0EF-68CE0DCD60E3}" type="sibTrans" cxnId="{FA2F6075-9F02-4948-A5AD-6B1E11359725}">
      <dgm:prSet phldrT="02" phldr="0"/>
      <dgm:spPr/>
      <dgm:t>
        <a:bodyPr/>
        <a:lstStyle/>
        <a:p>
          <a:r>
            <a:rPr lang="en-US"/>
            <a:t>02</a:t>
          </a:r>
        </a:p>
      </dgm:t>
    </dgm:pt>
    <dgm:pt modelId="{5B661B7C-9809-4614-A4F4-767133BEF4B9}">
      <dgm:prSet custT="1"/>
      <dgm:spPr/>
      <dgm:t>
        <a:bodyPr/>
        <a:lstStyle/>
        <a:p>
          <a:r>
            <a:rPr lang="en-US" sz="1400" dirty="0"/>
            <a:t>"The user interface, built using HTML and CSS, provides voters with an intuitive and user-friendly experience."</a:t>
          </a:r>
        </a:p>
      </dgm:t>
    </dgm:pt>
    <dgm:pt modelId="{330D0329-8510-4B71-8C58-0BA044B57723}" type="parTrans" cxnId="{C322D58F-417A-4598-8DB0-E27DF6470140}">
      <dgm:prSet/>
      <dgm:spPr/>
      <dgm:t>
        <a:bodyPr/>
        <a:lstStyle/>
        <a:p>
          <a:endParaRPr lang="en-US"/>
        </a:p>
      </dgm:t>
    </dgm:pt>
    <dgm:pt modelId="{3810D194-DD54-44E5-964C-966018984C03}" type="sibTrans" cxnId="{C322D58F-417A-4598-8DB0-E27DF6470140}">
      <dgm:prSet/>
      <dgm:spPr/>
      <dgm:t>
        <a:bodyPr/>
        <a:lstStyle/>
        <a:p>
          <a:endParaRPr lang="en-US"/>
        </a:p>
      </dgm:t>
    </dgm:pt>
    <dgm:pt modelId="{B0F92FA5-0BC5-4F7D-B7CB-BB3B3DD4834B}">
      <dgm:prSet custT="1"/>
      <dgm:spPr/>
      <dgm:t>
        <a:bodyPr/>
        <a:lstStyle/>
        <a:p>
          <a:r>
            <a:rPr lang="en-US" sz="1400" dirty="0"/>
            <a:t>"Emphasis on responsive design to ensure accessibility across various devices."</a:t>
          </a:r>
        </a:p>
      </dgm:t>
    </dgm:pt>
    <dgm:pt modelId="{4C6DC3EE-9EBF-42CD-8720-EFC85EA1E484}" type="parTrans" cxnId="{F7BE542C-1A62-4812-A143-478B87896013}">
      <dgm:prSet/>
      <dgm:spPr/>
      <dgm:t>
        <a:bodyPr/>
        <a:lstStyle/>
        <a:p>
          <a:endParaRPr lang="en-US"/>
        </a:p>
      </dgm:t>
    </dgm:pt>
    <dgm:pt modelId="{8F0094A6-9396-4B5B-9038-03FEF1C15356}" type="sibTrans" cxnId="{F7BE542C-1A62-4812-A143-478B87896013}">
      <dgm:prSet/>
      <dgm:spPr/>
      <dgm:t>
        <a:bodyPr/>
        <a:lstStyle/>
        <a:p>
          <a:endParaRPr lang="en-US"/>
        </a:p>
      </dgm:t>
    </dgm:pt>
    <dgm:pt modelId="{7FACB312-74AD-4439-8B05-C2F541D8D209}" type="pres">
      <dgm:prSet presAssocID="{9F5A2F48-4D65-4019-A511-A46CBDA6B8CF}" presName="Name0" presStyleCnt="0">
        <dgm:presLayoutVars>
          <dgm:animLvl val="lvl"/>
          <dgm:resizeHandles val="exact"/>
        </dgm:presLayoutVars>
      </dgm:prSet>
      <dgm:spPr/>
    </dgm:pt>
    <dgm:pt modelId="{ADDC5B72-A777-4F45-910A-44DE0B1FF8CE}" type="pres">
      <dgm:prSet presAssocID="{313378DD-A1BB-4B90-B03F-9BEED8674E49}" presName="compositeNode" presStyleCnt="0">
        <dgm:presLayoutVars>
          <dgm:bulletEnabled val="1"/>
        </dgm:presLayoutVars>
      </dgm:prSet>
      <dgm:spPr/>
    </dgm:pt>
    <dgm:pt modelId="{4E263CBF-8BC5-4CC4-AB22-AF0CB15C2EDD}" type="pres">
      <dgm:prSet presAssocID="{313378DD-A1BB-4B90-B03F-9BEED8674E49}" presName="bgRect" presStyleLbl="alignNode1" presStyleIdx="0" presStyleCnt="2" custScaleY="108974"/>
      <dgm:spPr/>
    </dgm:pt>
    <dgm:pt modelId="{B5BA5640-5BB5-444D-93A8-9FFD12D3C771}" type="pres">
      <dgm:prSet presAssocID="{A3C13705-5E19-49E3-B1A5-36759E1B75CA}" presName="sibTransNodeRect" presStyleLbl="alignNode1" presStyleIdx="0" presStyleCnt="2">
        <dgm:presLayoutVars>
          <dgm:chMax val="0"/>
          <dgm:bulletEnabled val="1"/>
        </dgm:presLayoutVars>
      </dgm:prSet>
      <dgm:spPr/>
    </dgm:pt>
    <dgm:pt modelId="{CCACD099-4957-4CAF-954F-493F2E52A24D}" type="pres">
      <dgm:prSet presAssocID="{313378DD-A1BB-4B90-B03F-9BEED8674E49}" presName="nodeRect" presStyleLbl="alignNode1" presStyleIdx="0" presStyleCnt="2">
        <dgm:presLayoutVars>
          <dgm:bulletEnabled val="1"/>
        </dgm:presLayoutVars>
      </dgm:prSet>
      <dgm:spPr/>
    </dgm:pt>
    <dgm:pt modelId="{3BE591B1-58BE-4343-9810-E24BC97C17B5}" type="pres">
      <dgm:prSet presAssocID="{A3C13705-5E19-49E3-B1A5-36759E1B75CA}" presName="sibTrans" presStyleCnt="0"/>
      <dgm:spPr/>
    </dgm:pt>
    <dgm:pt modelId="{4A7A7359-FE3B-4B1F-A301-00E627607815}" type="pres">
      <dgm:prSet presAssocID="{B07FCD1E-06A5-432A-B09B-D5D48502F903}" presName="compositeNode" presStyleCnt="0">
        <dgm:presLayoutVars>
          <dgm:bulletEnabled val="1"/>
        </dgm:presLayoutVars>
      </dgm:prSet>
      <dgm:spPr/>
    </dgm:pt>
    <dgm:pt modelId="{E080D28F-393E-408C-BA52-FAFFE674B480}" type="pres">
      <dgm:prSet presAssocID="{B07FCD1E-06A5-432A-B09B-D5D48502F903}" presName="bgRect" presStyleLbl="alignNode1" presStyleIdx="1" presStyleCnt="2" custScaleY="110373"/>
      <dgm:spPr/>
    </dgm:pt>
    <dgm:pt modelId="{20D0E807-3CAA-4C3E-956F-1494BE55BF34}" type="pres">
      <dgm:prSet presAssocID="{2DFA8AED-3DE0-4B58-A0EF-68CE0DCD60E3}" presName="sibTransNodeRect" presStyleLbl="alignNode1" presStyleIdx="1" presStyleCnt="2">
        <dgm:presLayoutVars>
          <dgm:chMax val="0"/>
          <dgm:bulletEnabled val="1"/>
        </dgm:presLayoutVars>
      </dgm:prSet>
      <dgm:spPr/>
    </dgm:pt>
    <dgm:pt modelId="{305A0906-69D8-4157-806E-87DF30F3FF0A}" type="pres">
      <dgm:prSet presAssocID="{B07FCD1E-06A5-432A-B09B-D5D48502F903}" presName="nodeRect" presStyleLbl="alignNode1" presStyleIdx="1" presStyleCnt="2">
        <dgm:presLayoutVars>
          <dgm:bulletEnabled val="1"/>
        </dgm:presLayoutVars>
      </dgm:prSet>
      <dgm:spPr/>
    </dgm:pt>
  </dgm:ptLst>
  <dgm:cxnLst>
    <dgm:cxn modelId="{46089B12-E6B0-481A-A4D5-A785D8A9217C}" type="presOf" srcId="{B0F92FA5-0BC5-4F7D-B7CB-BB3B3DD4834B}" destId="{305A0906-69D8-4157-806E-87DF30F3FF0A}" srcOrd="0" destOrd="2" presId="urn:microsoft.com/office/officeart/2016/7/layout/LinearBlockProcessNumbered"/>
    <dgm:cxn modelId="{F7BE542C-1A62-4812-A143-478B87896013}" srcId="{B07FCD1E-06A5-432A-B09B-D5D48502F903}" destId="{B0F92FA5-0BC5-4F7D-B7CB-BB3B3DD4834B}" srcOrd="1" destOrd="0" parTransId="{4C6DC3EE-9EBF-42CD-8720-EFC85EA1E484}" sibTransId="{8F0094A6-9396-4B5B-9038-03FEF1C15356}"/>
    <dgm:cxn modelId="{CF2B112E-7A1C-4ACC-AF9C-2D7B09CF458D}" type="presOf" srcId="{B07FCD1E-06A5-432A-B09B-D5D48502F903}" destId="{E080D28F-393E-408C-BA52-FAFFE674B480}" srcOrd="0" destOrd="0" presId="urn:microsoft.com/office/officeart/2016/7/layout/LinearBlockProcessNumbered"/>
    <dgm:cxn modelId="{1C2AB434-8143-48E3-9B46-2A2305C442E0}" type="presOf" srcId="{313378DD-A1BB-4B90-B03F-9BEED8674E49}" destId="{4E263CBF-8BC5-4CC4-AB22-AF0CB15C2EDD}" srcOrd="0" destOrd="0" presId="urn:microsoft.com/office/officeart/2016/7/layout/LinearBlockProcessNumbered"/>
    <dgm:cxn modelId="{AAA58262-31EA-4D39-B0B4-BD3AA916900C}" type="presOf" srcId="{2DFA8AED-3DE0-4B58-A0EF-68CE0DCD60E3}" destId="{20D0E807-3CAA-4C3E-956F-1494BE55BF34}" srcOrd="0" destOrd="0" presId="urn:microsoft.com/office/officeart/2016/7/layout/LinearBlockProcessNumbered"/>
    <dgm:cxn modelId="{9DEFC146-0AEA-4451-99FD-170FC0150E60}" type="presOf" srcId="{B07FCD1E-06A5-432A-B09B-D5D48502F903}" destId="{305A0906-69D8-4157-806E-87DF30F3FF0A}" srcOrd="1" destOrd="0" presId="urn:microsoft.com/office/officeart/2016/7/layout/LinearBlockProcessNumbered"/>
    <dgm:cxn modelId="{A85CEE6C-012A-47AE-B1A1-F6D1927CA57C}" srcId="{313378DD-A1BB-4B90-B03F-9BEED8674E49}" destId="{44E4F3B0-3BEC-4E0D-9EFD-0D42D6EF96EB}" srcOrd="0" destOrd="0" parTransId="{FCB5C236-F7F7-42C6-9E5B-675130EB45A3}" sibTransId="{BAF81033-031A-4FB7-BCD6-2CF9B7032E1C}"/>
    <dgm:cxn modelId="{1D479F6E-BF68-481D-B501-1F9D39634B0D}" type="presOf" srcId="{44E4F3B0-3BEC-4E0D-9EFD-0D42D6EF96EB}" destId="{CCACD099-4957-4CAF-954F-493F2E52A24D}" srcOrd="0" destOrd="1" presId="urn:microsoft.com/office/officeart/2016/7/layout/LinearBlockProcessNumbered"/>
    <dgm:cxn modelId="{E9301252-770A-40F1-969C-53AA2D701CBF}" type="presOf" srcId="{313378DD-A1BB-4B90-B03F-9BEED8674E49}" destId="{CCACD099-4957-4CAF-954F-493F2E52A24D}" srcOrd="1" destOrd="0" presId="urn:microsoft.com/office/officeart/2016/7/layout/LinearBlockProcessNumbered"/>
    <dgm:cxn modelId="{FA2F6075-9F02-4948-A5AD-6B1E11359725}" srcId="{9F5A2F48-4D65-4019-A511-A46CBDA6B8CF}" destId="{B07FCD1E-06A5-432A-B09B-D5D48502F903}" srcOrd="1" destOrd="0" parTransId="{5D57A407-F723-43DE-8702-7D56D59052FB}" sibTransId="{2DFA8AED-3DE0-4B58-A0EF-68CE0DCD60E3}"/>
    <dgm:cxn modelId="{C322D58F-417A-4598-8DB0-E27DF6470140}" srcId="{B07FCD1E-06A5-432A-B09B-D5D48502F903}" destId="{5B661B7C-9809-4614-A4F4-767133BEF4B9}" srcOrd="0" destOrd="0" parTransId="{330D0329-8510-4B71-8C58-0BA044B57723}" sibTransId="{3810D194-DD54-44E5-964C-966018984C03}"/>
    <dgm:cxn modelId="{1D2F25C9-66E3-4BD5-B69A-37810F9B4509}" srcId="{9F5A2F48-4D65-4019-A511-A46CBDA6B8CF}" destId="{313378DD-A1BB-4B90-B03F-9BEED8674E49}" srcOrd="0" destOrd="0" parTransId="{AB3FDFB7-92AE-40BD-87A0-0824F1E97F23}" sibTransId="{A3C13705-5E19-49E3-B1A5-36759E1B75CA}"/>
    <dgm:cxn modelId="{B99DD3CF-2F0B-44E3-B3C7-C65B3AB55D97}" type="presOf" srcId="{9F5A2F48-4D65-4019-A511-A46CBDA6B8CF}" destId="{7FACB312-74AD-4439-8B05-C2F541D8D209}" srcOrd="0" destOrd="0" presId="urn:microsoft.com/office/officeart/2016/7/layout/LinearBlockProcessNumbered"/>
    <dgm:cxn modelId="{45C56AF0-6862-413D-B1ED-3794B6C368C8}" type="presOf" srcId="{A3C13705-5E19-49E3-B1A5-36759E1B75CA}" destId="{B5BA5640-5BB5-444D-93A8-9FFD12D3C771}" srcOrd="0" destOrd="0" presId="urn:microsoft.com/office/officeart/2016/7/layout/LinearBlockProcessNumbered"/>
    <dgm:cxn modelId="{F6288BF9-F562-45F4-8329-597D20D2FD2D}" type="presOf" srcId="{5B661B7C-9809-4614-A4F4-767133BEF4B9}" destId="{305A0906-69D8-4157-806E-87DF30F3FF0A}" srcOrd="0" destOrd="1" presId="urn:microsoft.com/office/officeart/2016/7/layout/LinearBlockProcessNumbered"/>
    <dgm:cxn modelId="{6EC7DF17-FFAF-4C87-99CB-180921736156}" type="presParOf" srcId="{7FACB312-74AD-4439-8B05-C2F541D8D209}" destId="{ADDC5B72-A777-4F45-910A-44DE0B1FF8CE}" srcOrd="0" destOrd="0" presId="urn:microsoft.com/office/officeart/2016/7/layout/LinearBlockProcessNumbered"/>
    <dgm:cxn modelId="{D02BDC57-8AE5-423A-B067-A4FDFFCB9E48}" type="presParOf" srcId="{ADDC5B72-A777-4F45-910A-44DE0B1FF8CE}" destId="{4E263CBF-8BC5-4CC4-AB22-AF0CB15C2EDD}" srcOrd="0" destOrd="0" presId="urn:microsoft.com/office/officeart/2016/7/layout/LinearBlockProcessNumbered"/>
    <dgm:cxn modelId="{F31B3455-42E1-4275-8275-4C8C96EF3D87}" type="presParOf" srcId="{ADDC5B72-A777-4F45-910A-44DE0B1FF8CE}" destId="{B5BA5640-5BB5-444D-93A8-9FFD12D3C771}" srcOrd="1" destOrd="0" presId="urn:microsoft.com/office/officeart/2016/7/layout/LinearBlockProcessNumbered"/>
    <dgm:cxn modelId="{484F5647-9E23-4CB7-B9E9-8AA4AC69E073}" type="presParOf" srcId="{ADDC5B72-A777-4F45-910A-44DE0B1FF8CE}" destId="{CCACD099-4957-4CAF-954F-493F2E52A24D}" srcOrd="2" destOrd="0" presId="urn:microsoft.com/office/officeart/2016/7/layout/LinearBlockProcessNumbered"/>
    <dgm:cxn modelId="{FD350355-CB9D-4B34-8D14-DB98D91BDDF5}" type="presParOf" srcId="{7FACB312-74AD-4439-8B05-C2F541D8D209}" destId="{3BE591B1-58BE-4343-9810-E24BC97C17B5}" srcOrd="1" destOrd="0" presId="urn:microsoft.com/office/officeart/2016/7/layout/LinearBlockProcessNumbered"/>
    <dgm:cxn modelId="{71C3A763-9A82-4584-A7B4-629C3BB93A51}" type="presParOf" srcId="{7FACB312-74AD-4439-8B05-C2F541D8D209}" destId="{4A7A7359-FE3B-4B1F-A301-00E627607815}" srcOrd="2" destOrd="0" presId="urn:microsoft.com/office/officeart/2016/7/layout/LinearBlockProcessNumbered"/>
    <dgm:cxn modelId="{CDA97543-6C37-4497-B873-F0A40D119E10}" type="presParOf" srcId="{4A7A7359-FE3B-4B1F-A301-00E627607815}" destId="{E080D28F-393E-408C-BA52-FAFFE674B480}" srcOrd="0" destOrd="0" presId="urn:microsoft.com/office/officeart/2016/7/layout/LinearBlockProcessNumbered"/>
    <dgm:cxn modelId="{4CD2D90C-E1CF-4C58-92BF-3DC7D055F870}" type="presParOf" srcId="{4A7A7359-FE3B-4B1F-A301-00E627607815}" destId="{20D0E807-3CAA-4C3E-956F-1494BE55BF34}" srcOrd="1" destOrd="0" presId="urn:microsoft.com/office/officeart/2016/7/layout/LinearBlockProcessNumbered"/>
    <dgm:cxn modelId="{F3830EC1-9F8B-4E79-8ACE-81FF85083425}" type="presParOf" srcId="{4A7A7359-FE3B-4B1F-A301-00E627607815}" destId="{305A0906-69D8-4157-806E-87DF30F3FF0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F68483-7B46-490C-AEDE-6A83F58C9491}" type="doc">
      <dgm:prSet loTypeId="urn:microsoft.com/office/officeart/2005/8/layout/lProcess2" loCatId="list" qsTypeId="urn:microsoft.com/office/officeart/2005/8/quickstyle/simple1" qsCatId="simple" csTypeId="urn:microsoft.com/office/officeart/2018/5/colors/Iconchunking_neutralbg_colorful1" csCatId="colorful" phldr="1"/>
      <dgm:spPr/>
      <dgm:t>
        <a:bodyPr/>
        <a:lstStyle/>
        <a:p>
          <a:endParaRPr lang="en-US"/>
        </a:p>
      </dgm:t>
    </dgm:pt>
    <dgm:pt modelId="{49CA7F47-B99C-4119-827F-2135A2034469}">
      <dgm:prSet/>
      <dgm:spPr/>
      <dgm:t>
        <a:bodyPr/>
        <a:lstStyle/>
        <a:p>
          <a:r>
            <a:rPr lang="en-US"/>
            <a:t>Briefly introduce the key features and functionalities of the online voting system</a:t>
          </a:r>
        </a:p>
      </dgm:t>
    </dgm:pt>
    <dgm:pt modelId="{1FE8C4C2-B0E0-4AE7-B2E4-B10C8FA1D11B}" type="parTrans" cxnId="{F954CC78-7A63-4754-AC03-6752418DC40A}">
      <dgm:prSet/>
      <dgm:spPr/>
      <dgm:t>
        <a:bodyPr/>
        <a:lstStyle/>
        <a:p>
          <a:endParaRPr lang="en-US"/>
        </a:p>
      </dgm:t>
    </dgm:pt>
    <dgm:pt modelId="{4DB2E91A-74DE-4245-A1E1-DDB877D9B03A}" type="sibTrans" cxnId="{F954CC78-7A63-4754-AC03-6752418DC40A}">
      <dgm:prSet/>
      <dgm:spPr/>
      <dgm:t>
        <a:bodyPr/>
        <a:lstStyle/>
        <a:p>
          <a:endParaRPr lang="en-US"/>
        </a:p>
      </dgm:t>
    </dgm:pt>
    <dgm:pt modelId="{3442E0B9-8EDF-407D-B42E-FF4F407B3382}">
      <dgm:prSet/>
      <dgm:spPr/>
      <dgm:t>
        <a:bodyPr/>
        <a:lstStyle/>
        <a:p>
          <a:r>
            <a:rPr lang="en-US" dirty="0"/>
            <a:t>Example: "Now that we understand the importance of online voting systems, let's delve into the features and functionalities that make them a robust and secure means of democratic participation."</a:t>
          </a:r>
        </a:p>
      </dgm:t>
    </dgm:pt>
    <dgm:pt modelId="{2F258D11-95DB-4D20-9AB7-AD9E4CE55438}" type="parTrans" cxnId="{2A5D0DF2-4C9F-4888-ABD5-A46248D441D4}">
      <dgm:prSet/>
      <dgm:spPr/>
      <dgm:t>
        <a:bodyPr/>
        <a:lstStyle/>
        <a:p>
          <a:endParaRPr lang="en-US"/>
        </a:p>
      </dgm:t>
    </dgm:pt>
    <dgm:pt modelId="{2BDD6DC5-D0D3-4CF6-A5EF-EE0846148B96}" type="sibTrans" cxnId="{2A5D0DF2-4C9F-4888-ABD5-A46248D441D4}">
      <dgm:prSet/>
      <dgm:spPr/>
      <dgm:t>
        <a:bodyPr/>
        <a:lstStyle/>
        <a:p>
          <a:endParaRPr lang="en-US"/>
        </a:p>
      </dgm:t>
    </dgm:pt>
    <dgm:pt modelId="{7A9D7765-AF8D-4FDA-8103-039210071968}">
      <dgm:prSet/>
      <dgm:spPr/>
      <dgm:t>
        <a:bodyPr/>
        <a:lstStyle/>
        <a:p>
          <a:r>
            <a:rPr lang="en-US"/>
            <a:t>Highlight the intuitive design for ease of use</a:t>
          </a:r>
        </a:p>
      </dgm:t>
    </dgm:pt>
    <dgm:pt modelId="{2115FB61-C556-427B-A5CF-5DD17CED09D6}" type="parTrans" cxnId="{AAF16CAF-CE0F-4808-9A89-363DFB541D0B}">
      <dgm:prSet/>
      <dgm:spPr/>
      <dgm:t>
        <a:bodyPr/>
        <a:lstStyle/>
        <a:p>
          <a:endParaRPr lang="en-US"/>
        </a:p>
      </dgm:t>
    </dgm:pt>
    <dgm:pt modelId="{5015A7EA-9D2B-45FF-A27E-5C41B059F8C7}" type="sibTrans" cxnId="{AAF16CAF-CE0F-4808-9A89-363DFB541D0B}">
      <dgm:prSet/>
      <dgm:spPr/>
      <dgm:t>
        <a:bodyPr/>
        <a:lstStyle/>
        <a:p>
          <a:endParaRPr lang="en-US"/>
        </a:p>
      </dgm:t>
    </dgm:pt>
    <dgm:pt modelId="{DCA7B58F-00EE-4F00-9029-3D4C4F120F9B}">
      <dgm:prSet/>
      <dgm:spPr/>
      <dgm:t>
        <a:bodyPr/>
        <a:lstStyle/>
        <a:p>
          <a:r>
            <a:rPr lang="en-US" dirty="0"/>
            <a:t>Example: "Our online voting system boasts a user-friendly interface, ensuring a seamless and accessible experience for all voters. The design prioritizes clarity and simplicity."</a:t>
          </a:r>
        </a:p>
      </dgm:t>
    </dgm:pt>
    <dgm:pt modelId="{9155AAC2-797F-4DC8-B54B-1B2BF9234033}" type="parTrans" cxnId="{3414CCCC-335F-4AF6-9FA4-E93377D4E0BF}">
      <dgm:prSet/>
      <dgm:spPr/>
      <dgm:t>
        <a:bodyPr/>
        <a:lstStyle/>
        <a:p>
          <a:endParaRPr lang="en-US"/>
        </a:p>
      </dgm:t>
    </dgm:pt>
    <dgm:pt modelId="{85DBBD4C-77AF-4B01-816C-4965E14D8CDD}" type="sibTrans" cxnId="{3414CCCC-335F-4AF6-9FA4-E93377D4E0BF}">
      <dgm:prSet/>
      <dgm:spPr/>
      <dgm:t>
        <a:bodyPr/>
        <a:lstStyle/>
        <a:p>
          <a:endParaRPr lang="en-US"/>
        </a:p>
      </dgm:t>
    </dgm:pt>
    <dgm:pt modelId="{8D42E9AA-8484-430A-BF82-F2349D69B1B7}">
      <dgm:prSet/>
      <dgm:spPr/>
      <dgm:t>
        <a:bodyPr/>
        <a:lstStyle/>
        <a:p>
          <a:r>
            <a:rPr lang="en-US"/>
            <a:t>Emphasize the importance of secure user authentication</a:t>
          </a:r>
        </a:p>
      </dgm:t>
    </dgm:pt>
    <dgm:pt modelId="{72A3F394-0B3B-44F0-9329-42493AE19D15}" type="parTrans" cxnId="{6B52C1F5-0E3F-4F51-8D5D-E5301E17EA6B}">
      <dgm:prSet/>
      <dgm:spPr/>
      <dgm:t>
        <a:bodyPr/>
        <a:lstStyle/>
        <a:p>
          <a:endParaRPr lang="en-US"/>
        </a:p>
      </dgm:t>
    </dgm:pt>
    <dgm:pt modelId="{D0D607FA-480C-4EA5-8CCD-576767A8B2B5}" type="sibTrans" cxnId="{6B52C1F5-0E3F-4F51-8D5D-E5301E17EA6B}">
      <dgm:prSet/>
      <dgm:spPr/>
      <dgm:t>
        <a:bodyPr/>
        <a:lstStyle/>
        <a:p>
          <a:endParaRPr lang="en-US"/>
        </a:p>
      </dgm:t>
    </dgm:pt>
    <dgm:pt modelId="{8A0C8ED1-DBBA-4142-AD8A-E0CCF17C27C6}">
      <dgm:prSet/>
      <dgm:spPr/>
      <dgm:t>
        <a:bodyPr/>
        <a:lstStyle/>
        <a:p>
          <a:r>
            <a:rPr lang="en-US" dirty="0"/>
            <a:t>Example: "We prioritize the security of each vote. Our system employs robust user authentication methods, including multi-factor authentication, to ensure the legitimacy of each voter."</a:t>
          </a:r>
        </a:p>
      </dgm:t>
    </dgm:pt>
    <dgm:pt modelId="{13C35F24-7942-4B32-ACC8-8A677A4DD2E0}" type="parTrans" cxnId="{7E1CB71F-F600-4BF2-8718-3BD577686DFA}">
      <dgm:prSet/>
      <dgm:spPr/>
      <dgm:t>
        <a:bodyPr/>
        <a:lstStyle/>
        <a:p>
          <a:endParaRPr lang="en-US"/>
        </a:p>
      </dgm:t>
    </dgm:pt>
    <dgm:pt modelId="{42878996-A012-4A7B-A6CE-EB50C41588D7}" type="sibTrans" cxnId="{7E1CB71F-F600-4BF2-8718-3BD577686DFA}">
      <dgm:prSet/>
      <dgm:spPr/>
      <dgm:t>
        <a:bodyPr/>
        <a:lstStyle/>
        <a:p>
          <a:endParaRPr lang="en-US"/>
        </a:p>
      </dgm:t>
    </dgm:pt>
    <dgm:pt modelId="{576A2F68-00FB-49FC-8672-2D25C8798EA0}" type="pres">
      <dgm:prSet presAssocID="{5DF68483-7B46-490C-AEDE-6A83F58C9491}" presName="theList" presStyleCnt="0">
        <dgm:presLayoutVars>
          <dgm:dir/>
          <dgm:animLvl val="lvl"/>
          <dgm:resizeHandles val="exact"/>
        </dgm:presLayoutVars>
      </dgm:prSet>
      <dgm:spPr/>
    </dgm:pt>
    <dgm:pt modelId="{E84CD17D-728F-4757-8F75-46FF9636CA13}" type="pres">
      <dgm:prSet presAssocID="{49CA7F47-B99C-4119-827F-2135A2034469}" presName="compNode" presStyleCnt="0"/>
      <dgm:spPr/>
    </dgm:pt>
    <dgm:pt modelId="{D36121FB-C0E0-4D07-A6F3-8AC37760F6AB}" type="pres">
      <dgm:prSet presAssocID="{49CA7F47-B99C-4119-827F-2135A2034469}" presName="aNode" presStyleLbl="bgShp" presStyleIdx="0" presStyleCnt="3"/>
      <dgm:spPr/>
    </dgm:pt>
    <dgm:pt modelId="{7E917BA2-574E-4660-88A4-8728D9286EEF}" type="pres">
      <dgm:prSet presAssocID="{49CA7F47-B99C-4119-827F-2135A2034469}" presName="textNode" presStyleLbl="bgShp" presStyleIdx="0" presStyleCnt="3"/>
      <dgm:spPr/>
    </dgm:pt>
    <dgm:pt modelId="{CE9064A7-F8A9-4221-8ED3-68737742127D}" type="pres">
      <dgm:prSet presAssocID="{49CA7F47-B99C-4119-827F-2135A2034469}" presName="compChildNode" presStyleCnt="0"/>
      <dgm:spPr/>
    </dgm:pt>
    <dgm:pt modelId="{C203DC8D-89BB-4AEB-8BAD-8338B10857CE}" type="pres">
      <dgm:prSet presAssocID="{49CA7F47-B99C-4119-827F-2135A2034469}" presName="theInnerList" presStyleCnt="0"/>
      <dgm:spPr/>
    </dgm:pt>
    <dgm:pt modelId="{53B1C608-BC9A-4ADD-B66A-5AA20DB9A22F}" type="pres">
      <dgm:prSet presAssocID="{3442E0B9-8EDF-407D-B42E-FF4F407B3382}" presName="childNode" presStyleLbl="node1" presStyleIdx="0" presStyleCnt="3">
        <dgm:presLayoutVars>
          <dgm:bulletEnabled val="1"/>
        </dgm:presLayoutVars>
      </dgm:prSet>
      <dgm:spPr/>
    </dgm:pt>
    <dgm:pt modelId="{8451AC80-6807-41BA-89FA-6E8324FAF5D2}" type="pres">
      <dgm:prSet presAssocID="{49CA7F47-B99C-4119-827F-2135A2034469}" presName="aSpace" presStyleCnt="0"/>
      <dgm:spPr/>
    </dgm:pt>
    <dgm:pt modelId="{A8C47BBC-B00D-4710-A7A5-AD4DA7CB8820}" type="pres">
      <dgm:prSet presAssocID="{7A9D7765-AF8D-4FDA-8103-039210071968}" presName="compNode" presStyleCnt="0"/>
      <dgm:spPr/>
    </dgm:pt>
    <dgm:pt modelId="{E39197CE-AF2F-4AEF-B5CA-BE5AC6C7893A}" type="pres">
      <dgm:prSet presAssocID="{7A9D7765-AF8D-4FDA-8103-039210071968}" presName="aNode" presStyleLbl="bgShp" presStyleIdx="1" presStyleCnt="3"/>
      <dgm:spPr/>
    </dgm:pt>
    <dgm:pt modelId="{2D7445A1-574A-4553-873F-D7F26C5DF807}" type="pres">
      <dgm:prSet presAssocID="{7A9D7765-AF8D-4FDA-8103-039210071968}" presName="textNode" presStyleLbl="bgShp" presStyleIdx="1" presStyleCnt="3"/>
      <dgm:spPr/>
    </dgm:pt>
    <dgm:pt modelId="{2D04972B-C215-43D1-9DD4-99BC3E443B12}" type="pres">
      <dgm:prSet presAssocID="{7A9D7765-AF8D-4FDA-8103-039210071968}" presName="compChildNode" presStyleCnt="0"/>
      <dgm:spPr/>
    </dgm:pt>
    <dgm:pt modelId="{4377112B-68E0-4BFF-9191-25B027BA2DCD}" type="pres">
      <dgm:prSet presAssocID="{7A9D7765-AF8D-4FDA-8103-039210071968}" presName="theInnerList" presStyleCnt="0"/>
      <dgm:spPr/>
    </dgm:pt>
    <dgm:pt modelId="{B0BBDFF6-2C5D-43DE-A85B-506AD3B516AD}" type="pres">
      <dgm:prSet presAssocID="{DCA7B58F-00EE-4F00-9029-3D4C4F120F9B}" presName="childNode" presStyleLbl="node1" presStyleIdx="1" presStyleCnt="3">
        <dgm:presLayoutVars>
          <dgm:bulletEnabled val="1"/>
        </dgm:presLayoutVars>
      </dgm:prSet>
      <dgm:spPr/>
    </dgm:pt>
    <dgm:pt modelId="{ABB7A623-7DFB-4AFE-A815-856D7BB7EEE1}" type="pres">
      <dgm:prSet presAssocID="{7A9D7765-AF8D-4FDA-8103-039210071968}" presName="aSpace" presStyleCnt="0"/>
      <dgm:spPr/>
    </dgm:pt>
    <dgm:pt modelId="{CB2CCE5F-E676-4B1F-AE61-CBFF1CD75C2D}" type="pres">
      <dgm:prSet presAssocID="{8D42E9AA-8484-430A-BF82-F2349D69B1B7}" presName="compNode" presStyleCnt="0"/>
      <dgm:spPr/>
    </dgm:pt>
    <dgm:pt modelId="{EC4408D6-4FEF-4253-A8C9-E43CD4796D27}" type="pres">
      <dgm:prSet presAssocID="{8D42E9AA-8484-430A-BF82-F2349D69B1B7}" presName="aNode" presStyleLbl="bgShp" presStyleIdx="2" presStyleCnt="3"/>
      <dgm:spPr/>
    </dgm:pt>
    <dgm:pt modelId="{3540593A-2618-4911-8F30-91AFED0407A1}" type="pres">
      <dgm:prSet presAssocID="{8D42E9AA-8484-430A-BF82-F2349D69B1B7}" presName="textNode" presStyleLbl="bgShp" presStyleIdx="2" presStyleCnt="3"/>
      <dgm:spPr/>
    </dgm:pt>
    <dgm:pt modelId="{B3CAC655-99DD-47A6-B453-D553BA20334E}" type="pres">
      <dgm:prSet presAssocID="{8D42E9AA-8484-430A-BF82-F2349D69B1B7}" presName="compChildNode" presStyleCnt="0"/>
      <dgm:spPr/>
    </dgm:pt>
    <dgm:pt modelId="{953CB760-72DC-4741-912C-A92C77921518}" type="pres">
      <dgm:prSet presAssocID="{8D42E9AA-8484-430A-BF82-F2349D69B1B7}" presName="theInnerList" presStyleCnt="0"/>
      <dgm:spPr/>
    </dgm:pt>
    <dgm:pt modelId="{05707C31-66F7-4D0A-BF86-8E9B384E661C}" type="pres">
      <dgm:prSet presAssocID="{8A0C8ED1-DBBA-4142-AD8A-E0CCF17C27C6}" presName="childNode" presStyleLbl="node1" presStyleIdx="2" presStyleCnt="3">
        <dgm:presLayoutVars>
          <dgm:bulletEnabled val="1"/>
        </dgm:presLayoutVars>
      </dgm:prSet>
      <dgm:spPr/>
    </dgm:pt>
  </dgm:ptLst>
  <dgm:cxnLst>
    <dgm:cxn modelId="{BABA3411-0F4B-4117-AF9B-80990EF5C659}" type="presOf" srcId="{DCA7B58F-00EE-4F00-9029-3D4C4F120F9B}" destId="{B0BBDFF6-2C5D-43DE-A85B-506AD3B516AD}" srcOrd="0" destOrd="0" presId="urn:microsoft.com/office/officeart/2005/8/layout/lProcess2"/>
    <dgm:cxn modelId="{7E1CB71F-F600-4BF2-8718-3BD577686DFA}" srcId="{8D42E9AA-8484-430A-BF82-F2349D69B1B7}" destId="{8A0C8ED1-DBBA-4142-AD8A-E0CCF17C27C6}" srcOrd="0" destOrd="0" parTransId="{13C35F24-7942-4B32-ACC8-8A677A4DD2E0}" sibTransId="{42878996-A012-4A7B-A6CE-EB50C41588D7}"/>
    <dgm:cxn modelId="{1AF9A52F-698E-4B03-ABEC-F4EBA508E94E}" type="presOf" srcId="{49CA7F47-B99C-4119-827F-2135A2034469}" destId="{D36121FB-C0E0-4D07-A6F3-8AC37760F6AB}" srcOrd="0" destOrd="0" presId="urn:microsoft.com/office/officeart/2005/8/layout/lProcess2"/>
    <dgm:cxn modelId="{86117F33-F6B1-4DAA-9BB2-C6AE130F83F7}" type="presOf" srcId="{8D42E9AA-8484-430A-BF82-F2349D69B1B7}" destId="{3540593A-2618-4911-8F30-91AFED0407A1}" srcOrd="1" destOrd="0" presId="urn:microsoft.com/office/officeart/2005/8/layout/lProcess2"/>
    <dgm:cxn modelId="{F954CC78-7A63-4754-AC03-6752418DC40A}" srcId="{5DF68483-7B46-490C-AEDE-6A83F58C9491}" destId="{49CA7F47-B99C-4119-827F-2135A2034469}" srcOrd="0" destOrd="0" parTransId="{1FE8C4C2-B0E0-4AE7-B2E4-B10C8FA1D11B}" sibTransId="{4DB2E91A-74DE-4245-A1E1-DDB877D9B03A}"/>
    <dgm:cxn modelId="{2D0C0C85-4356-4CC6-BF9E-9367C98729AE}" type="presOf" srcId="{7A9D7765-AF8D-4FDA-8103-039210071968}" destId="{E39197CE-AF2F-4AEF-B5CA-BE5AC6C7893A}" srcOrd="0" destOrd="0" presId="urn:microsoft.com/office/officeart/2005/8/layout/lProcess2"/>
    <dgm:cxn modelId="{30405C97-EB0C-4DCB-A40C-B7E258585418}" type="presOf" srcId="{3442E0B9-8EDF-407D-B42E-FF4F407B3382}" destId="{53B1C608-BC9A-4ADD-B66A-5AA20DB9A22F}" srcOrd="0" destOrd="0" presId="urn:microsoft.com/office/officeart/2005/8/layout/lProcess2"/>
    <dgm:cxn modelId="{AAF16CAF-CE0F-4808-9A89-363DFB541D0B}" srcId="{5DF68483-7B46-490C-AEDE-6A83F58C9491}" destId="{7A9D7765-AF8D-4FDA-8103-039210071968}" srcOrd="1" destOrd="0" parTransId="{2115FB61-C556-427B-A5CF-5DD17CED09D6}" sibTransId="{5015A7EA-9D2B-45FF-A27E-5C41B059F8C7}"/>
    <dgm:cxn modelId="{457F82C0-03A3-40CB-9C3C-E47CAB2C5CFF}" type="presOf" srcId="{49CA7F47-B99C-4119-827F-2135A2034469}" destId="{7E917BA2-574E-4660-88A4-8728D9286EEF}" srcOrd="1" destOrd="0" presId="urn:microsoft.com/office/officeart/2005/8/layout/lProcess2"/>
    <dgm:cxn modelId="{853479C8-73A2-42B3-8E4F-C608160C3ED1}" type="presOf" srcId="{7A9D7765-AF8D-4FDA-8103-039210071968}" destId="{2D7445A1-574A-4553-873F-D7F26C5DF807}" srcOrd="1" destOrd="0" presId="urn:microsoft.com/office/officeart/2005/8/layout/lProcess2"/>
    <dgm:cxn modelId="{3414CCCC-335F-4AF6-9FA4-E93377D4E0BF}" srcId="{7A9D7765-AF8D-4FDA-8103-039210071968}" destId="{DCA7B58F-00EE-4F00-9029-3D4C4F120F9B}" srcOrd="0" destOrd="0" parTransId="{9155AAC2-797F-4DC8-B54B-1B2BF9234033}" sibTransId="{85DBBD4C-77AF-4B01-816C-4965E14D8CDD}"/>
    <dgm:cxn modelId="{D16EECEC-314E-4842-A428-08F2DF79BF6F}" type="presOf" srcId="{8A0C8ED1-DBBA-4142-AD8A-E0CCF17C27C6}" destId="{05707C31-66F7-4D0A-BF86-8E9B384E661C}" srcOrd="0" destOrd="0" presId="urn:microsoft.com/office/officeart/2005/8/layout/lProcess2"/>
    <dgm:cxn modelId="{2A5D0DF2-4C9F-4888-ABD5-A46248D441D4}" srcId="{49CA7F47-B99C-4119-827F-2135A2034469}" destId="{3442E0B9-8EDF-407D-B42E-FF4F407B3382}" srcOrd="0" destOrd="0" parTransId="{2F258D11-95DB-4D20-9AB7-AD9E4CE55438}" sibTransId="{2BDD6DC5-D0D3-4CF6-A5EF-EE0846148B96}"/>
    <dgm:cxn modelId="{6B52C1F5-0E3F-4F51-8D5D-E5301E17EA6B}" srcId="{5DF68483-7B46-490C-AEDE-6A83F58C9491}" destId="{8D42E9AA-8484-430A-BF82-F2349D69B1B7}" srcOrd="2" destOrd="0" parTransId="{72A3F394-0B3B-44F0-9329-42493AE19D15}" sibTransId="{D0D607FA-480C-4EA5-8CCD-576767A8B2B5}"/>
    <dgm:cxn modelId="{8537A7F9-1699-4324-88F1-97ED48BA74B1}" type="presOf" srcId="{8D42E9AA-8484-430A-BF82-F2349D69B1B7}" destId="{EC4408D6-4FEF-4253-A8C9-E43CD4796D27}" srcOrd="0" destOrd="0" presId="urn:microsoft.com/office/officeart/2005/8/layout/lProcess2"/>
    <dgm:cxn modelId="{26BBBCFD-B9E2-4D36-8E5E-91EA6F97455A}" type="presOf" srcId="{5DF68483-7B46-490C-AEDE-6A83F58C9491}" destId="{576A2F68-00FB-49FC-8672-2D25C8798EA0}" srcOrd="0" destOrd="0" presId="urn:microsoft.com/office/officeart/2005/8/layout/lProcess2"/>
    <dgm:cxn modelId="{88D41750-B332-4E84-B0BB-46D5DC2CA596}" type="presParOf" srcId="{576A2F68-00FB-49FC-8672-2D25C8798EA0}" destId="{E84CD17D-728F-4757-8F75-46FF9636CA13}" srcOrd="0" destOrd="0" presId="urn:microsoft.com/office/officeart/2005/8/layout/lProcess2"/>
    <dgm:cxn modelId="{B2F37642-08FD-4758-9B19-675E7A39EBC6}" type="presParOf" srcId="{E84CD17D-728F-4757-8F75-46FF9636CA13}" destId="{D36121FB-C0E0-4D07-A6F3-8AC37760F6AB}" srcOrd="0" destOrd="0" presId="urn:microsoft.com/office/officeart/2005/8/layout/lProcess2"/>
    <dgm:cxn modelId="{A42FF561-CC05-44EF-87FC-9FE3EFCF39AA}" type="presParOf" srcId="{E84CD17D-728F-4757-8F75-46FF9636CA13}" destId="{7E917BA2-574E-4660-88A4-8728D9286EEF}" srcOrd="1" destOrd="0" presId="urn:microsoft.com/office/officeart/2005/8/layout/lProcess2"/>
    <dgm:cxn modelId="{76A49047-DB87-45EB-951A-300013375979}" type="presParOf" srcId="{E84CD17D-728F-4757-8F75-46FF9636CA13}" destId="{CE9064A7-F8A9-4221-8ED3-68737742127D}" srcOrd="2" destOrd="0" presId="urn:microsoft.com/office/officeart/2005/8/layout/lProcess2"/>
    <dgm:cxn modelId="{A587946D-F0D3-4750-9956-9EDF2DBE874A}" type="presParOf" srcId="{CE9064A7-F8A9-4221-8ED3-68737742127D}" destId="{C203DC8D-89BB-4AEB-8BAD-8338B10857CE}" srcOrd="0" destOrd="0" presId="urn:microsoft.com/office/officeart/2005/8/layout/lProcess2"/>
    <dgm:cxn modelId="{D61C00A8-4300-4BCC-B4E0-2171F409B6FE}" type="presParOf" srcId="{C203DC8D-89BB-4AEB-8BAD-8338B10857CE}" destId="{53B1C608-BC9A-4ADD-B66A-5AA20DB9A22F}" srcOrd="0" destOrd="0" presId="urn:microsoft.com/office/officeart/2005/8/layout/lProcess2"/>
    <dgm:cxn modelId="{B1160C37-966F-48E8-A47E-8D5676DC32DA}" type="presParOf" srcId="{576A2F68-00FB-49FC-8672-2D25C8798EA0}" destId="{8451AC80-6807-41BA-89FA-6E8324FAF5D2}" srcOrd="1" destOrd="0" presId="urn:microsoft.com/office/officeart/2005/8/layout/lProcess2"/>
    <dgm:cxn modelId="{2F46ED0F-A479-4E4E-94CE-80B5C7CFEA5D}" type="presParOf" srcId="{576A2F68-00FB-49FC-8672-2D25C8798EA0}" destId="{A8C47BBC-B00D-4710-A7A5-AD4DA7CB8820}" srcOrd="2" destOrd="0" presId="urn:microsoft.com/office/officeart/2005/8/layout/lProcess2"/>
    <dgm:cxn modelId="{618989B5-A259-43FF-B73D-DB46DEB1DFDA}" type="presParOf" srcId="{A8C47BBC-B00D-4710-A7A5-AD4DA7CB8820}" destId="{E39197CE-AF2F-4AEF-B5CA-BE5AC6C7893A}" srcOrd="0" destOrd="0" presId="urn:microsoft.com/office/officeart/2005/8/layout/lProcess2"/>
    <dgm:cxn modelId="{01F11AB1-8DB0-431B-88A8-3EA74271497E}" type="presParOf" srcId="{A8C47BBC-B00D-4710-A7A5-AD4DA7CB8820}" destId="{2D7445A1-574A-4553-873F-D7F26C5DF807}" srcOrd="1" destOrd="0" presId="urn:microsoft.com/office/officeart/2005/8/layout/lProcess2"/>
    <dgm:cxn modelId="{B67D618B-6E88-4FA5-A645-27288C4FB141}" type="presParOf" srcId="{A8C47BBC-B00D-4710-A7A5-AD4DA7CB8820}" destId="{2D04972B-C215-43D1-9DD4-99BC3E443B12}" srcOrd="2" destOrd="0" presId="urn:microsoft.com/office/officeart/2005/8/layout/lProcess2"/>
    <dgm:cxn modelId="{B1CC4C00-F795-4C0A-AF3D-E3B6B216FC70}" type="presParOf" srcId="{2D04972B-C215-43D1-9DD4-99BC3E443B12}" destId="{4377112B-68E0-4BFF-9191-25B027BA2DCD}" srcOrd="0" destOrd="0" presId="urn:microsoft.com/office/officeart/2005/8/layout/lProcess2"/>
    <dgm:cxn modelId="{B2BCD38F-F566-4825-AAE8-D6A2FE9B0BCD}" type="presParOf" srcId="{4377112B-68E0-4BFF-9191-25B027BA2DCD}" destId="{B0BBDFF6-2C5D-43DE-A85B-506AD3B516AD}" srcOrd="0" destOrd="0" presId="urn:microsoft.com/office/officeart/2005/8/layout/lProcess2"/>
    <dgm:cxn modelId="{3F2A647A-84C0-4E9F-A1EF-6570561E8D7F}" type="presParOf" srcId="{576A2F68-00FB-49FC-8672-2D25C8798EA0}" destId="{ABB7A623-7DFB-4AFE-A815-856D7BB7EEE1}" srcOrd="3" destOrd="0" presId="urn:microsoft.com/office/officeart/2005/8/layout/lProcess2"/>
    <dgm:cxn modelId="{584E8C60-B6CC-4562-8767-5E7A21C85F73}" type="presParOf" srcId="{576A2F68-00FB-49FC-8672-2D25C8798EA0}" destId="{CB2CCE5F-E676-4B1F-AE61-CBFF1CD75C2D}" srcOrd="4" destOrd="0" presId="urn:microsoft.com/office/officeart/2005/8/layout/lProcess2"/>
    <dgm:cxn modelId="{0C6E04CF-E612-4413-9B22-B3E0737185F9}" type="presParOf" srcId="{CB2CCE5F-E676-4B1F-AE61-CBFF1CD75C2D}" destId="{EC4408D6-4FEF-4253-A8C9-E43CD4796D27}" srcOrd="0" destOrd="0" presId="urn:microsoft.com/office/officeart/2005/8/layout/lProcess2"/>
    <dgm:cxn modelId="{9F6A407B-8635-4B8B-81A3-ED212987A577}" type="presParOf" srcId="{CB2CCE5F-E676-4B1F-AE61-CBFF1CD75C2D}" destId="{3540593A-2618-4911-8F30-91AFED0407A1}" srcOrd="1" destOrd="0" presId="urn:microsoft.com/office/officeart/2005/8/layout/lProcess2"/>
    <dgm:cxn modelId="{F4EECA60-14EB-4798-A302-A9E4D3871830}" type="presParOf" srcId="{CB2CCE5F-E676-4B1F-AE61-CBFF1CD75C2D}" destId="{B3CAC655-99DD-47A6-B453-D553BA20334E}" srcOrd="2" destOrd="0" presId="urn:microsoft.com/office/officeart/2005/8/layout/lProcess2"/>
    <dgm:cxn modelId="{9542955E-C837-4EC5-9A5A-C9BDCF2E4207}" type="presParOf" srcId="{B3CAC655-99DD-47A6-B453-D553BA20334E}" destId="{953CB760-72DC-4741-912C-A92C77921518}" srcOrd="0" destOrd="0" presId="urn:microsoft.com/office/officeart/2005/8/layout/lProcess2"/>
    <dgm:cxn modelId="{EBE55315-670E-4785-B43A-A2F9D3969191}" type="presParOf" srcId="{953CB760-72DC-4741-912C-A92C77921518}" destId="{05707C31-66F7-4D0A-BF86-8E9B384E661C}"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C67BA2-0C27-4879-8686-661E5CBA25AE}" type="doc">
      <dgm:prSet loTypeId="urn:microsoft.com/office/officeart/2005/8/layout/list1" loCatId="list" qsTypeId="urn:microsoft.com/office/officeart/2005/8/quickstyle/simple3" qsCatId="simple" csTypeId="urn:microsoft.com/office/officeart/2005/8/colors/colorful1" csCatId="colorful"/>
      <dgm:spPr/>
      <dgm:t>
        <a:bodyPr/>
        <a:lstStyle/>
        <a:p>
          <a:endParaRPr lang="en-US"/>
        </a:p>
      </dgm:t>
    </dgm:pt>
    <dgm:pt modelId="{6E6589D5-6E14-42E2-990D-05BAE46EFF3A}">
      <dgm:prSet/>
      <dgm:spPr/>
      <dgm:t>
        <a:bodyPr/>
        <a:lstStyle/>
        <a:p>
          <a:r>
            <a:rPr lang="en-US" dirty="0"/>
            <a:t>Explain the flexibility of the system in accommodating various voting scenarios</a:t>
          </a:r>
        </a:p>
      </dgm:t>
    </dgm:pt>
    <dgm:pt modelId="{6CEFC940-52E4-4997-AEF2-29C2286EF890}" type="parTrans" cxnId="{0C6C2D6A-26CC-4922-8563-29CBEE37B6F5}">
      <dgm:prSet/>
      <dgm:spPr/>
      <dgm:t>
        <a:bodyPr/>
        <a:lstStyle/>
        <a:p>
          <a:endParaRPr lang="en-US"/>
        </a:p>
      </dgm:t>
    </dgm:pt>
    <dgm:pt modelId="{71F8A0D5-CAF4-4F17-A837-68270E6F31FB}" type="sibTrans" cxnId="{0C6C2D6A-26CC-4922-8563-29CBEE37B6F5}">
      <dgm:prSet/>
      <dgm:spPr/>
      <dgm:t>
        <a:bodyPr/>
        <a:lstStyle/>
        <a:p>
          <a:endParaRPr lang="en-US"/>
        </a:p>
      </dgm:t>
    </dgm:pt>
    <dgm:pt modelId="{7236B91E-5505-4EE5-8FC2-C2DA7F528EDC}">
      <dgm:prSet custT="1"/>
      <dgm:spPr/>
      <dgm:t>
        <a:bodyPr/>
        <a:lstStyle/>
        <a:p>
          <a:r>
            <a:rPr lang="en-US" sz="1800" dirty="0"/>
            <a:t>Example: "Tailor your voting experience! Our system allows for customizable ballots, accommodating different election formats and ensuring a versatile platform for a range of voting scenarios."</a:t>
          </a:r>
        </a:p>
      </dgm:t>
    </dgm:pt>
    <dgm:pt modelId="{A096AF0F-FB5D-4E6E-BDA2-776E4614B4AD}" type="parTrans" cxnId="{19AB3B59-00C2-4D7A-8990-AB9F5B2EC339}">
      <dgm:prSet/>
      <dgm:spPr/>
      <dgm:t>
        <a:bodyPr/>
        <a:lstStyle/>
        <a:p>
          <a:endParaRPr lang="en-US"/>
        </a:p>
      </dgm:t>
    </dgm:pt>
    <dgm:pt modelId="{224F1F24-F137-423E-9A93-E8FAE3AA8D6F}" type="sibTrans" cxnId="{19AB3B59-00C2-4D7A-8990-AB9F5B2EC339}">
      <dgm:prSet/>
      <dgm:spPr/>
      <dgm:t>
        <a:bodyPr/>
        <a:lstStyle/>
        <a:p>
          <a:endParaRPr lang="en-US"/>
        </a:p>
      </dgm:t>
    </dgm:pt>
    <dgm:pt modelId="{C75433AC-6459-4E07-ABC7-8E356A1F4C37}">
      <dgm:prSet/>
      <dgm:spPr/>
      <dgm:t>
        <a:bodyPr/>
        <a:lstStyle/>
        <a:p>
          <a:r>
            <a:rPr lang="en-US"/>
            <a:t>Showcase the system's capability to provide real-time updates</a:t>
          </a:r>
        </a:p>
      </dgm:t>
    </dgm:pt>
    <dgm:pt modelId="{1703EE4A-4632-4AE7-A5F3-2B8AC13D9F40}" type="parTrans" cxnId="{C859B3CE-FCE1-43A0-A5E0-AB2647F716FE}">
      <dgm:prSet/>
      <dgm:spPr/>
      <dgm:t>
        <a:bodyPr/>
        <a:lstStyle/>
        <a:p>
          <a:endParaRPr lang="en-US"/>
        </a:p>
      </dgm:t>
    </dgm:pt>
    <dgm:pt modelId="{7C69258F-4E87-49D5-90D0-6CD58E051A52}" type="sibTrans" cxnId="{C859B3CE-FCE1-43A0-A5E0-AB2647F716FE}">
      <dgm:prSet/>
      <dgm:spPr/>
      <dgm:t>
        <a:bodyPr/>
        <a:lstStyle/>
        <a:p>
          <a:endParaRPr lang="en-US"/>
        </a:p>
      </dgm:t>
    </dgm:pt>
    <dgm:pt modelId="{65DAAECE-F697-40C9-8C7A-2BEDEED0A123}">
      <dgm:prSet custT="1"/>
      <dgm:spPr/>
      <dgm:t>
        <a:bodyPr/>
        <a:lstStyle/>
        <a:p>
          <a:r>
            <a:rPr lang="en-US" sz="1800" dirty="0"/>
            <a:t>Example: "Stay informed with real-time updates. Our online voting system keeps voters in the loop with instantaneous results, fostering transparency and trust in the electoral process."</a:t>
          </a:r>
        </a:p>
      </dgm:t>
    </dgm:pt>
    <dgm:pt modelId="{D9B59AB7-6056-4122-94EA-959751CBCF85}" type="parTrans" cxnId="{AF98BD57-0106-4689-B92B-CB1E44EB9528}">
      <dgm:prSet/>
      <dgm:spPr/>
      <dgm:t>
        <a:bodyPr/>
        <a:lstStyle/>
        <a:p>
          <a:endParaRPr lang="en-US"/>
        </a:p>
      </dgm:t>
    </dgm:pt>
    <dgm:pt modelId="{0FFA708D-58AB-42C2-AC57-3877AF0123AB}" type="sibTrans" cxnId="{AF98BD57-0106-4689-B92B-CB1E44EB9528}">
      <dgm:prSet/>
      <dgm:spPr/>
      <dgm:t>
        <a:bodyPr/>
        <a:lstStyle/>
        <a:p>
          <a:endParaRPr lang="en-US"/>
        </a:p>
      </dgm:t>
    </dgm:pt>
    <dgm:pt modelId="{1673B01D-3AF1-4A68-BEBF-CBA7066E7F54}" type="pres">
      <dgm:prSet presAssocID="{4AC67BA2-0C27-4879-8686-661E5CBA25AE}" presName="linear" presStyleCnt="0">
        <dgm:presLayoutVars>
          <dgm:dir/>
          <dgm:animLvl val="lvl"/>
          <dgm:resizeHandles val="exact"/>
        </dgm:presLayoutVars>
      </dgm:prSet>
      <dgm:spPr/>
    </dgm:pt>
    <dgm:pt modelId="{8463752F-B23D-4079-87BB-A4B4F3524286}" type="pres">
      <dgm:prSet presAssocID="{6E6589D5-6E14-42E2-990D-05BAE46EFF3A}" presName="parentLin" presStyleCnt="0"/>
      <dgm:spPr/>
    </dgm:pt>
    <dgm:pt modelId="{A06A9889-3001-4870-B521-24EFB2F8AF1F}" type="pres">
      <dgm:prSet presAssocID="{6E6589D5-6E14-42E2-990D-05BAE46EFF3A}" presName="parentLeftMargin" presStyleLbl="node1" presStyleIdx="0" presStyleCnt="2"/>
      <dgm:spPr/>
    </dgm:pt>
    <dgm:pt modelId="{FB4BF38A-3C0D-4F93-BF46-DF88659876A5}" type="pres">
      <dgm:prSet presAssocID="{6E6589D5-6E14-42E2-990D-05BAE46EFF3A}" presName="parentText" presStyleLbl="node1" presStyleIdx="0" presStyleCnt="2">
        <dgm:presLayoutVars>
          <dgm:chMax val="0"/>
          <dgm:bulletEnabled val="1"/>
        </dgm:presLayoutVars>
      </dgm:prSet>
      <dgm:spPr/>
    </dgm:pt>
    <dgm:pt modelId="{B6B4BF20-A8E0-49E6-BC5D-E840EBE94651}" type="pres">
      <dgm:prSet presAssocID="{6E6589D5-6E14-42E2-990D-05BAE46EFF3A}" presName="negativeSpace" presStyleCnt="0"/>
      <dgm:spPr/>
    </dgm:pt>
    <dgm:pt modelId="{B8B447A8-4CE5-44BF-8BB7-2F46A16A05E5}" type="pres">
      <dgm:prSet presAssocID="{6E6589D5-6E14-42E2-990D-05BAE46EFF3A}" presName="childText" presStyleLbl="conFgAcc1" presStyleIdx="0" presStyleCnt="2">
        <dgm:presLayoutVars>
          <dgm:bulletEnabled val="1"/>
        </dgm:presLayoutVars>
      </dgm:prSet>
      <dgm:spPr/>
    </dgm:pt>
    <dgm:pt modelId="{2CCB7862-3D72-4B8E-A13F-16A61954665D}" type="pres">
      <dgm:prSet presAssocID="{71F8A0D5-CAF4-4F17-A837-68270E6F31FB}" presName="spaceBetweenRectangles" presStyleCnt="0"/>
      <dgm:spPr/>
    </dgm:pt>
    <dgm:pt modelId="{E3AD4977-4047-4191-8426-FE178FC81800}" type="pres">
      <dgm:prSet presAssocID="{C75433AC-6459-4E07-ABC7-8E356A1F4C37}" presName="parentLin" presStyleCnt="0"/>
      <dgm:spPr/>
    </dgm:pt>
    <dgm:pt modelId="{807F05CE-F79C-4BEC-814A-9D36CB4E4C06}" type="pres">
      <dgm:prSet presAssocID="{C75433AC-6459-4E07-ABC7-8E356A1F4C37}" presName="parentLeftMargin" presStyleLbl="node1" presStyleIdx="0" presStyleCnt="2"/>
      <dgm:spPr/>
    </dgm:pt>
    <dgm:pt modelId="{CB73A9AE-3F72-43CF-9744-2BFF38C64F4D}" type="pres">
      <dgm:prSet presAssocID="{C75433AC-6459-4E07-ABC7-8E356A1F4C37}" presName="parentText" presStyleLbl="node1" presStyleIdx="1" presStyleCnt="2">
        <dgm:presLayoutVars>
          <dgm:chMax val="0"/>
          <dgm:bulletEnabled val="1"/>
        </dgm:presLayoutVars>
      </dgm:prSet>
      <dgm:spPr/>
    </dgm:pt>
    <dgm:pt modelId="{181AF4E5-30D4-49FF-8237-C5F3C3F4119F}" type="pres">
      <dgm:prSet presAssocID="{C75433AC-6459-4E07-ABC7-8E356A1F4C37}" presName="negativeSpace" presStyleCnt="0"/>
      <dgm:spPr/>
    </dgm:pt>
    <dgm:pt modelId="{C0861631-2657-4BE7-868B-9D9CBD9DCDCA}" type="pres">
      <dgm:prSet presAssocID="{C75433AC-6459-4E07-ABC7-8E356A1F4C37}" presName="childText" presStyleLbl="conFgAcc1" presStyleIdx="1" presStyleCnt="2">
        <dgm:presLayoutVars>
          <dgm:bulletEnabled val="1"/>
        </dgm:presLayoutVars>
      </dgm:prSet>
      <dgm:spPr/>
    </dgm:pt>
  </dgm:ptLst>
  <dgm:cxnLst>
    <dgm:cxn modelId="{2A449520-FD91-4065-8667-290764727979}" type="presOf" srcId="{6E6589D5-6E14-42E2-990D-05BAE46EFF3A}" destId="{A06A9889-3001-4870-B521-24EFB2F8AF1F}" srcOrd="0" destOrd="0" presId="urn:microsoft.com/office/officeart/2005/8/layout/list1"/>
    <dgm:cxn modelId="{2D7AE824-B17D-48B6-A4DD-A225E8038862}" type="presOf" srcId="{4AC67BA2-0C27-4879-8686-661E5CBA25AE}" destId="{1673B01D-3AF1-4A68-BEBF-CBA7066E7F54}" srcOrd="0" destOrd="0" presId="urn:microsoft.com/office/officeart/2005/8/layout/list1"/>
    <dgm:cxn modelId="{C51B012E-5957-4269-B4F8-46BD8E9CD6E8}" type="presOf" srcId="{6E6589D5-6E14-42E2-990D-05BAE46EFF3A}" destId="{FB4BF38A-3C0D-4F93-BF46-DF88659876A5}" srcOrd="1" destOrd="0" presId="urn:microsoft.com/office/officeart/2005/8/layout/list1"/>
    <dgm:cxn modelId="{0E8C9A5C-0CC2-47E0-8B26-B13A306757A7}" type="presOf" srcId="{65DAAECE-F697-40C9-8C7A-2BEDEED0A123}" destId="{C0861631-2657-4BE7-868B-9D9CBD9DCDCA}" srcOrd="0" destOrd="0" presId="urn:microsoft.com/office/officeart/2005/8/layout/list1"/>
    <dgm:cxn modelId="{0163FB65-D8A7-4A7C-ADB2-7C52558A6DB7}" type="presOf" srcId="{C75433AC-6459-4E07-ABC7-8E356A1F4C37}" destId="{807F05CE-F79C-4BEC-814A-9D36CB4E4C06}" srcOrd="0" destOrd="0" presId="urn:microsoft.com/office/officeart/2005/8/layout/list1"/>
    <dgm:cxn modelId="{5CC66B47-2862-4066-9C62-F5D679291A83}" type="presOf" srcId="{C75433AC-6459-4E07-ABC7-8E356A1F4C37}" destId="{CB73A9AE-3F72-43CF-9744-2BFF38C64F4D}" srcOrd="1" destOrd="0" presId="urn:microsoft.com/office/officeart/2005/8/layout/list1"/>
    <dgm:cxn modelId="{0C6C2D6A-26CC-4922-8563-29CBEE37B6F5}" srcId="{4AC67BA2-0C27-4879-8686-661E5CBA25AE}" destId="{6E6589D5-6E14-42E2-990D-05BAE46EFF3A}" srcOrd="0" destOrd="0" parTransId="{6CEFC940-52E4-4997-AEF2-29C2286EF890}" sibTransId="{71F8A0D5-CAF4-4F17-A837-68270E6F31FB}"/>
    <dgm:cxn modelId="{AF98BD57-0106-4689-B92B-CB1E44EB9528}" srcId="{C75433AC-6459-4E07-ABC7-8E356A1F4C37}" destId="{65DAAECE-F697-40C9-8C7A-2BEDEED0A123}" srcOrd="0" destOrd="0" parTransId="{D9B59AB7-6056-4122-94EA-959751CBCF85}" sibTransId="{0FFA708D-58AB-42C2-AC57-3877AF0123AB}"/>
    <dgm:cxn modelId="{19AB3B59-00C2-4D7A-8990-AB9F5B2EC339}" srcId="{6E6589D5-6E14-42E2-990D-05BAE46EFF3A}" destId="{7236B91E-5505-4EE5-8FC2-C2DA7F528EDC}" srcOrd="0" destOrd="0" parTransId="{A096AF0F-FB5D-4E6E-BDA2-776E4614B4AD}" sibTransId="{224F1F24-F137-423E-9A93-E8FAE3AA8D6F}"/>
    <dgm:cxn modelId="{821B42B2-36DD-446A-90FF-87D8A55A0C49}" type="presOf" srcId="{7236B91E-5505-4EE5-8FC2-C2DA7F528EDC}" destId="{B8B447A8-4CE5-44BF-8BB7-2F46A16A05E5}" srcOrd="0" destOrd="0" presId="urn:microsoft.com/office/officeart/2005/8/layout/list1"/>
    <dgm:cxn modelId="{C859B3CE-FCE1-43A0-A5E0-AB2647F716FE}" srcId="{4AC67BA2-0C27-4879-8686-661E5CBA25AE}" destId="{C75433AC-6459-4E07-ABC7-8E356A1F4C37}" srcOrd="1" destOrd="0" parTransId="{1703EE4A-4632-4AE7-A5F3-2B8AC13D9F40}" sibTransId="{7C69258F-4E87-49D5-90D0-6CD58E051A52}"/>
    <dgm:cxn modelId="{4ECD8D4B-C3CE-4ED0-8F5B-1168D6C1D26D}" type="presParOf" srcId="{1673B01D-3AF1-4A68-BEBF-CBA7066E7F54}" destId="{8463752F-B23D-4079-87BB-A4B4F3524286}" srcOrd="0" destOrd="0" presId="urn:microsoft.com/office/officeart/2005/8/layout/list1"/>
    <dgm:cxn modelId="{2EC394B3-AFF5-4E6D-80D0-A32B46F1D24E}" type="presParOf" srcId="{8463752F-B23D-4079-87BB-A4B4F3524286}" destId="{A06A9889-3001-4870-B521-24EFB2F8AF1F}" srcOrd="0" destOrd="0" presId="urn:microsoft.com/office/officeart/2005/8/layout/list1"/>
    <dgm:cxn modelId="{121FA727-8559-44FD-9028-08927049C712}" type="presParOf" srcId="{8463752F-B23D-4079-87BB-A4B4F3524286}" destId="{FB4BF38A-3C0D-4F93-BF46-DF88659876A5}" srcOrd="1" destOrd="0" presId="urn:microsoft.com/office/officeart/2005/8/layout/list1"/>
    <dgm:cxn modelId="{684AEED5-9763-4A42-957C-CA1CB3077C69}" type="presParOf" srcId="{1673B01D-3AF1-4A68-BEBF-CBA7066E7F54}" destId="{B6B4BF20-A8E0-49E6-BC5D-E840EBE94651}" srcOrd="1" destOrd="0" presId="urn:microsoft.com/office/officeart/2005/8/layout/list1"/>
    <dgm:cxn modelId="{92AFF793-D7AB-45BE-8B45-7FE7D6A5FD35}" type="presParOf" srcId="{1673B01D-3AF1-4A68-BEBF-CBA7066E7F54}" destId="{B8B447A8-4CE5-44BF-8BB7-2F46A16A05E5}" srcOrd="2" destOrd="0" presId="urn:microsoft.com/office/officeart/2005/8/layout/list1"/>
    <dgm:cxn modelId="{CD447F04-0CCA-4DCC-AB55-85BE782C04D3}" type="presParOf" srcId="{1673B01D-3AF1-4A68-BEBF-CBA7066E7F54}" destId="{2CCB7862-3D72-4B8E-A13F-16A61954665D}" srcOrd="3" destOrd="0" presId="urn:microsoft.com/office/officeart/2005/8/layout/list1"/>
    <dgm:cxn modelId="{67426C05-21DF-41D3-A178-EAF6F6279610}" type="presParOf" srcId="{1673B01D-3AF1-4A68-BEBF-CBA7066E7F54}" destId="{E3AD4977-4047-4191-8426-FE178FC81800}" srcOrd="4" destOrd="0" presId="urn:microsoft.com/office/officeart/2005/8/layout/list1"/>
    <dgm:cxn modelId="{21D2D2DC-C5F8-4F25-BBA2-7E0524A18888}" type="presParOf" srcId="{E3AD4977-4047-4191-8426-FE178FC81800}" destId="{807F05CE-F79C-4BEC-814A-9D36CB4E4C06}" srcOrd="0" destOrd="0" presId="urn:microsoft.com/office/officeart/2005/8/layout/list1"/>
    <dgm:cxn modelId="{8344F9C1-00E2-4AC7-B89F-ABD993DCDFDA}" type="presParOf" srcId="{E3AD4977-4047-4191-8426-FE178FC81800}" destId="{CB73A9AE-3F72-43CF-9744-2BFF38C64F4D}" srcOrd="1" destOrd="0" presId="urn:microsoft.com/office/officeart/2005/8/layout/list1"/>
    <dgm:cxn modelId="{A79BEFC3-7449-4874-8598-179DEF7636A9}" type="presParOf" srcId="{1673B01D-3AF1-4A68-BEBF-CBA7066E7F54}" destId="{181AF4E5-30D4-49FF-8237-C5F3C3F4119F}" srcOrd="5" destOrd="0" presId="urn:microsoft.com/office/officeart/2005/8/layout/list1"/>
    <dgm:cxn modelId="{020D1568-A521-4DD1-BF92-66B970105CF3}" type="presParOf" srcId="{1673B01D-3AF1-4A68-BEBF-CBA7066E7F54}" destId="{C0861631-2657-4BE7-868B-9D9CBD9DCDC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C9CCE-9052-45D2-B5BE-1AE40F312189}" type="doc">
      <dgm:prSet loTypeId="urn:microsoft.com/office/officeart/2005/8/layout/lProcess2" loCatId="list" qsTypeId="urn:microsoft.com/office/officeart/2005/8/quickstyle/simple1" qsCatId="simple" csTypeId="urn:microsoft.com/office/officeart/2005/8/colors/colorful2" csCatId="colorful"/>
      <dgm:spPr/>
      <dgm:t>
        <a:bodyPr/>
        <a:lstStyle/>
        <a:p>
          <a:endParaRPr lang="en-US"/>
        </a:p>
      </dgm:t>
    </dgm:pt>
    <dgm:pt modelId="{82A8A12E-7895-4752-A454-AD6922F59EB4}">
      <dgm:prSet/>
      <dgm:spPr/>
      <dgm:t>
        <a:bodyPr/>
        <a:lstStyle/>
        <a:p>
          <a:r>
            <a:rPr lang="en-US" dirty="0"/>
            <a:t>Details the process of how election results are processed and verified in the Online Voting System</a:t>
          </a:r>
        </a:p>
      </dgm:t>
    </dgm:pt>
    <dgm:pt modelId="{B59A1123-A884-44ED-B821-4A08C56C1E08}" type="parTrans" cxnId="{51E6A1EE-E5AD-447F-8DF5-5AA029287437}">
      <dgm:prSet/>
      <dgm:spPr/>
      <dgm:t>
        <a:bodyPr/>
        <a:lstStyle/>
        <a:p>
          <a:endParaRPr lang="en-US"/>
        </a:p>
      </dgm:t>
    </dgm:pt>
    <dgm:pt modelId="{84130475-7157-45E8-BA94-4DC1E5F0087E}" type="sibTrans" cxnId="{51E6A1EE-E5AD-447F-8DF5-5AA029287437}">
      <dgm:prSet/>
      <dgm:spPr/>
      <dgm:t>
        <a:bodyPr/>
        <a:lstStyle/>
        <a:p>
          <a:endParaRPr lang="en-US"/>
        </a:p>
      </dgm:t>
    </dgm:pt>
    <dgm:pt modelId="{D58E1F3C-8413-4CA3-95C7-779BBE42719C}">
      <dgm:prSet/>
      <dgm:spPr/>
      <dgm:t>
        <a:bodyPr/>
        <a:lstStyle/>
        <a:p>
          <a:r>
            <a:rPr lang="en-US"/>
            <a:t>"Ensuring the accuracy and transparency of election results is paramount in our Online Voting System. Here's how we achieve this:"</a:t>
          </a:r>
        </a:p>
      </dgm:t>
    </dgm:pt>
    <dgm:pt modelId="{8E1796BA-B6C2-4642-9606-A66D19F3B79C}" type="parTrans" cxnId="{D4CCCFF2-4D4B-4110-833F-15454A1092EF}">
      <dgm:prSet/>
      <dgm:spPr/>
      <dgm:t>
        <a:bodyPr/>
        <a:lstStyle/>
        <a:p>
          <a:endParaRPr lang="en-US"/>
        </a:p>
      </dgm:t>
    </dgm:pt>
    <dgm:pt modelId="{439D6BAD-42D0-4D1D-B2E8-AA65A5FB6676}" type="sibTrans" cxnId="{D4CCCFF2-4D4B-4110-833F-15454A1092EF}">
      <dgm:prSet/>
      <dgm:spPr/>
      <dgm:t>
        <a:bodyPr/>
        <a:lstStyle/>
        <a:p>
          <a:endParaRPr lang="en-US"/>
        </a:p>
      </dgm:t>
    </dgm:pt>
    <dgm:pt modelId="{DD6E91EF-A3B5-42D2-BDED-E2345E550EF2}">
      <dgm:prSet/>
      <dgm:spPr/>
      <dgm:t>
        <a:bodyPr/>
        <a:lstStyle/>
        <a:p>
          <a:r>
            <a:rPr lang="en-US"/>
            <a:t>Results Processing</a:t>
          </a:r>
        </a:p>
      </dgm:t>
    </dgm:pt>
    <dgm:pt modelId="{EA52D8EF-9F69-475B-BA7F-ABBA04971ECE}" type="parTrans" cxnId="{5374969F-AC45-446A-881F-AF7771115579}">
      <dgm:prSet/>
      <dgm:spPr/>
      <dgm:t>
        <a:bodyPr/>
        <a:lstStyle/>
        <a:p>
          <a:endParaRPr lang="en-US"/>
        </a:p>
      </dgm:t>
    </dgm:pt>
    <dgm:pt modelId="{E0B3BB0F-0842-4BFB-BF85-5FCD67890BA6}" type="sibTrans" cxnId="{5374969F-AC45-446A-881F-AF7771115579}">
      <dgm:prSet/>
      <dgm:spPr/>
      <dgm:t>
        <a:bodyPr/>
        <a:lstStyle/>
        <a:p>
          <a:endParaRPr lang="en-US"/>
        </a:p>
      </dgm:t>
    </dgm:pt>
    <dgm:pt modelId="{7903063E-E0DC-4AF7-B4D8-FD609F3F7A7C}">
      <dgm:prSet/>
      <dgm:spPr/>
      <dgm:t>
        <a:bodyPr/>
        <a:lstStyle/>
        <a:p>
          <a:r>
            <a:rPr lang="en-US"/>
            <a:t>"Votes are securely tallied in real-time as they are cast, ensuring timely and accurate results."</a:t>
          </a:r>
        </a:p>
      </dgm:t>
    </dgm:pt>
    <dgm:pt modelId="{35573037-63B6-46E3-80FE-491CF457D5BA}" type="parTrans" cxnId="{C6C2303E-88BE-4F1E-8D2C-B33EEA90813D}">
      <dgm:prSet/>
      <dgm:spPr/>
      <dgm:t>
        <a:bodyPr/>
        <a:lstStyle/>
        <a:p>
          <a:endParaRPr lang="en-US"/>
        </a:p>
      </dgm:t>
    </dgm:pt>
    <dgm:pt modelId="{7B00FA51-8B04-49CD-8BB7-A07D757CAEE3}" type="sibTrans" cxnId="{C6C2303E-88BE-4F1E-8D2C-B33EEA90813D}">
      <dgm:prSet/>
      <dgm:spPr/>
      <dgm:t>
        <a:bodyPr/>
        <a:lstStyle/>
        <a:p>
          <a:endParaRPr lang="en-US"/>
        </a:p>
      </dgm:t>
    </dgm:pt>
    <dgm:pt modelId="{80405CD6-62D6-4032-9EA5-3C731664933C}">
      <dgm:prSet/>
      <dgm:spPr/>
      <dgm:t>
        <a:bodyPr/>
        <a:lstStyle/>
        <a:p>
          <a:r>
            <a:rPr lang="en-US"/>
            <a:t>"The system employs advanced algorithms to process and consolidate voting data, minimizing the margin of error."</a:t>
          </a:r>
        </a:p>
      </dgm:t>
    </dgm:pt>
    <dgm:pt modelId="{86B25C30-8E53-4DEA-A908-7F249C540B4F}" type="parTrans" cxnId="{C51E1E1B-A019-4254-B2EF-FCD7588C33C3}">
      <dgm:prSet/>
      <dgm:spPr/>
      <dgm:t>
        <a:bodyPr/>
        <a:lstStyle/>
        <a:p>
          <a:endParaRPr lang="en-US"/>
        </a:p>
      </dgm:t>
    </dgm:pt>
    <dgm:pt modelId="{D0E43401-A4FF-42BF-B719-957CFEEE8AE5}" type="sibTrans" cxnId="{C51E1E1B-A019-4254-B2EF-FCD7588C33C3}">
      <dgm:prSet/>
      <dgm:spPr/>
      <dgm:t>
        <a:bodyPr/>
        <a:lstStyle/>
        <a:p>
          <a:endParaRPr lang="en-US"/>
        </a:p>
      </dgm:t>
    </dgm:pt>
    <dgm:pt modelId="{8D796D54-1D86-4B08-A9BA-FFFCB7CEECFD}">
      <dgm:prSet/>
      <dgm:spPr/>
      <dgm:t>
        <a:bodyPr/>
        <a:lstStyle/>
        <a:p>
          <a:r>
            <a:rPr lang="en-US"/>
            <a:t>Voter Verification</a:t>
          </a:r>
        </a:p>
      </dgm:t>
    </dgm:pt>
    <dgm:pt modelId="{F6A5FB0D-DEB2-4AD9-B657-DF31B26786A3}" type="parTrans" cxnId="{0A669009-2DB7-4C9B-B9DD-C47D2A5C21D7}">
      <dgm:prSet/>
      <dgm:spPr/>
      <dgm:t>
        <a:bodyPr/>
        <a:lstStyle/>
        <a:p>
          <a:endParaRPr lang="en-US"/>
        </a:p>
      </dgm:t>
    </dgm:pt>
    <dgm:pt modelId="{A1292D9E-CC27-4A42-9491-25DE00394F8D}" type="sibTrans" cxnId="{0A669009-2DB7-4C9B-B9DD-C47D2A5C21D7}">
      <dgm:prSet/>
      <dgm:spPr/>
      <dgm:t>
        <a:bodyPr/>
        <a:lstStyle/>
        <a:p>
          <a:endParaRPr lang="en-US"/>
        </a:p>
      </dgm:t>
    </dgm:pt>
    <dgm:pt modelId="{7061CD99-F7FD-4480-85AA-BB313A879515}">
      <dgm:prSet/>
      <dgm:spPr/>
      <dgm:t>
        <a:bodyPr/>
        <a:lstStyle/>
        <a:p>
          <a:r>
            <a:rPr lang="en-US"/>
            <a:t>"Post-voting, a robust verification process is initiated to confirm the legitimacy of each vote."</a:t>
          </a:r>
        </a:p>
      </dgm:t>
    </dgm:pt>
    <dgm:pt modelId="{EA3F42BB-8BF5-4708-9A5E-5A2C3AD3AEB5}" type="parTrans" cxnId="{373E7187-242B-4271-A46D-6AE0FEA0C7BA}">
      <dgm:prSet/>
      <dgm:spPr/>
      <dgm:t>
        <a:bodyPr/>
        <a:lstStyle/>
        <a:p>
          <a:endParaRPr lang="en-US"/>
        </a:p>
      </dgm:t>
    </dgm:pt>
    <dgm:pt modelId="{C01ABBE2-7074-498A-852F-E28A4EEAD8D2}" type="sibTrans" cxnId="{373E7187-242B-4271-A46D-6AE0FEA0C7BA}">
      <dgm:prSet/>
      <dgm:spPr/>
      <dgm:t>
        <a:bodyPr/>
        <a:lstStyle/>
        <a:p>
          <a:endParaRPr lang="en-US"/>
        </a:p>
      </dgm:t>
    </dgm:pt>
    <dgm:pt modelId="{F4C3CF47-B06C-4D76-B62A-B3D65DD62C72}">
      <dgm:prSet/>
      <dgm:spPr/>
      <dgm:t>
        <a:bodyPr/>
        <a:lstStyle/>
        <a:p>
          <a:r>
            <a:rPr lang="en-US"/>
            <a:t>"Voters receive a confirmation of their vote, and a secure verification mechanism ensures the authenticity of the entire voting process."</a:t>
          </a:r>
        </a:p>
      </dgm:t>
    </dgm:pt>
    <dgm:pt modelId="{AB1C2047-4805-44D8-9CB6-67334AFE233E}" type="parTrans" cxnId="{55710E3D-FD6D-41BC-A957-5AD4EA1545EC}">
      <dgm:prSet/>
      <dgm:spPr/>
      <dgm:t>
        <a:bodyPr/>
        <a:lstStyle/>
        <a:p>
          <a:endParaRPr lang="en-US"/>
        </a:p>
      </dgm:t>
    </dgm:pt>
    <dgm:pt modelId="{B2675527-EC62-4823-A70C-5D0026373B95}" type="sibTrans" cxnId="{55710E3D-FD6D-41BC-A957-5AD4EA1545EC}">
      <dgm:prSet/>
      <dgm:spPr/>
      <dgm:t>
        <a:bodyPr/>
        <a:lstStyle/>
        <a:p>
          <a:endParaRPr lang="en-US"/>
        </a:p>
      </dgm:t>
    </dgm:pt>
    <dgm:pt modelId="{10D92BCC-8CD1-4401-B3F3-83D225C45A47}" type="pres">
      <dgm:prSet presAssocID="{579C9CCE-9052-45D2-B5BE-1AE40F312189}" presName="theList" presStyleCnt="0">
        <dgm:presLayoutVars>
          <dgm:dir/>
          <dgm:animLvl val="lvl"/>
          <dgm:resizeHandles val="exact"/>
        </dgm:presLayoutVars>
      </dgm:prSet>
      <dgm:spPr/>
    </dgm:pt>
    <dgm:pt modelId="{DB32BAF5-6C2D-4FD5-8371-3A5FD81731A1}" type="pres">
      <dgm:prSet presAssocID="{82A8A12E-7895-4752-A454-AD6922F59EB4}" presName="compNode" presStyleCnt="0"/>
      <dgm:spPr/>
    </dgm:pt>
    <dgm:pt modelId="{C07EC72C-DB5C-4976-8BCE-822A2205915F}" type="pres">
      <dgm:prSet presAssocID="{82A8A12E-7895-4752-A454-AD6922F59EB4}" presName="aNode" presStyleLbl="bgShp" presStyleIdx="0" presStyleCnt="3"/>
      <dgm:spPr/>
    </dgm:pt>
    <dgm:pt modelId="{BEE31D77-985D-433A-A9BB-BF49E1EAD1F7}" type="pres">
      <dgm:prSet presAssocID="{82A8A12E-7895-4752-A454-AD6922F59EB4}" presName="textNode" presStyleLbl="bgShp" presStyleIdx="0" presStyleCnt="3"/>
      <dgm:spPr/>
    </dgm:pt>
    <dgm:pt modelId="{4FB63B42-5FA6-48FF-9B85-8BDFA3945808}" type="pres">
      <dgm:prSet presAssocID="{82A8A12E-7895-4752-A454-AD6922F59EB4}" presName="compChildNode" presStyleCnt="0"/>
      <dgm:spPr/>
    </dgm:pt>
    <dgm:pt modelId="{9770C915-D2AE-45F1-95B3-DD170895B066}" type="pres">
      <dgm:prSet presAssocID="{82A8A12E-7895-4752-A454-AD6922F59EB4}" presName="theInnerList" presStyleCnt="0"/>
      <dgm:spPr/>
    </dgm:pt>
    <dgm:pt modelId="{24FE1BE9-9A2E-4F19-AE6D-632F68D4CF8B}" type="pres">
      <dgm:prSet presAssocID="{D58E1F3C-8413-4CA3-95C7-779BBE42719C}" presName="childNode" presStyleLbl="node1" presStyleIdx="0" presStyleCnt="5">
        <dgm:presLayoutVars>
          <dgm:bulletEnabled val="1"/>
        </dgm:presLayoutVars>
      </dgm:prSet>
      <dgm:spPr/>
    </dgm:pt>
    <dgm:pt modelId="{DBEEE79D-79F9-4175-A85B-60E22F7B5CAD}" type="pres">
      <dgm:prSet presAssocID="{82A8A12E-7895-4752-A454-AD6922F59EB4}" presName="aSpace" presStyleCnt="0"/>
      <dgm:spPr/>
    </dgm:pt>
    <dgm:pt modelId="{94DEEA10-FD87-4B35-A751-4D9E76B40758}" type="pres">
      <dgm:prSet presAssocID="{DD6E91EF-A3B5-42D2-BDED-E2345E550EF2}" presName="compNode" presStyleCnt="0"/>
      <dgm:spPr/>
    </dgm:pt>
    <dgm:pt modelId="{1701344C-BBB9-4BAF-8430-2E3B72A8661B}" type="pres">
      <dgm:prSet presAssocID="{DD6E91EF-A3B5-42D2-BDED-E2345E550EF2}" presName="aNode" presStyleLbl="bgShp" presStyleIdx="1" presStyleCnt="3"/>
      <dgm:spPr/>
    </dgm:pt>
    <dgm:pt modelId="{785F6E1F-8B92-46BD-B980-058B3843D5DB}" type="pres">
      <dgm:prSet presAssocID="{DD6E91EF-A3B5-42D2-BDED-E2345E550EF2}" presName="textNode" presStyleLbl="bgShp" presStyleIdx="1" presStyleCnt="3"/>
      <dgm:spPr/>
    </dgm:pt>
    <dgm:pt modelId="{35C29812-8F3A-4950-B7F7-4E6D51C1C4A7}" type="pres">
      <dgm:prSet presAssocID="{DD6E91EF-A3B5-42D2-BDED-E2345E550EF2}" presName="compChildNode" presStyleCnt="0"/>
      <dgm:spPr/>
    </dgm:pt>
    <dgm:pt modelId="{719655C1-332F-4814-9700-A358EFE0FEDD}" type="pres">
      <dgm:prSet presAssocID="{DD6E91EF-A3B5-42D2-BDED-E2345E550EF2}" presName="theInnerList" presStyleCnt="0"/>
      <dgm:spPr/>
    </dgm:pt>
    <dgm:pt modelId="{4742C155-1223-4F42-B883-EFEBB05B6C0E}" type="pres">
      <dgm:prSet presAssocID="{7903063E-E0DC-4AF7-B4D8-FD609F3F7A7C}" presName="childNode" presStyleLbl="node1" presStyleIdx="1" presStyleCnt="5">
        <dgm:presLayoutVars>
          <dgm:bulletEnabled val="1"/>
        </dgm:presLayoutVars>
      </dgm:prSet>
      <dgm:spPr/>
    </dgm:pt>
    <dgm:pt modelId="{54E5633A-3C85-48AE-84B0-8ACD6B123C7A}" type="pres">
      <dgm:prSet presAssocID="{7903063E-E0DC-4AF7-B4D8-FD609F3F7A7C}" presName="aSpace2" presStyleCnt="0"/>
      <dgm:spPr/>
    </dgm:pt>
    <dgm:pt modelId="{FDC00DAD-FAA5-4BB8-8BD6-95889B642CFC}" type="pres">
      <dgm:prSet presAssocID="{80405CD6-62D6-4032-9EA5-3C731664933C}" presName="childNode" presStyleLbl="node1" presStyleIdx="2" presStyleCnt="5">
        <dgm:presLayoutVars>
          <dgm:bulletEnabled val="1"/>
        </dgm:presLayoutVars>
      </dgm:prSet>
      <dgm:spPr/>
    </dgm:pt>
    <dgm:pt modelId="{69E7475F-2061-4DCB-B71D-F26BB15C73FE}" type="pres">
      <dgm:prSet presAssocID="{DD6E91EF-A3B5-42D2-BDED-E2345E550EF2}" presName="aSpace" presStyleCnt="0"/>
      <dgm:spPr/>
    </dgm:pt>
    <dgm:pt modelId="{494FC61C-C35B-47D0-9E19-B27A79F7A9B9}" type="pres">
      <dgm:prSet presAssocID="{8D796D54-1D86-4B08-A9BA-FFFCB7CEECFD}" presName="compNode" presStyleCnt="0"/>
      <dgm:spPr/>
    </dgm:pt>
    <dgm:pt modelId="{72C8D39E-C81E-4065-BEB3-268EFDDEDCD4}" type="pres">
      <dgm:prSet presAssocID="{8D796D54-1D86-4B08-A9BA-FFFCB7CEECFD}" presName="aNode" presStyleLbl="bgShp" presStyleIdx="2" presStyleCnt="3"/>
      <dgm:spPr/>
    </dgm:pt>
    <dgm:pt modelId="{AC45A5DF-36CE-429F-8734-A2E734D930B7}" type="pres">
      <dgm:prSet presAssocID="{8D796D54-1D86-4B08-A9BA-FFFCB7CEECFD}" presName="textNode" presStyleLbl="bgShp" presStyleIdx="2" presStyleCnt="3"/>
      <dgm:spPr/>
    </dgm:pt>
    <dgm:pt modelId="{6299FF58-16CA-4813-BE47-BF08E062018D}" type="pres">
      <dgm:prSet presAssocID="{8D796D54-1D86-4B08-A9BA-FFFCB7CEECFD}" presName="compChildNode" presStyleCnt="0"/>
      <dgm:spPr/>
    </dgm:pt>
    <dgm:pt modelId="{C4BE14B6-35E9-411F-B0F0-463AD8B60E4F}" type="pres">
      <dgm:prSet presAssocID="{8D796D54-1D86-4B08-A9BA-FFFCB7CEECFD}" presName="theInnerList" presStyleCnt="0"/>
      <dgm:spPr/>
    </dgm:pt>
    <dgm:pt modelId="{249916DC-BC13-48B8-A2E9-6B76DC5B86B3}" type="pres">
      <dgm:prSet presAssocID="{7061CD99-F7FD-4480-85AA-BB313A879515}" presName="childNode" presStyleLbl="node1" presStyleIdx="3" presStyleCnt="5">
        <dgm:presLayoutVars>
          <dgm:bulletEnabled val="1"/>
        </dgm:presLayoutVars>
      </dgm:prSet>
      <dgm:spPr/>
    </dgm:pt>
    <dgm:pt modelId="{130A900B-D3A0-49A0-BDFB-8ABFE5F807F1}" type="pres">
      <dgm:prSet presAssocID="{7061CD99-F7FD-4480-85AA-BB313A879515}" presName="aSpace2" presStyleCnt="0"/>
      <dgm:spPr/>
    </dgm:pt>
    <dgm:pt modelId="{C7F3F24E-C665-4CE8-9BDB-F4F1600BBCE9}" type="pres">
      <dgm:prSet presAssocID="{F4C3CF47-B06C-4D76-B62A-B3D65DD62C72}" presName="childNode" presStyleLbl="node1" presStyleIdx="4" presStyleCnt="5">
        <dgm:presLayoutVars>
          <dgm:bulletEnabled val="1"/>
        </dgm:presLayoutVars>
      </dgm:prSet>
      <dgm:spPr/>
    </dgm:pt>
  </dgm:ptLst>
  <dgm:cxnLst>
    <dgm:cxn modelId="{0A669009-2DB7-4C9B-B9DD-C47D2A5C21D7}" srcId="{579C9CCE-9052-45D2-B5BE-1AE40F312189}" destId="{8D796D54-1D86-4B08-A9BA-FFFCB7CEECFD}" srcOrd="2" destOrd="0" parTransId="{F6A5FB0D-DEB2-4AD9-B657-DF31B26786A3}" sibTransId="{A1292D9E-CC27-4A42-9491-25DE00394F8D}"/>
    <dgm:cxn modelId="{C51E1E1B-A019-4254-B2EF-FCD7588C33C3}" srcId="{DD6E91EF-A3B5-42D2-BDED-E2345E550EF2}" destId="{80405CD6-62D6-4032-9EA5-3C731664933C}" srcOrd="1" destOrd="0" parTransId="{86B25C30-8E53-4DEA-A908-7F249C540B4F}" sibTransId="{D0E43401-A4FF-42BF-B719-957CFEEE8AE5}"/>
    <dgm:cxn modelId="{AC53382E-BF45-421A-BDD0-D500770DBC47}" type="presOf" srcId="{82A8A12E-7895-4752-A454-AD6922F59EB4}" destId="{C07EC72C-DB5C-4976-8BCE-822A2205915F}" srcOrd="0" destOrd="0" presId="urn:microsoft.com/office/officeart/2005/8/layout/lProcess2"/>
    <dgm:cxn modelId="{FFDF0833-50CF-4E53-AE13-F37FE0E77FB8}" type="presOf" srcId="{8D796D54-1D86-4B08-A9BA-FFFCB7CEECFD}" destId="{AC45A5DF-36CE-429F-8734-A2E734D930B7}" srcOrd="1" destOrd="0" presId="urn:microsoft.com/office/officeart/2005/8/layout/lProcess2"/>
    <dgm:cxn modelId="{8FFA2235-C928-4CEB-A321-28CB73CB6D01}" type="presOf" srcId="{80405CD6-62D6-4032-9EA5-3C731664933C}" destId="{FDC00DAD-FAA5-4BB8-8BD6-95889B642CFC}" srcOrd="0" destOrd="0" presId="urn:microsoft.com/office/officeart/2005/8/layout/lProcess2"/>
    <dgm:cxn modelId="{55710E3D-FD6D-41BC-A957-5AD4EA1545EC}" srcId="{8D796D54-1D86-4B08-A9BA-FFFCB7CEECFD}" destId="{F4C3CF47-B06C-4D76-B62A-B3D65DD62C72}" srcOrd="1" destOrd="0" parTransId="{AB1C2047-4805-44D8-9CB6-67334AFE233E}" sibTransId="{B2675527-EC62-4823-A70C-5D0026373B95}"/>
    <dgm:cxn modelId="{C6C2303E-88BE-4F1E-8D2C-B33EEA90813D}" srcId="{DD6E91EF-A3B5-42D2-BDED-E2345E550EF2}" destId="{7903063E-E0DC-4AF7-B4D8-FD609F3F7A7C}" srcOrd="0" destOrd="0" parTransId="{35573037-63B6-46E3-80FE-491CF457D5BA}" sibTransId="{7B00FA51-8B04-49CD-8BB7-A07D757CAEE3}"/>
    <dgm:cxn modelId="{208CFD5D-B356-42A0-9E50-F8B3AF5C798D}" type="presOf" srcId="{DD6E91EF-A3B5-42D2-BDED-E2345E550EF2}" destId="{1701344C-BBB9-4BAF-8430-2E3B72A8661B}" srcOrd="0" destOrd="0" presId="urn:microsoft.com/office/officeart/2005/8/layout/lProcess2"/>
    <dgm:cxn modelId="{A5C4566B-B2F6-4E71-8DB7-A51C187C16F9}" type="presOf" srcId="{F4C3CF47-B06C-4D76-B62A-B3D65DD62C72}" destId="{C7F3F24E-C665-4CE8-9BDB-F4F1600BBCE9}" srcOrd="0" destOrd="0" presId="urn:microsoft.com/office/officeart/2005/8/layout/lProcess2"/>
    <dgm:cxn modelId="{BF698175-99DA-433E-A797-F28031B4C223}" type="presOf" srcId="{7903063E-E0DC-4AF7-B4D8-FD609F3F7A7C}" destId="{4742C155-1223-4F42-B883-EFEBB05B6C0E}" srcOrd="0" destOrd="0" presId="urn:microsoft.com/office/officeart/2005/8/layout/lProcess2"/>
    <dgm:cxn modelId="{373E7187-242B-4271-A46D-6AE0FEA0C7BA}" srcId="{8D796D54-1D86-4B08-A9BA-FFFCB7CEECFD}" destId="{7061CD99-F7FD-4480-85AA-BB313A879515}" srcOrd="0" destOrd="0" parTransId="{EA3F42BB-8BF5-4708-9A5E-5A2C3AD3AEB5}" sibTransId="{C01ABBE2-7074-498A-852F-E28A4EEAD8D2}"/>
    <dgm:cxn modelId="{5374969F-AC45-446A-881F-AF7771115579}" srcId="{579C9CCE-9052-45D2-B5BE-1AE40F312189}" destId="{DD6E91EF-A3B5-42D2-BDED-E2345E550EF2}" srcOrd="1" destOrd="0" parTransId="{EA52D8EF-9F69-475B-BA7F-ABBA04971ECE}" sibTransId="{E0B3BB0F-0842-4BFB-BF85-5FCD67890BA6}"/>
    <dgm:cxn modelId="{3F904AB1-F9E1-46D7-BC2B-53F88A624969}" type="presOf" srcId="{7061CD99-F7FD-4480-85AA-BB313A879515}" destId="{249916DC-BC13-48B8-A2E9-6B76DC5B86B3}" srcOrd="0" destOrd="0" presId="urn:microsoft.com/office/officeart/2005/8/layout/lProcess2"/>
    <dgm:cxn modelId="{064A98D2-6C22-454A-B79B-EBE3E3221A40}" type="presOf" srcId="{DD6E91EF-A3B5-42D2-BDED-E2345E550EF2}" destId="{785F6E1F-8B92-46BD-B980-058B3843D5DB}" srcOrd="1" destOrd="0" presId="urn:microsoft.com/office/officeart/2005/8/layout/lProcess2"/>
    <dgm:cxn modelId="{670957E8-5902-47B1-8C5A-7FB0F9691F51}" type="presOf" srcId="{579C9CCE-9052-45D2-B5BE-1AE40F312189}" destId="{10D92BCC-8CD1-4401-B3F3-83D225C45A47}" srcOrd="0" destOrd="0" presId="urn:microsoft.com/office/officeart/2005/8/layout/lProcess2"/>
    <dgm:cxn modelId="{72804FEE-278C-4D67-8D59-C4253D9C1DB6}" type="presOf" srcId="{8D796D54-1D86-4B08-A9BA-FFFCB7CEECFD}" destId="{72C8D39E-C81E-4065-BEB3-268EFDDEDCD4}" srcOrd="0" destOrd="0" presId="urn:microsoft.com/office/officeart/2005/8/layout/lProcess2"/>
    <dgm:cxn modelId="{51E6A1EE-E5AD-447F-8DF5-5AA029287437}" srcId="{579C9CCE-9052-45D2-B5BE-1AE40F312189}" destId="{82A8A12E-7895-4752-A454-AD6922F59EB4}" srcOrd="0" destOrd="0" parTransId="{B59A1123-A884-44ED-B821-4A08C56C1E08}" sibTransId="{84130475-7157-45E8-BA94-4DC1E5F0087E}"/>
    <dgm:cxn modelId="{D4CCCFF2-4D4B-4110-833F-15454A1092EF}" srcId="{82A8A12E-7895-4752-A454-AD6922F59EB4}" destId="{D58E1F3C-8413-4CA3-95C7-779BBE42719C}" srcOrd="0" destOrd="0" parTransId="{8E1796BA-B6C2-4642-9606-A66D19F3B79C}" sibTransId="{439D6BAD-42D0-4D1D-B2E8-AA65A5FB6676}"/>
    <dgm:cxn modelId="{B12BEAF3-BEEE-4D16-AA02-D15B0A3A24AD}" type="presOf" srcId="{D58E1F3C-8413-4CA3-95C7-779BBE42719C}" destId="{24FE1BE9-9A2E-4F19-AE6D-632F68D4CF8B}" srcOrd="0" destOrd="0" presId="urn:microsoft.com/office/officeart/2005/8/layout/lProcess2"/>
    <dgm:cxn modelId="{3FDD21F4-BDA2-47EC-AE3D-7EE4A8BE2C60}" type="presOf" srcId="{82A8A12E-7895-4752-A454-AD6922F59EB4}" destId="{BEE31D77-985D-433A-A9BB-BF49E1EAD1F7}" srcOrd="1" destOrd="0" presId="urn:microsoft.com/office/officeart/2005/8/layout/lProcess2"/>
    <dgm:cxn modelId="{261B69F3-6AE0-4C35-B243-DBBBD0DBC4F8}" type="presParOf" srcId="{10D92BCC-8CD1-4401-B3F3-83D225C45A47}" destId="{DB32BAF5-6C2D-4FD5-8371-3A5FD81731A1}" srcOrd="0" destOrd="0" presId="urn:microsoft.com/office/officeart/2005/8/layout/lProcess2"/>
    <dgm:cxn modelId="{097EA413-6D0D-4C5F-B32B-C4CF82EA4B59}" type="presParOf" srcId="{DB32BAF5-6C2D-4FD5-8371-3A5FD81731A1}" destId="{C07EC72C-DB5C-4976-8BCE-822A2205915F}" srcOrd="0" destOrd="0" presId="urn:microsoft.com/office/officeart/2005/8/layout/lProcess2"/>
    <dgm:cxn modelId="{40A3BDC2-E223-4FCB-870D-694A04764958}" type="presParOf" srcId="{DB32BAF5-6C2D-4FD5-8371-3A5FD81731A1}" destId="{BEE31D77-985D-433A-A9BB-BF49E1EAD1F7}" srcOrd="1" destOrd="0" presId="urn:microsoft.com/office/officeart/2005/8/layout/lProcess2"/>
    <dgm:cxn modelId="{8C31B2C2-B9B8-4B4F-B73B-C80972FCB720}" type="presParOf" srcId="{DB32BAF5-6C2D-4FD5-8371-3A5FD81731A1}" destId="{4FB63B42-5FA6-48FF-9B85-8BDFA3945808}" srcOrd="2" destOrd="0" presId="urn:microsoft.com/office/officeart/2005/8/layout/lProcess2"/>
    <dgm:cxn modelId="{C787B4C1-C20B-4115-942D-D99948EA6ED8}" type="presParOf" srcId="{4FB63B42-5FA6-48FF-9B85-8BDFA3945808}" destId="{9770C915-D2AE-45F1-95B3-DD170895B066}" srcOrd="0" destOrd="0" presId="urn:microsoft.com/office/officeart/2005/8/layout/lProcess2"/>
    <dgm:cxn modelId="{8609B848-13E8-4A6E-85E6-F2896F4CD44E}" type="presParOf" srcId="{9770C915-D2AE-45F1-95B3-DD170895B066}" destId="{24FE1BE9-9A2E-4F19-AE6D-632F68D4CF8B}" srcOrd="0" destOrd="0" presId="urn:microsoft.com/office/officeart/2005/8/layout/lProcess2"/>
    <dgm:cxn modelId="{C8806F11-99F4-4672-BABB-0EAB324C3395}" type="presParOf" srcId="{10D92BCC-8CD1-4401-B3F3-83D225C45A47}" destId="{DBEEE79D-79F9-4175-A85B-60E22F7B5CAD}" srcOrd="1" destOrd="0" presId="urn:microsoft.com/office/officeart/2005/8/layout/lProcess2"/>
    <dgm:cxn modelId="{2DE98FC7-0375-497A-B6EF-A452F0C78E20}" type="presParOf" srcId="{10D92BCC-8CD1-4401-B3F3-83D225C45A47}" destId="{94DEEA10-FD87-4B35-A751-4D9E76B40758}" srcOrd="2" destOrd="0" presId="urn:microsoft.com/office/officeart/2005/8/layout/lProcess2"/>
    <dgm:cxn modelId="{BF4AF0E2-2738-4107-858F-73709921A555}" type="presParOf" srcId="{94DEEA10-FD87-4B35-A751-4D9E76B40758}" destId="{1701344C-BBB9-4BAF-8430-2E3B72A8661B}" srcOrd="0" destOrd="0" presId="urn:microsoft.com/office/officeart/2005/8/layout/lProcess2"/>
    <dgm:cxn modelId="{D846F39E-71C6-40DB-AC75-DBD79E9A301C}" type="presParOf" srcId="{94DEEA10-FD87-4B35-A751-4D9E76B40758}" destId="{785F6E1F-8B92-46BD-B980-058B3843D5DB}" srcOrd="1" destOrd="0" presId="urn:microsoft.com/office/officeart/2005/8/layout/lProcess2"/>
    <dgm:cxn modelId="{F13EC2E3-9545-4184-AAC9-85F9FA3D0299}" type="presParOf" srcId="{94DEEA10-FD87-4B35-A751-4D9E76B40758}" destId="{35C29812-8F3A-4950-B7F7-4E6D51C1C4A7}" srcOrd="2" destOrd="0" presId="urn:microsoft.com/office/officeart/2005/8/layout/lProcess2"/>
    <dgm:cxn modelId="{C6B83C86-1BF7-490A-BC7C-0874AB365E94}" type="presParOf" srcId="{35C29812-8F3A-4950-B7F7-4E6D51C1C4A7}" destId="{719655C1-332F-4814-9700-A358EFE0FEDD}" srcOrd="0" destOrd="0" presId="urn:microsoft.com/office/officeart/2005/8/layout/lProcess2"/>
    <dgm:cxn modelId="{B2D92987-DA67-4C7D-AD6E-46CA5A68E47B}" type="presParOf" srcId="{719655C1-332F-4814-9700-A358EFE0FEDD}" destId="{4742C155-1223-4F42-B883-EFEBB05B6C0E}" srcOrd="0" destOrd="0" presId="urn:microsoft.com/office/officeart/2005/8/layout/lProcess2"/>
    <dgm:cxn modelId="{F49A6887-BB45-43B2-A989-CF7904696529}" type="presParOf" srcId="{719655C1-332F-4814-9700-A358EFE0FEDD}" destId="{54E5633A-3C85-48AE-84B0-8ACD6B123C7A}" srcOrd="1" destOrd="0" presId="urn:microsoft.com/office/officeart/2005/8/layout/lProcess2"/>
    <dgm:cxn modelId="{8F712DA2-3C91-4828-A085-1C4557D2B85E}" type="presParOf" srcId="{719655C1-332F-4814-9700-A358EFE0FEDD}" destId="{FDC00DAD-FAA5-4BB8-8BD6-95889B642CFC}" srcOrd="2" destOrd="0" presId="urn:microsoft.com/office/officeart/2005/8/layout/lProcess2"/>
    <dgm:cxn modelId="{2EC7B72C-D9D6-4265-9DF7-3E4D7AA2E58B}" type="presParOf" srcId="{10D92BCC-8CD1-4401-B3F3-83D225C45A47}" destId="{69E7475F-2061-4DCB-B71D-F26BB15C73FE}" srcOrd="3" destOrd="0" presId="urn:microsoft.com/office/officeart/2005/8/layout/lProcess2"/>
    <dgm:cxn modelId="{19105239-9AB0-462C-89B5-A3C0E51DFA93}" type="presParOf" srcId="{10D92BCC-8CD1-4401-B3F3-83D225C45A47}" destId="{494FC61C-C35B-47D0-9E19-B27A79F7A9B9}" srcOrd="4" destOrd="0" presId="urn:microsoft.com/office/officeart/2005/8/layout/lProcess2"/>
    <dgm:cxn modelId="{22CFD568-B8B3-4D3E-BEF6-2C1C340D9DA8}" type="presParOf" srcId="{494FC61C-C35B-47D0-9E19-B27A79F7A9B9}" destId="{72C8D39E-C81E-4065-BEB3-268EFDDEDCD4}" srcOrd="0" destOrd="0" presId="urn:microsoft.com/office/officeart/2005/8/layout/lProcess2"/>
    <dgm:cxn modelId="{90CF8ACD-CB86-4802-A71C-5E5395A0C1AD}" type="presParOf" srcId="{494FC61C-C35B-47D0-9E19-B27A79F7A9B9}" destId="{AC45A5DF-36CE-429F-8734-A2E734D930B7}" srcOrd="1" destOrd="0" presId="urn:microsoft.com/office/officeart/2005/8/layout/lProcess2"/>
    <dgm:cxn modelId="{61EAA26F-CEA0-4B0D-9F4E-3AFBEA2829CC}" type="presParOf" srcId="{494FC61C-C35B-47D0-9E19-B27A79F7A9B9}" destId="{6299FF58-16CA-4813-BE47-BF08E062018D}" srcOrd="2" destOrd="0" presId="urn:microsoft.com/office/officeart/2005/8/layout/lProcess2"/>
    <dgm:cxn modelId="{F6B9E625-5C49-4721-A175-2051BC62F6C0}" type="presParOf" srcId="{6299FF58-16CA-4813-BE47-BF08E062018D}" destId="{C4BE14B6-35E9-411F-B0F0-463AD8B60E4F}" srcOrd="0" destOrd="0" presId="urn:microsoft.com/office/officeart/2005/8/layout/lProcess2"/>
    <dgm:cxn modelId="{AB72D3F5-53C7-448D-91B1-25C0EDB253A6}" type="presParOf" srcId="{C4BE14B6-35E9-411F-B0F0-463AD8B60E4F}" destId="{249916DC-BC13-48B8-A2E9-6B76DC5B86B3}" srcOrd="0" destOrd="0" presId="urn:microsoft.com/office/officeart/2005/8/layout/lProcess2"/>
    <dgm:cxn modelId="{2C3CC29B-1F9B-4B73-BD1F-C2E2DB2476FE}" type="presParOf" srcId="{C4BE14B6-35E9-411F-B0F0-463AD8B60E4F}" destId="{130A900B-D3A0-49A0-BDFB-8ABFE5F807F1}" srcOrd="1" destOrd="0" presId="urn:microsoft.com/office/officeart/2005/8/layout/lProcess2"/>
    <dgm:cxn modelId="{9287F9DE-683E-4B35-BF06-07E7BCE305E4}" type="presParOf" srcId="{C4BE14B6-35E9-411F-B0F0-463AD8B60E4F}" destId="{C7F3F24E-C665-4CE8-9BDB-F4F1600BBCE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79CF8C-6F23-4BC6-A6CC-3A5C67D70E64}"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216A5ADA-FC01-4D64-9B6E-E143F677E7D5}">
      <dgm:prSet/>
      <dgm:spPr/>
      <dgm:t>
        <a:bodyPr/>
        <a:lstStyle/>
        <a:p>
          <a:r>
            <a:rPr lang="en-US" dirty="0"/>
            <a:t>Acknowledge the potential challenges faced during the implementation of the Online Voting System</a:t>
          </a:r>
        </a:p>
      </dgm:t>
    </dgm:pt>
    <dgm:pt modelId="{05B909C9-0AEF-41E5-A0C9-A62AF24FAC82}" type="parTrans" cxnId="{1790D112-865C-4CED-A821-046C6BCB488D}">
      <dgm:prSet/>
      <dgm:spPr/>
      <dgm:t>
        <a:bodyPr/>
        <a:lstStyle/>
        <a:p>
          <a:endParaRPr lang="en-US"/>
        </a:p>
      </dgm:t>
    </dgm:pt>
    <dgm:pt modelId="{041A66EB-2088-430D-A33D-59FB8429C1ED}" type="sibTrans" cxnId="{1790D112-865C-4CED-A821-046C6BCB488D}">
      <dgm:prSet/>
      <dgm:spPr/>
      <dgm:t>
        <a:bodyPr/>
        <a:lstStyle/>
        <a:p>
          <a:endParaRPr lang="en-US"/>
        </a:p>
      </dgm:t>
    </dgm:pt>
    <dgm:pt modelId="{A078E9A7-B9F9-44BD-9522-B0608EABEB4F}">
      <dgm:prSet/>
      <dgm:spPr/>
      <dgm:t>
        <a:bodyPr/>
        <a:lstStyle/>
        <a:p>
          <a:r>
            <a:rPr lang="en-US" dirty="0"/>
            <a:t>"While the Online Voting System offers numerous advantages, its implementation is not without challenges. We address these challenges proactively to ensure a secure and reliable voting experience."</a:t>
          </a:r>
        </a:p>
      </dgm:t>
    </dgm:pt>
    <dgm:pt modelId="{22D31722-24CA-4E35-995C-53FC1E0DCADC}" type="parTrans" cxnId="{DC54258C-0C4F-4519-A9CA-A2C37191A6C7}">
      <dgm:prSet/>
      <dgm:spPr/>
      <dgm:t>
        <a:bodyPr/>
        <a:lstStyle/>
        <a:p>
          <a:endParaRPr lang="en-US"/>
        </a:p>
      </dgm:t>
    </dgm:pt>
    <dgm:pt modelId="{014D7AE9-10B5-47AD-8B01-FEF8C4AE8EF8}" type="sibTrans" cxnId="{DC54258C-0C4F-4519-A9CA-A2C37191A6C7}">
      <dgm:prSet/>
      <dgm:spPr/>
      <dgm:t>
        <a:bodyPr/>
        <a:lstStyle/>
        <a:p>
          <a:endParaRPr lang="en-US"/>
        </a:p>
      </dgm:t>
    </dgm:pt>
    <dgm:pt modelId="{9CAF7797-4507-4D74-BC29-649F430FAC88}">
      <dgm:prSet/>
      <dgm:spPr/>
      <dgm:t>
        <a:bodyPr/>
        <a:lstStyle/>
        <a:p>
          <a:r>
            <a:rPr lang="en-US"/>
            <a:t>Security Concerns</a:t>
          </a:r>
        </a:p>
      </dgm:t>
    </dgm:pt>
    <dgm:pt modelId="{8C36AED4-BD4B-4D66-94B6-2CA1888F74EA}" type="parTrans" cxnId="{4BC070A7-9AB5-4B84-A748-A983D466EEE9}">
      <dgm:prSet/>
      <dgm:spPr/>
      <dgm:t>
        <a:bodyPr/>
        <a:lstStyle/>
        <a:p>
          <a:endParaRPr lang="en-US"/>
        </a:p>
      </dgm:t>
    </dgm:pt>
    <dgm:pt modelId="{C0E79AF7-A8DC-433F-9833-0CCC77C7CA8C}" type="sibTrans" cxnId="{4BC070A7-9AB5-4B84-A748-A983D466EEE9}">
      <dgm:prSet/>
      <dgm:spPr/>
      <dgm:t>
        <a:bodyPr/>
        <a:lstStyle/>
        <a:p>
          <a:endParaRPr lang="en-US"/>
        </a:p>
      </dgm:t>
    </dgm:pt>
    <dgm:pt modelId="{E0735139-EA3A-4AF3-B933-BECCA79FC618}">
      <dgm:prSet/>
      <dgm:spPr/>
      <dgm:t>
        <a:bodyPr/>
        <a:lstStyle/>
        <a:p>
          <a:r>
            <a:rPr lang="en-US" dirty="0"/>
            <a:t>"Ensuring the highest level of security is a constant challenge, as the system must defend against potential cyber threats and attacks."</a:t>
          </a:r>
        </a:p>
      </dgm:t>
    </dgm:pt>
    <dgm:pt modelId="{E26455C7-8BE1-4879-BEFD-4A60BC343EA7}" type="parTrans" cxnId="{4F7117A1-DEBE-4DD3-A22D-2B2681A0130D}">
      <dgm:prSet/>
      <dgm:spPr/>
      <dgm:t>
        <a:bodyPr/>
        <a:lstStyle/>
        <a:p>
          <a:endParaRPr lang="en-US"/>
        </a:p>
      </dgm:t>
    </dgm:pt>
    <dgm:pt modelId="{398B0A58-FB3B-4DA3-96DF-A8223945D59F}" type="sibTrans" cxnId="{4F7117A1-DEBE-4DD3-A22D-2B2681A0130D}">
      <dgm:prSet/>
      <dgm:spPr/>
      <dgm:t>
        <a:bodyPr/>
        <a:lstStyle/>
        <a:p>
          <a:endParaRPr lang="en-US"/>
        </a:p>
      </dgm:t>
    </dgm:pt>
    <dgm:pt modelId="{72AB807D-2FC1-4D48-AA4D-42C075E385D5}">
      <dgm:prSet/>
      <dgm:spPr/>
      <dgm:t>
        <a:bodyPr/>
        <a:lstStyle/>
        <a:p>
          <a:r>
            <a:rPr lang="en-US"/>
            <a:t>"Regular security audits and updates are conducted to stay ahead of emerging risks and vulnerabilities."</a:t>
          </a:r>
        </a:p>
      </dgm:t>
    </dgm:pt>
    <dgm:pt modelId="{06935835-6514-4CF7-8C8A-2868D052802F}" type="parTrans" cxnId="{B1615BEE-EB79-45E0-B93D-1BD84194112B}">
      <dgm:prSet/>
      <dgm:spPr/>
      <dgm:t>
        <a:bodyPr/>
        <a:lstStyle/>
        <a:p>
          <a:endParaRPr lang="en-US"/>
        </a:p>
      </dgm:t>
    </dgm:pt>
    <dgm:pt modelId="{31E30094-C7F5-442D-B149-811762DB34C5}" type="sibTrans" cxnId="{B1615BEE-EB79-45E0-B93D-1BD84194112B}">
      <dgm:prSet/>
      <dgm:spPr/>
      <dgm:t>
        <a:bodyPr/>
        <a:lstStyle/>
        <a:p>
          <a:endParaRPr lang="en-US"/>
        </a:p>
      </dgm:t>
    </dgm:pt>
    <dgm:pt modelId="{8D5A23DB-86B0-4C8E-A5EB-5EF2105DF0CD}" type="pres">
      <dgm:prSet presAssocID="{4A79CF8C-6F23-4BC6-A6CC-3A5C67D70E64}" presName="linear" presStyleCnt="0">
        <dgm:presLayoutVars>
          <dgm:dir/>
          <dgm:animLvl val="lvl"/>
          <dgm:resizeHandles val="exact"/>
        </dgm:presLayoutVars>
      </dgm:prSet>
      <dgm:spPr/>
    </dgm:pt>
    <dgm:pt modelId="{784DF282-C830-4B71-B38D-01EEC026D248}" type="pres">
      <dgm:prSet presAssocID="{216A5ADA-FC01-4D64-9B6E-E143F677E7D5}" presName="parentLin" presStyleCnt="0"/>
      <dgm:spPr/>
    </dgm:pt>
    <dgm:pt modelId="{FB56A3D4-2AA3-4F13-BC71-B7DF3BBEB49F}" type="pres">
      <dgm:prSet presAssocID="{216A5ADA-FC01-4D64-9B6E-E143F677E7D5}" presName="parentLeftMargin" presStyleLbl="node1" presStyleIdx="0" presStyleCnt="2"/>
      <dgm:spPr/>
    </dgm:pt>
    <dgm:pt modelId="{58FE7379-4F8D-4050-BC2A-7EC8FD895809}" type="pres">
      <dgm:prSet presAssocID="{216A5ADA-FC01-4D64-9B6E-E143F677E7D5}" presName="parentText" presStyleLbl="node1" presStyleIdx="0" presStyleCnt="2">
        <dgm:presLayoutVars>
          <dgm:chMax val="0"/>
          <dgm:bulletEnabled val="1"/>
        </dgm:presLayoutVars>
      </dgm:prSet>
      <dgm:spPr/>
    </dgm:pt>
    <dgm:pt modelId="{E973FA30-E60F-446C-9537-902BC5B03A38}" type="pres">
      <dgm:prSet presAssocID="{216A5ADA-FC01-4D64-9B6E-E143F677E7D5}" presName="negativeSpace" presStyleCnt="0"/>
      <dgm:spPr/>
    </dgm:pt>
    <dgm:pt modelId="{D687002B-9D06-479F-B757-8E2A6CFBF0B4}" type="pres">
      <dgm:prSet presAssocID="{216A5ADA-FC01-4D64-9B6E-E143F677E7D5}" presName="childText" presStyleLbl="conFgAcc1" presStyleIdx="0" presStyleCnt="2" custScaleY="147592">
        <dgm:presLayoutVars>
          <dgm:bulletEnabled val="1"/>
        </dgm:presLayoutVars>
      </dgm:prSet>
      <dgm:spPr/>
    </dgm:pt>
    <dgm:pt modelId="{9844999B-7EA0-4252-BF0F-B2085FA5C08D}" type="pres">
      <dgm:prSet presAssocID="{041A66EB-2088-430D-A33D-59FB8429C1ED}" presName="spaceBetweenRectangles" presStyleCnt="0"/>
      <dgm:spPr/>
    </dgm:pt>
    <dgm:pt modelId="{283EFCAC-DF04-4FED-8CDB-B9AFB3901109}" type="pres">
      <dgm:prSet presAssocID="{9CAF7797-4507-4D74-BC29-649F430FAC88}" presName="parentLin" presStyleCnt="0"/>
      <dgm:spPr/>
    </dgm:pt>
    <dgm:pt modelId="{C1C8218E-FB00-447A-99BA-5E9CFEB0A7C7}" type="pres">
      <dgm:prSet presAssocID="{9CAF7797-4507-4D74-BC29-649F430FAC88}" presName="parentLeftMargin" presStyleLbl="node1" presStyleIdx="0" presStyleCnt="2"/>
      <dgm:spPr/>
    </dgm:pt>
    <dgm:pt modelId="{D37731D8-BE63-44A6-834D-340C3A3935A3}" type="pres">
      <dgm:prSet presAssocID="{9CAF7797-4507-4D74-BC29-649F430FAC88}" presName="parentText" presStyleLbl="node1" presStyleIdx="1" presStyleCnt="2">
        <dgm:presLayoutVars>
          <dgm:chMax val="0"/>
          <dgm:bulletEnabled val="1"/>
        </dgm:presLayoutVars>
      </dgm:prSet>
      <dgm:spPr/>
    </dgm:pt>
    <dgm:pt modelId="{7433662E-5A11-4F45-907E-A0792E9EA5A8}" type="pres">
      <dgm:prSet presAssocID="{9CAF7797-4507-4D74-BC29-649F430FAC88}" presName="negativeSpace" presStyleCnt="0"/>
      <dgm:spPr/>
    </dgm:pt>
    <dgm:pt modelId="{66791F0E-0037-4D33-863B-3AF97F79B7B6}" type="pres">
      <dgm:prSet presAssocID="{9CAF7797-4507-4D74-BC29-649F430FAC88}" presName="childText" presStyleLbl="conFgAcc1" presStyleIdx="1" presStyleCnt="2" custScaleY="129187">
        <dgm:presLayoutVars>
          <dgm:bulletEnabled val="1"/>
        </dgm:presLayoutVars>
      </dgm:prSet>
      <dgm:spPr/>
    </dgm:pt>
  </dgm:ptLst>
  <dgm:cxnLst>
    <dgm:cxn modelId="{1790D112-865C-4CED-A821-046C6BCB488D}" srcId="{4A79CF8C-6F23-4BC6-A6CC-3A5C67D70E64}" destId="{216A5ADA-FC01-4D64-9B6E-E143F677E7D5}" srcOrd="0" destOrd="0" parTransId="{05B909C9-0AEF-41E5-A0C9-A62AF24FAC82}" sibTransId="{041A66EB-2088-430D-A33D-59FB8429C1ED}"/>
    <dgm:cxn modelId="{15E60C22-8F6B-46DF-8AE8-73BC56328F79}" type="presOf" srcId="{9CAF7797-4507-4D74-BC29-649F430FAC88}" destId="{D37731D8-BE63-44A6-834D-340C3A3935A3}" srcOrd="1" destOrd="0" presId="urn:microsoft.com/office/officeart/2005/8/layout/list1"/>
    <dgm:cxn modelId="{461FC16A-5557-4F1B-8AD7-F1F64CFAE358}" type="presOf" srcId="{9CAF7797-4507-4D74-BC29-649F430FAC88}" destId="{C1C8218E-FB00-447A-99BA-5E9CFEB0A7C7}" srcOrd="0" destOrd="0" presId="urn:microsoft.com/office/officeart/2005/8/layout/list1"/>
    <dgm:cxn modelId="{5DAAEA6E-B918-4283-B8C0-68EC494D05EC}" type="presOf" srcId="{216A5ADA-FC01-4D64-9B6E-E143F677E7D5}" destId="{58FE7379-4F8D-4050-BC2A-7EC8FD895809}" srcOrd="1" destOrd="0" presId="urn:microsoft.com/office/officeart/2005/8/layout/list1"/>
    <dgm:cxn modelId="{72886852-5803-43CD-85B0-E682845F4ABF}" type="presOf" srcId="{4A79CF8C-6F23-4BC6-A6CC-3A5C67D70E64}" destId="{8D5A23DB-86B0-4C8E-A5EB-5EF2105DF0CD}" srcOrd="0" destOrd="0" presId="urn:microsoft.com/office/officeart/2005/8/layout/list1"/>
    <dgm:cxn modelId="{DC54258C-0C4F-4519-A9CA-A2C37191A6C7}" srcId="{216A5ADA-FC01-4D64-9B6E-E143F677E7D5}" destId="{A078E9A7-B9F9-44BD-9522-B0608EABEB4F}" srcOrd="0" destOrd="0" parTransId="{22D31722-24CA-4E35-995C-53FC1E0DCADC}" sibTransId="{014D7AE9-10B5-47AD-8B01-FEF8C4AE8EF8}"/>
    <dgm:cxn modelId="{4F7117A1-DEBE-4DD3-A22D-2B2681A0130D}" srcId="{9CAF7797-4507-4D74-BC29-649F430FAC88}" destId="{E0735139-EA3A-4AF3-B933-BECCA79FC618}" srcOrd="0" destOrd="0" parTransId="{E26455C7-8BE1-4879-BEFD-4A60BC343EA7}" sibTransId="{398B0A58-FB3B-4DA3-96DF-A8223945D59F}"/>
    <dgm:cxn modelId="{4BC070A7-9AB5-4B84-A748-A983D466EEE9}" srcId="{4A79CF8C-6F23-4BC6-A6CC-3A5C67D70E64}" destId="{9CAF7797-4507-4D74-BC29-649F430FAC88}" srcOrd="1" destOrd="0" parTransId="{8C36AED4-BD4B-4D66-94B6-2CA1888F74EA}" sibTransId="{C0E79AF7-A8DC-433F-9833-0CCC77C7CA8C}"/>
    <dgm:cxn modelId="{CD3363C9-3EDA-4F70-8BA4-5D9D9AD5FC7C}" type="presOf" srcId="{A078E9A7-B9F9-44BD-9522-B0608EABEB4F}" destId="{D687002B-9D06-479F-B757-8E2A6CFBF0B4}" srcOrd="0" destOrd="0" presId="urn:microsoft.com/office/officeart/2005/8/layout/list1"/>
    <dgm:cxn modelId="{B4D75DEB-BBBE-4BD3-9D7B-935166109FEB}" type="presOf" srcId="{E0735139-EA3A-4AF3-B933-BECCA79FC618}" destId="{66791F0E-0037-4D33-863B-3AF97F79B7B6}" srcOrd="0" destOrd="0" presId="urn:microsoft.com/office/officeart/2005/8/layout/list1"/>
    <dgm:cxn modelId="{B1615BEE-EB79-45E0-B93D-1BD84194112B}" srcId="{9CAF7797-4507-4D74-BC29-649F430FAC88}" destId="{72AB807D-2FC1-4D48-AA4D-42C075E385D5}" srcOrd="1" destOrd="0" parTransId="{06935835-6514-4CF7-8C8A-2868D052802F}" sibTransId="{31E30094-C7F5-442D-B149-811762DB34C5}"/>
    <dgm:cxn modelId="{C11B29F4-8175-4FE9-BE84-44F72F5A3283}" type="presOf" srcId="{216A5ADA-FC01-4D64-9B6E-E143F677E7D5}" destId="{FB56A3D4-2AA3-4F13-BC71-B7DF3BBEB49F}" srcOrd="0" destOrd="0" presId="urn:microsoft.com/office/officeart/2005/8/layout/list1"/>
    <dgm:cxn modelId="{55D05AFC-61E4-4A15-BA0B-9A91F6BC1737}" type="presOf" srcId="{72AB807D-2FC1-4D48-AA4D-42C075E385D5}" destId="{66791F0E-0037-4D33-863B-3AF97F79B7B6}" srcOrd="0" destOrd="1" presId="urn:microsoft.com/office/officeart/2005/8/layout/list1"/>
    <dgm:cxn modelId="{EDC09546-DEB1-4617-B5CC-ABCB426DAB59}" type="presParOf" srcId="{8D5A23DB-86B0-4C8E-A5EB-5EF2105DF0CD}" destId="{784DF282-C830-4B71-B38D-01EEC026D248}" srcOrd="0" destOrd="0" presId="urn:microsoft.com/office/officeart/2005/8/layout/list1"/>
    <dgm:cxn modelId="{9993680B-4863-49B6-A386-BED431E1B968}" type="presParOf" srcId="{784DF282-C830-4B71-B38D-01EEC026D248}" destId="{FB56A3D4-2AA3-4F13-BC71-B7DF3BBEB49F}" srcOrd="0" destOrd="0" presId="urn:microsoft.com/office/officeart/2005/8/layout/list1"/>
    <dgm:cxn modelId="{687256D1-34FC-4D02-901E-F89D1B6A3CDD}" type="presParOf" srcId="{784DF282-C830-4B71-B38D-01EEC026D248}" destId="{58FE7379-4F8D-4050-BC2A-7EC8FD895809}" srcOrd="1" destOrd="0" presId="urn:microsoft.com/office/officeart/2005/8/layout/list1"/>
    <dgm:cxn modelId="{1D1D53A6-0D8A-469B-A489-91C78DF2C618}" type="presParOf" srcId="{8D5A23DB-86B0-4C8E-A5EB-5EF2105DF0CD}" destId="{E973FA30-E60F-446C-9537-902BC5B03A38}" srcOrd="1" destOrd="0" presId="urn:microsoft.com/office/officeart/2005/8/layout/list1"/>
    <dgm:cxn modelId="{5F6B761D-C10D-4D6D-9648-59ED36515F88}" type="presParOf" srcId="{8D5A23DB-86B0-4C8E-A5EB-5EF2105DF0CD}" destId="{D687002B-9D06-479F-B757-8E2A6CFBF0B4}" srcOrd="2" destOrd="0" presId="urn:microsoft.com/office/officeart/2005/8/layout/list1"/>
    <dgm:cxn modelId="{30DC0A68-DBB7-4526-9773-C327A05D26CD}" type="presParOf" srcId="{8D5A23DB-86B0-4C8E-A5EB-5EF2105DF0CD}" destId="{9844999B-7EA0-4252-BF0F-B2085FA5C08D}" srcOrd="3" destOrd="0" presId="urn:microsoft.com/office/officeart/2005/8/layout/list1"/>
    <dgm:cxn modelId="{181148BD-2C28-471A-B71D-4229210E5DE4}" type="presParOf" srcId="{8D5A23DB-86B0-4C8E-A5EB-5EF2105DF0CD}" destId="{283EFCAC-DF04-4FED-8CDB-B9AFB3901109}" srcOrd="4" destOrd="0" presId="urn:microsoft.com/office/officeart/2005/8/layout/list1"/>
    <dgm:cxn modelId="{77CE741D-1871-49C4-AFBD-1F607FFD7EE9}" type="presParOf" srcId="{283EFCAC-DF04-4FED-8CDB-B9AFB3901109}" destId="{C1C8218E-FB00-447A-99BA-5E9CFEB0A7C7}" srcOrd="0" destOrd="0" presId="urn:microsoft.com/office/officeart/2005/8/layout/list1"/>
    <dgm:cxn modelId="{EAB61314-198A-4E7C-A21C-498D1609232F}" type="presParOf" srcId="{283EFCAC-DF04-4FED-8CDB-B9AFB3901109}" destId="{D37731D8-BE63-44A6-834D-340C3A3935A3}" srcOrd="1" destOrd="0" presId="urn:microsoft.com/office/officeart/2005/8/layout/list1"/>
    <dgm:cxn modelId="{6806DAC5-60DE-4927-9019-326C2EFF0DD0}" type="presParOf" srcId="{8D5A23DB-86B0-4C8E-A5EB-5EF2105DF0CD}" destId="{7433662E-5A11-4F45-907E-A0792E9EA5A8}" srcOrd="5" destOrd="0" presId="urn:microsoft.com/office/officeart/2005/8/layout/list1"/>
    <dgm:cxn modelId="{B3E77CA8-BBC1-4B06-B488-4FE714131F55}" type="presParOf" srcId="{8D5A23DB-86B0-4C8E-A5EB-5EF2105DF0CD}" destId="{66791F0E-0037-4D33-863B-3AF97F79B7B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90DAA3-3CA6-459D-B198-46927D124C74}" type="doc">
      <dgm:prSet loTypeId="urn:microsoft.com/office/officeart/2005/8/layout/list1" loCatId="list" qsTypeId="urn:microsoft.com/office/officeart/2005/8/quickstyle/simple5" qsCatId="simple" csTypeId="urn:microsoft.com/office/officeart/2005/8/colors/colorful2" csCatId="colorful"/>
      <dgm:spPr/>
      <dgm:t>
        <a:bodyPr/>
        <a:lstStyle/>
        <a:p>
          <a:endParaRPr lang="en-US"/>
        </a:p>
      </dgm:t>
    </dgm:pt>
    <dgm:pt modelId="{9D4DDEEA-0E31-4DAC-BA83-A57123315C93}">
      <dgm:prSet/>
      <dgm:spPr/>
      <dgm:t>
        <a:bodyPr/>
        <a:lstStyle/>
        <a:p>
          <a:r>
            <a:rPr lang="en-US"/>
            <a:t>Accessibility Barriers</a:t>
          </a:r>
        </a:p>
      </dgm:t>
    </dgm:pt>
    <dgm:pt modelId="{0B1CE650-682E-49BE-AC3E-95F95F3F951D}" type="parTrans" cxnId="{7AE7784B-CF15-4E78-879C-1DA4D4BCE16C}">
      <dgm:prSet/>
      <dgm:spPr/>
      <dgm:t>
        <a:bodyPr/>
        <a:lstStyle/>
        <a:p>
          <a:endParaRPr lang="en-US"/>
        </a:p>
      </dgm:t>
    </dgm:pt>
    <dgm:pt modelId="{2174BD5E-2017-4834-B709-686905F58239}" type="sibTrans" cxnId="{7AE7784B-CF15-4E78-879C-1DA4D4BCE16C}">
      <dgm:prSet/>
      <dgm:spPr/>
      <dgm:t>
        <a:bodyPr/>
        <a:lstStyle/>
        <a:p>
          <a:endParaRPr lang="en-US"/>
        </a:p>
      </dgm:t>
    </dgm:pt>
    <dgm:pt modelId="{8D334D96-21CE-4532-8956-F07E3BB8DAB0}">
      <dgm:prSet/>
      <dgm:spPr/>
      <dgm:t>
        <a:bodyPr/>
        <a:lstStyle/>
        <a:p>
          <a:r>
            <a:rPr lang="en-US"/>
            <a:t>"Not all citizens may have equal access to the internet or digital devices, posing a challenge to the inclusivity of the system."</a:t>
          </a:r>
        </a:p>
      </dgm:t>
    </dgm:pt>
    <dgm:pt modelId="{C7BB7718-027E-4AA4-8D25-BBC7AB04FF12}" type="parTrans" cxnId="{074F52E6-6D79-4371-B105-EB9330CBF39E}">
      <dgm:prSet/>
      <dgm:spPr/>
      <dgm:t>
        <a:bodyPr/>
        <a:lstStyle/>
        <a:p>
          <a:endParaRPr lang="en-US"/>
        </a:p>
      </dgm:t>
    </dgm:pt>
    <dgm:pt modelId="{D1E629EB-B1A8-45E8-9E54-623A2859E720}" type="sibTrans" cxnId="{074F52E6-6D79-4371-B105-EB9330CBF39E}">
      <dgm:prSet/>
      <dgm:spPr/>
      <dgm:t>
        <a:bodyPr/>
        <a:lstStyle/>
        <a:p>
          <a:endParaRPr lang="en-US"/>
        </a:p>
      </dgm:t>
    </dgm:pt>
    <dgm:pt modelId="{F1BB3F2D-3AA6-4F94-856F-F7C371FC2DBF}">
      <dgm:prSet/>
      <dgm:spPr/>
      <dgm:t>
        <a:bodyPr/>
        <a:lstStyle/>
        <a:p>
          <a:r>
            <a:rPr lang="en-US"/>
            <a:t>"Efforts are made to bridge the digital divide, providing alternative voting methods for those facing accessibility challenges."</a:t>
          </a:r>
        </a:p>
      </dgm:t>
    </dgm:pt>
    <dgm:pt modelId="{27F40CCD-F2CB-4B3F-8784-F139980D0BA0}" type="parTrans" cxnId="{C4F2A3FB-A491-4949-A433-3F294EBD3877}">
      <dgm:prSet/>
      <dgm:spPr/>
      <dgm:t>
        <a:bodyPr/>
        <a:lstStyle/>
        <a:p>
          <a:endParaRPr lang="en-US"/>
        </a:p>
      </dgm:t>
    </dgm:pt>
    <dgm:pt modelId="{726F8EE5-36B1-4BD5-8010-F08196ABDFF9}" type="sibTrans" cxnId="{C4F2A3FB-A491-4949-A433-3F294EBD3877}">
      <dgm:prSet/>
      <dgm:spPr/>
      <dgm:t>
        <a:bodyPr/>
        <a:lstStyle/>
        <a:p>
          <a:endParaRPr lang="en-US"/>
        </a:p>
      </dgm:t>
    </dgm:pt>
    <dgm:pt modelId="{77EA99DE-3186-4527-9275-4564E89A4C4A}">
      <dgm:prSet/>
      <dgm:spPr/>
      <dgm:t>
        <a:bodyPr/>
        <a:lstStyle/>
        <a:p>
          <a:r>
            <a:rPr lang="en-US"/>
            <a:t>Public Trust</a:t>
          </a:r>
        </a:p>
      </dgm:t>
    </dgm:pt>
    <dgm:pt modelId="{71684F52-D78F-4A24-B727-1F8B5A75FCC8}" type="parTrans" cxnId="{F9175DC2-5781-4F5E-92AC-1C8AAEE4A534}">
      <dgm:prSet/>
      <dgm:spPr/>
      <dgm:t>
        <a:bodyPr/>
        <a:lstStyle/>
        <a:p>
          <a:endParaRPr lang="en-US"/>
        </a:p>
      </dgm:t>
    </dgm:pt>
    <dgm:pt modelId="{0B5FA9C6-F4A2-4873-A22E-F788798A8956}" type="sibTrans" cxnId="{F9175DC2-5781-4F5E-92AC-1C8AAEE4A534}">
      <dgm:prSet/>
      <dgm:spPr/>
      <dgm:t>
        <a:bodyPr/>
        <a:lstStyle/>
        <a:p>
          <a:endParaRPr lang="en-US"/>
        </a:p>
      </dgm:t>
    </dgm:pt>
    <dgm:pt modelId="{64ACB5D8-85F9-4047-AE02-7B144182EA25}">
      <dgm:prSet/>
      <dgm:spPr/>
      <dgm:t>
        <a:bodyPr/>
        <a:lstStyle/>
        <a:p>
          <a:r>
            <a:rPr lang="en-US"/>
            <a:t>"Building and maintaining public trust in the Online Voting System can be challenging, especially in the face of concerns about the security and integrity of online voting."</a:t>
          </a:r>
        </a:p>
      </dgm:t>
    </dgm:pt>
    <dgm:pt modelId="{3C0FB497-C320-4996-AE67-68DCACA20F4A}" type="parTrans" cxnId="{AD4D9718-8BA1-4DAE-9E35-3A019CCA0C5D}">
      <dgm:prSet/>
      <dgm:spPr/>
      <dgm:t>
        <a:bodyPr/>
        <a:lstStyle/>
        <a:p>
          <a:endParaRPr lang="en-US"/>
        </a:p>
      </dgm:t>
    </dgm:pt>
    <dgm:pt modelId="{967E7874-83C3-4A9B-BC94-4388452FA163}" type="sibTrans" cxnId="{AD4D9718-8BA1-4DAE-9E35-3A019CCA0C5D}">
      <dgm:prSet/>
      <dgm:spPr/>
      <dgm:t>
        <a:bodyPr/>
        <a:lstStyle/>
        <a:p>
          <a:endParaRPr lang="en-US"/>
        </a:p>
      </dgm:t>
    </dgm:pt>
    <dgm:pt modelId="{4C8A3FC6-32B7-4AE1-9B6E-655D84250C84}">
      <dgm:prSet/>
      <dgm:spPr/>
      <dgm:t>
        <a:bodyPr/>
        <a:lstStyle/>
        <a:p>
          <a:r>
            <a:rPr lang="en-US"/>
            <a:t>"Educational campaigns and transparent communication are essential to address and alleviate these concerns."</a:t>
          </a:r>
        </a:p>
      </dgm:t>
    </dgm:pt>
    <dgm:pt modelId="{28C70ED2-8B62-4222-8BD4-7C17AC7E97DD}" type="parTrans" cxnId="{05F6647C-E6FE-468C-8719-C0D73AB07ABA}">
      <dgm:prSet/>
      <dgm:spPr/>
      <dgm:t>
        <a:bodyPr/>
        <a:lstStyle/>
        <a:p>
          <a:endParaRPr lang="en-US"/>
        </a:p>
      </dgm:t>
    </dgm:pt>
    <dgm:pt modelId="{F9524FF6-2454-478A-A2FF-D47107D0D337}" type="sibTrans" cxnId="{05F6647C-E6FE-468C-8719-C0D73AB07ABA}">
      <dgm:prSet/>
      <dgm:spPr/>
      <dgm:t>
        <a:bodyPr/>
        <a:lstStyle/>
        <a:p>
          <a:endParaRPr lang="en-US"/>
        </a:p>
      </dgm:t>
    </dgm:pt>
    <dgm:pt modelId="{7DCFA4D4-B7D5-47AF-9E12-2F239B24AA0D}" type="pres">
      <dgm:prSet presAssocID="{9990DAA3-3CA6-459D-B198-46927D124C74}" presName="linear" presStyleCnt="0">
        <dgm:presLayoutVars>
          <dgm:dir/>
          <dgm:animLvl val="lvl"/>
          <dgm:resizeHandles val="exact"/>
        </dgm:presLayoutVars>
      </dgm:prSet>
      <dgm:spPr/>
    </dgm:pt>
    <dgm:pt modelId="{917E1357-A09B-4607-9287-DE57296CC116}" type="pres">
      <dgm:prSet presAssocID="{9D4DDEEA-0E31-4DAC-BA83-A57123315C93}" presName="parentLin" presStyleCnt="0"/>
      <dgm:spPr/>
    </dgm:pt>
    <dgm:pt modelId="{86AAA240-D93C-4A95-AB03-72DE1DC7373A}" type="pres">
      <dgm:prSet presAssocID="{9D4DDEEA-0E31-4DAC-BA83-A57123315C93}" presName="parentLeftMargin" presStyleLbl="node1" presStyleIdx="0" presStyleCnt="2"/>
      <dgm:spPr/>
    </dgm:pt>
    <dgm:pt modelId="{6AA8BD66-10A7-4AC9-B5F9-3AAE6AAC1879}" type="pres">
      <dgm:prSet presAssocID="{9D4DDEEA-0E31-4DAC-BA83-A57123315C93}" presName="parentText" presStyleLbl="node1" presStyleIdx="0" presStyleCnt="2">
        <dgm:presLayoutVars>
          <dgm:chMax val="0"/>
          <dgm:bulletEnabled val="1"/>
        </dgm:presLayoutVars>
      </dgm:prSet>
      <dgm:spPr/>
    </dgm:pt>
    <dgm:pt modelId="{0224B629-1D32-464D-9A7D-D959BD1D328B}" type="pres">
      <dgm:prSet presAssocID="{9D4DDEEA-0E31-4DAC-BA83-A57123315C93}" presName="negativeSpace" presStyleCnt="0"/>
      <dgm:spPr/>
    </dgm:pt>
    <dgm:pt modelId="{67CCE195-F995-43DF-947C-580E7372EACA}" type="pres">
      <dgm:prSet presAssocID="{9D4DDEEA-0E31-4DAC-BA83-A57123315C93}" presName="childText" presStyleLbl="conFgAcc1" presStyleIdx="0" presStyleCnt="2">
        <dgm:presLayoutVars>
          <dgm:bulletEnabled val="1"/>
        </dgm:presLayoutVars>
      </dgm:prSet>
      <dgm:spPr/>
    </dgm:pt>
    <dgm:pt modelId="{A458BF0F-8868-40AD-A631-0B8A81996A5C}" type="pres">
      <dgm:prSet presAssocID="{2174BD5E-2017-4834-B709-686905F58239}" presName="spaceBetweenRectangles" presStyleCnt="0"/>
      <dgm:spPr/>
    </dgm:pt>
    <dgm:pt modelId="{ACA66DB4-BD04-4EAD-B126-6D91B7156F35}" type="pres">
      <dgm:prSet presAssocID="{77EA99DE-3186-4527-9275-4564E89A4C4A}" presName="parentLin" presStyleCnt="0"/>
      <dgm:spPr/>
    </dgm:pt>
    <dgm:pt modelId="{B0C1152A-1DCA-4E39-8417-CC3D1B904C62}" type="pres">
      <dgm:prSet presAssocID="{77EA99DE-3186-4527-9275-4564E89A4C4A}" presName="parentLeftMargin" presStyleLbl="node1" presStyleIdx="0" presStyleCnt="2"/>
      <dgm:spPr/>
    </dgm:pt>
    <dgm:pt modelId="{92A28834-0A26-46FA-A5A5-5B3A74D14313}" type="pres">
      <dgm:prSet presAssocID="{77EA99DE-3186-4527-9275-4564E89A4C4A}" presName="parentText" presStyleLbl="node1" presStyleIdx="1" presStyleCnt="2">
        <dgm:presLayoutVars>
          <dgm:chMax val="0"/>
          <dgm:bulletEnabled val="1"/>
        </dgm:presLayoutVars>
      </dgm:prSet>
      <dgm:spPr/>
    </dgm:pt>
    <dgm:pt modelId="{A3C26964-0FCD-4FF1-B39E-080BB895B811}" type="pres">
      <dgm:prSet presAssocID="{77EA99DE-3186-4527-9275-4564E89A4C4A}" presName="negativeSpace" presStyleCnt="0"/>
      <dgm:spPr/>
    </dgm:pt>
    <dgm:pt modelId="{21A57E80-1820-4CD6-9AA3-F2CF79A81569}" type="pres">
      <dgm:prSet presAssocID="{77EA99DE-3186-4527-9275-4564E89A4C4A}" presName="childText" presStyleLbl="conFgAcc1" presStyleIdx="1" presStyleCnt="2">
        <dgm:presLayoutVars>
          <dgm:bulletEnabled val="1"/>
        </dgm:presLayoutVars>
      </dgm:prSet>
      <dgm:spPr/>
    </dgm:pt>
  </dgm:ptLst>
  <dgm:cxnLst>
    <dgm:cxn modelId="{AD4D9718-8BA1-4DAE-9E35-3A019CCA0C5D}" srcId="{77EA99DE-3186-4527-9275-4564E89A4C4A}" destId="{64ACB5D8-85F9-4047-AE02-7B144182EA25}" srcOrd="0" destOrd="0" parTransId="{3C0FB497-C320-4996-AE67-68DCACA20F4A}" sibTransId="{967E7874-83C3-4A9B-BC94-4388452FA163}"/>
    <dgm:cxn modelId="{880DD232-672C-4E03-9A77-AD38FFBCE3E5}" type="presOf" srcId="{8D334D96-21CE-4532-8956-F07E3BB8DAB0}" destId="{67CCE195-F995-43DF-947C-580E7372EACA}" srcOrd="0" destOrd="0" presId="urn:microsoft.com/office/officeart/2005/8/layout/list1"/>
    <dgm:cxn modelId="{3E01F332-1770-464D-A7B1-FA2B9025E7E8}" type="presOf" srcId="{F1BB3F2D-3AA6-4F94-856F-F7C371FC2DBF}" destId="{67CCE195-F995-43DF-947C-580E7372EACA}" srcOrd="0" destOrd="1" presId="urn:microsoft.com/office/officeart/2005/8/layout/list1"/>
    <dgm:cxn modelId="{7AE7784B-CF15-4E78-879C-1DA4D4BCE16C}" srcId="{9990DAA3-3CA6-459D-B198-46927D124C74}" destId="{9D4DDEEA-0E31-4DAC-BA83-A57123315C93}" srcOrd="0" destOrd="0" parTransId="{0B1CE650-682E-49BE-AC3E-95F95F3F951D}" sibTransId="{2174BD5E-2017-4834-B709-686905F58239}"/>
    <dgm:cxn modelId="{9139B374-35E9-46BF-9411-C441A79A93F5}" type="presOf" srcId="{77EA99DE-3186-4527-9275-4564E89A4C4A}" destId="{92A28834-0A26-46FA-A5A5-5B3A74D14313}" srcOrd="1" destOrd="0" presId="urn:microsoft.com/office/officeart/2005/8/layout/list1"/>
    <dgm:cxn modelId="{05F6647C-E6FE-468C-8719-C0D73AB07ABA}" srcId="{77EA99DE-3186-4527-9275-4564E89A4C4A}" destId="{4C8A3FC6-32B7-4AE1-9B6E-655D84250C84}" srcOrd="1" destOrd="0" parTransId="{28C70ED2-8B62-4222-8BD4-7C17AC7E97DD}" sibTransId="{F9524FF6-2454-478A-A2FF-D47107D0D337}"/>
    <dgm:cxn modelId="{ABD6099A-48BB-44AD-80ED-79427DC5A000}" type="presOf" srcId="{77EA99DE-3186-4527-9275-4564E89A4C4A}" destId="{B0C1152A-1DCA-4E39-8417-CC3D1B904C62}" srcOrd="0" destOrd="0" presId="urn:microsoft.com/office/officeart/2005/8/layout/list1"/>
    <dgm:cxn modelId="{F9175DC2-5781-4F5E-92AC-1C8AAEE4A534}" srcId="{9990DAA3-3CA6-459D-B198-46927D124C74}" destId="{77EA99DE-3186-4527-9275-4564E89A4C4A}" srcOrd="1" destOrd="0" parTransId="{71684F52-D78F-4A24-B727-1F8B5A75FCC8}" sibTransId="{0B5FA9C6-F4A2-4873-A22E-F788798A8956}"/>
    <dgm:cxn modelId="{4BCE61CA-0FFA-4291-A0E6-5CEA9E867F7D}" type="presOf" srcId="{9D4DDEEA-0E31-4DAC-BA83-A57123315C93}" destId="{6AA8BD66-10A7-4AC9-B5F9-3AAE6AAC1879}" srcOrd="1" destOrd="0" presId="urn:microsoft.com/office/officeart/2005/8/layout/list1"/>
    <dgm:cxn modelId="{4B9D38DC-0994-4778-AEA0-E8C19CB9F9CD}" type="presOf" srcId="{9D4DDEEA-0E31-4DAC-BA83-A57123315C93}" destId="{86AAA240-D93C-4A95-AB03-72DE1DC7373A}" srcOrd="0" destOrd="0" presId="urn:microsoft.com/office/officeart/2005/8/layout/list1"/>
    <dgm:cxn modelId="{BB079CDF-5791-4917-B96C-3A0B0E8C9700}" type="presOf" srcId="{64ACB5D8-85F9-4047-AE02-7B144182EA25}" destId="{21A57E80-1820-4CD6-9AA3-F2CF79A81569}" srcOrd="0" destOrd="0" presId="urn:microsoft.com/office/officeart/2005/8/layout/list1"/>
    <dgm:cxn modelId="{074F52E6-6D79-4371-B105-EB9330CBF39E}" srcId="{9D4DDEEA-0E31-4DAC-BA83-A57123315C93}" destId="{8D334D96-21CE-4532-8956-F07E3BB8DAB0}" srcOrd="0" destOrd="0" parTransId="{C7BB7718-027E-4AA4-8D25-BBC7AB04FF12}" sibTransId="{D1E629EB-B1A8-45E8-9E54-623A2859E720}"/>
    <dgm:cxn modelId="{869AE3E9-6705-4D3A-9FA0-8FC90B9DFE36}" type="presOf" srcId="{4C8A3FC6-32B7-4AE1-9B6E-655D84250C84}" destId="{21A57E80-1820-4CD6-9AA3-F2CF79A81569}" srcOrd="0" destOrd="1" presId="urn:microsoft.com/office/officeart/2005/8/layout/list1"/>
    <dgm:cxn modelId="{9B0507FA-C695-441C-A5C1-3A4624C5A7E1}" type="presOf" srcId="{9990DAA3-3CA6-459D-B198-46927D124C74}" destId="{7DCFA4D4-B7D5-47AF-9E12-2F239B24AA0D}" srcOrd="0" destOrd="0" presId="urn:microsoft.com/office/officeart/2005/8/layout/list1"/>
    <dgm:cxn modelId="{C4F2A3FB-A491-4949-A433-3F294EBD3877}" srcId="{9D4DDEEA-0E31-4DAC-BA83-A57123315C93}" destId="{F1BB3F2D-3AA6-4F94-856F-F7C371FC2DBF}" srcOrd="1" destOrd="0" parTransId="{27F40CCD-F2CB-4B3F-8784-F139980D0BA0}" sibTransId="{726F8EE5-36B1-4BD5-8010-F08196ABDFF9}"/>
    <dgm:cxn modelId="{8EA932FA-86C7-4D6E-A416-DEBD368905BA}" type="presParOf" srcId="{7DCFA4D4-B7D5-47AF-9E12-2F239B24AA0D}" destId="{917E1357-A09B-4607-9287-DE57296CC116}" srcOrd="0" destOrd="0" presId="urn:microsoft.com/office/officeart/2005/8/layout/list1"/>
    <dgm:cxn modelId="{8D04B1A9-EAB1-4A39-829F-9C87930CC699}" type="presParOf" srcId="{917E1357-A09B-4607-9287-DE57296CC116}" destId="{86AAA240-D93C-4A95-AB03-72DE1DC7373A}" srcOrd="0" destOrd="0" presId="urn:microsoft.com/office/officeart/2005/8/layout/list1"/>
    <dgm:cxn modelId="{211CC33D-1609-4FCC-AE76-67E113593CE3}" type="presParOf" srcId="{917E1357-A09B-4607-9287-DE57296CC116}" destId="{6AA8BD66-10A7-4AC9-B5F9-3AAE6AAC1879}" srcOrd="1" destOrd="0" presId="urn:microsoft.com/office/officeart/2005/8/layout/list1"/>
    <dgm:cxn modelId="{23F92DFC-6DAF-4584-A864-29FB80E2FFCB}" type="presParOf" srcId="{7DCFA4D4-B7D5-47AF-9E12-2F239B24AA0D}" destId="{0224B629-1D32-464D-9A7D-D959BD1D328B}" srcOrd="1" destOrd="0" presId="urn:microsoft.com/office/officeart/2005/8/layout/list1"/>
    <dgm:cxn modelId="{E467DA9B-B0FA-467F-9713-2AA117649D99}" type="presParOf" srcId="{7DCFA4D4-B7D5-47AF-9E12-2F239B24AA0D}" destId="{67CCE195-F995-43DF-947C-580E7372EACA}" srcOrd="2" destOrd="0" presId="urn:microsoft.com/office/officeart/2005/8/layout/list1"/>
    <dgm:cxn modelId="{7DEE2029-DF06-4268-8B2F-62A76021B1D4}" type="presParOf" srcId="{7DCFA4D4-B7D5-47AF-9E12-2F239B24AA0D}" destId="{A458BF0F-8868-40AD-A631-0B8A81996A5C}" srcOrd="3" destOrd="0" presId="urn:microsoft.com/office/officeart/2005/8/layout/list1"/>
    <dgm:cxn modelId="{20AF89B0-8B28-43C9-B94B-577802C445B0}" type="presParOf" srcId="{7DCFA4D4-B7D5-47AF-9E12-2F239B24AA0D}" destId="{ACA66DB4-BD04-4EAD-B126-6D91B7156F35}" srcOrd="4" destOrd="0" presId="urn:microsoft.com/office/officeart/2005/8/layout/list1"/>
    <dgm:cxn modelId="{5249A2B3-C8DF-4DAE-9287-9429544C5A46}" type="presParOf" srcId="{ACA66DB4-BD04-4EAD-B126-6D91B7156F35}" destId="{B0C1152A-1DCA-4E39-8417-CC3D1B904C62}" srcOrd="0" destOrd="0" presId="urn:microsoft.com/office/officeart/2005/8/layout/list1"/>
    <dgm:cxn modelId="{C911886A-B34D-472A-82E6-A2F13F2E9559}" type="presParOf" srcId="{ACA66DB4-BD04-4EAD-B126-6D91B7156F35}" destId="{92A28834-0A26-46FA-A5A5-5B3A74D14313}" srcOrd="1" destOrd="0" presId="urn:microsoft.com/office/officeart/2005/8/layout/list1"/>
    <dgm:cxn modelId="{6F1BAA3C-15A6-4B92-9F3C-30E16D5FD5B7}" type="presParOf" srcId="{7DCFA4D4-B7D5-47AF-9E12-2F239B24AA0D}" destId="{A3C26964-0FCD-4FF1-B39E-080BB895B811}" srcOrd="5" destOrd="0" presId="urn:microsoft.com/office/officeart/2005/8/layout/list1"/>
    <dgm:cxn modelId="{A44299E6-87F0-4057-9F0F-7BD2C942FC54}" type="presParOf" srcId="{7DCFA4D4-B7D5-47AF-9E12-2F239B24AA0D}" destId="{21A57E80-1820-4CD6-9AA3-F2CF79A8156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11B8DE-D8D0-4D9A-8EF1-836B4B6E18A7}" type="doc">
      <dgm:prSet loTypeId="urn:microsoft.com/office/officeart/2005/8/layout/hierarchy3" loCatId="list" qsTypeId="urn:microsoft.com/office/officeart/2005/8/quickstyle/simple5" qsCatId="simple" csTypeId="urn:microsoft.com/office/officeart/2018/5/colors/Iconchunking_neutralbg_colorful1" csCatId="colorful" phldr="1"/>
      <dgm:spPr/>
      <dgm:t>
        <a:bodyPr/>
        <a:lstStyle/>
        <a:p>
          <a:endParaRPr lang="en-US"/>
        </a:p>
      </dgm:t>
    </dgm:pt>
    <dgm:pt modelId="{C91915CF-8449-4BE5-8C4B-B79B4E55D5EB}">
      <dgm:prSet/>
      <dgm:spPr/>
      <dgm:t>
        <a:bodyPr/>
        <a:lstStyle/>
        <a:p>
          <a:r>
            <a:rPr lang="en-US" dirty="0"/>
            <a:t>Discuss the ongoing commitment to innovation and improvement in the Online Voting System</a:t>
          </a:r>
        </a:p>
      </dgm:t>
    </dgm:pt>
    <dgm:pt modelId="{C6D232DC-6895-45E7-8CFA-692E8821ED24}" type="parTrans" cxnId="{80276957-E869-416D-B57E-E4B2674AFE20}">
      <dgm:prSet/>
      <dgm:spPr/>
      <dgm:t>
        <a:bodyPr/>
        <a:lstStyle/>
        <a:p>
          <a:endParaRPr lang="en-US"/>
        </a:p>
      </dgm:t>
    </dgm:pt>
    <dgm:pt modelId="{0C637BD9-1A4B-475D-8A69-8E02CCAD8747}" type="sibTrans" cxnId="{80276957-E869-416D-B57E-E4B2674AFE20}">
      <dgm:prSet/>
      <dgm:spPr/>
      <dgm:t>
        <a:bodyPr/>
        <a:lstStyle/>
        <a:p>
          <a:endParaRPr lang="en-US"/>
        </a:p>
      </dgm:t>
    </dgm:pt>
    <dgm:pt modelId="{6290F4DB-33E4-4AAB-81D6-797DCD52AA2B}">
      <dgm:prSet/>
      <dgm:spPr/>
      <dgm:t>
        <a:bodyPr/>
        <a:lstStyle/>
        <a:p>
          <a:r>
            <a:rPr lang="en-US" dirty="0"/>
            <a:t>"Our dedication to excellence doesn't end with the current implementation of the Online Voting System. We envision continuous evolution and improvement, exploring future enhancements that align with emerging technologies and changing needs."</a:t>
          </a:r>
        </a:p>
      </dgm:t>
    </dgm:pt>
    <dgm:pt modelId="{95623581-4B93-4F80-A579-A30878FF626D}" type="parTrans" cxnId="{9DAC891D-CC95-4EAD-A5FC-DC99424D9702}">
      <dgm:prSet/>
      <dgm:spPr/>
      <dgm:t>
        <a:bodyPr/>
        <a:lstStyle/>
        <a:p>
          <a:endParaRPr lang="en-US"/>
        </a:p>
      </dgm:t>
    </dgm:pt>
    <dgm:pt modelId="{DB328067-5891-4575-BF4D-50956928D976}" type="sibTrans" cxnId="{9DAC891D-CC95-4EAD-A5FC-DC99424D9702}">
      <dgm:prSet/>
      <dgm:spPr/>
      <dgm:t>
        <a:bodyPr/>
        <a:lstStyle/>
        <a:p>
          <a:endParaRPr lang="en-US"/>
        </a:p>
      </dgm:t>
    </dgm:pt>
    <dgm:pt modelId="{66229883-547B-4BB8-9501-BC95CAE2DCFF}">
      <dgm:prSet/>
      <dgm:spPr/>
      <dgm:t>
        <a:bodyPr/>
        <a:lstStyle/>
        <a:p>
          <a:r>
            <a:rPr lang="en-US" dirty="0"/>
            <a:t>Integration with Blockchain Technology</a:t>
          </a:r>
        </a:p>
      </dgm:t>
    </dgm:pt>
    <dgm:pt modelId="{5BF74C22-6BB6-4C09-B240-129043020767}" type="parTrans" cxnId="{D2DC65C8-DB5B-4212-963E-C7E7BF359067}">
      <dgm:prSet/>
      <dgm:spPr/>
      <dgm:t>
        <a:bodyPr/>
        <a:lstStyle/>
        <a:p>
          <a:endParaRPr lang="en-US"/>
        </a:p>
      </dgm:t>
    </dgm:pt>
    <dgm:pt modelId="{4C717CFA-D002-41CA-BB97-B6DE7902D3FB}" type="sibTrans" cxnId="{D2DC65C8-DB5B-4212-963E-C7E7BF359067}">
      <dgm:prSet/>
      <dgm:spPr/>
      <dgm:t>
        <a:bodyPr/>
        <a:lstStyle/>
        <a:p>
          <a:endParaRPr lang="en-US"/>
        </a:p>
      </dgm:t>
    </dgm:pt>
    <dgm:pt modelId="{E973574B-9C3C-4DEB-AEA0-09398F470BAC}">
      <dgm:prSet/>
      <dgm:spPr/>
      <dgm:t>
        <a:bodyPr/>
        <a:lstStyle/>
        <a:p>
          <a:r>
            <a:rPr lang="en-US"/>
            <a:t>"Exploring the integration of blockchain to further enhance the security and transparency of the voting process."</a:t>
          </a:r>
        </a:p>
      </dgm:t>
    </dgm:pt>
    <dgm:pt modelId="{A60C7F42-AAF0-4855-AD11-2A1966FF700E}" type="parTrans" cxnId="{B84D5750-29B6-400B-B7D4-D819330929F4}">
      <dgm:prSet/>
      <dgm:spPr/>
      <dgm:t>
        <a:bodyPr/>
        <a:lstStyle/>
        <a:p>
          <a:endParaRPr lang="en-US"/>
        </a:p>
      </dgm:t>
    </dgm:pt>
    <dgm:pt modelId="{C42E85BA-57D5-4CED-B99F-C245206DC857}" type="sibTrans" cxnId="{B84D5750-29B6-400B-B7D4-D819330929F4}">
      <dgm:prSet/>
      <dgm:spPr/>
      <dgm:t>
        <a:bodyPr/>
        <a:lstStyle/>
        <a:p>
          <a:endParaRPr lang="en-US"/>
        </a:p>
      </dgm:t>
    </dgm:pt>
    <dgm:pt modelId="{B0A5F69B-3A88-4CB1-9DC1-99431952E831}">
      <dgm:prSet/>
      <dgm:spPr/>
      <dgm:t>
        <a:bodyPr/>
        <a:lstStyle/>
        <a:p>
          <a:r>
            <a:rPr lang="en-US"/>
            <a:t>"Blockchain's decentralized nature could provide an additional layer of trust and integrity to our system."</a:t>
          </a:r>
        </a:p>
      </dgm:t>
    </dgm:pt>
    <dgm:pt modelId="{37C25024-18F3-4C16-91EA-C16717BFC4C0}" type="parTrans" cxnId="{C0C7DAD0-F520-44CE-967A-A01C38E4A16D}">
      <dgm:prSet/>
      <dgm:spPr/>
      <dgm:t>
        <a:bodyPr/>
        <a:lstStyle/>
        <a:p>
          <a:endParaRPr lang="en-US"/>
        </a:p>
      </dgm:t>
    </dgm:pt>
    <dgm:pt modelId="{C131B91C-850F-4C43-86E8-037C8F023624}" type="sibTrans" cxnId="{C0C7DAD0-F520-44CE-967A-A01C38E4A16D}">
      <dgm:prSet/>
      <dgm:spPr/>
      <dgm:t>
        <a:bodyPr/>
        <a:lstStyle/>
        <a:p>
          <a:endParaRPr lang="en-US"/>
        </a:p>
      </dgm:t>
    </dgm:pt>
    <dgm:pt modelId="{C175B5EF-992B-4FE0-A012-E4FDAC5181F7}" type="pres">
      <dgm:prSet presAssocID="{8011B8DE-D8D0-4D9A-8EF1-836B4B6E18A7}" presName="diagram" presStyleCnt="0">
        <dgm:presLayoutVars>
          <dgm:chPref val="1"/>
          <dgm:dir/>
          <dgm:animOne val="branch"/>
          <dgm:animLvl val="lvl"/>
          <dgm:resizeHandles/>
        </dgm:presLayoutVars>
      </dgm:prSet>
      <dgm:spPr/>
    </dgm:pt>
    <dgm:pt modelId="{F42BC412-9982-4A10-BDC4-4B2DA40D7768}" type="pres">
      <dgm:prSet presAssocID="{C91915CF-8449-4BE5-8C4B-B79B4E55D5EB}" presName="root" presStyleCnt="0"/>
      <dgm:spPr/>
    </dgm:pt>
    <dgm:pt modelId="{70DE0383-39A6-45BD-B75A-4C83478F0026}" type="pres">
      <dgm:prSet presAssocID="{C91915CF-8449-4BE5-8C4B-B79B4E55D5EB}" presName="rootComposite" presStyleCnt="0"/>
      <dgm:spPr/>
    </dgm:pt>
    <dgm:pt modelId="{028C9CBC-2A3A-4571-B59A-A3BA8C25A1B3}" type="pres">
      <dgm:prSet presAssocID="{C91915CF-8449-4BE5-8C4B-B79B4E55D5EB}" presName="rootText" presStyleLbl="node1" presStyleIdx="0" presStyleCnt="2"/>
      <dgm:spPr/>
    </dgm:pt>
    <dgm:pt modelId="{2D97A341-F24A-471B-9AF6-44AA98ECCF36}" type="pres">
      <dgm:prSet presAssocID="{C91915CF-8449-4BE5-8C4B-B79B4E55D5EB}" presName="rootConnector" presStyleLbl="node1" presStyleIdx="0" presStyleCnt="2"/>
      <dgm:spPr/>
    </dgm:pt>
    <dgm:pt modelId="{8A5E48D9-3D76-4D1B-AC7E-FD04AE163247}" type="pres">
      <dgm:prSet presAssocID="{C91915CF-8449-4BE5-8C4B-B79B4E55D5EB}" presName="childShape" presStyleCnt="0"/>
      <dgm:spPr/>
    </dgm:pt>
    <dgm:pt modelId="{7F194DD1-46E8-433E-8A9E-C85ED71D6104}" type="pres">
      <dgm:prSet presAssocID="{95623581-4B93-4F80-A579-A30878FF626D}" presName="Name13" presStyleLbl="parChTrans1D2" presStyleIdx="0" presStyleCnt="3"/>
      <dgm:spPr/>
    </dgm:pt>
    <dgm:pt modelId="{852A5AF3-D082-4DF1-922B-7073F657B3A3}" type="pres">
      <dgm:prSet presAssocID="{6290F4DB-33E4-4AAB-81D6-797DCD52AA2B}" presName="childText" presStyleLbl="bgAcc1" presStyleIdx="0" presStyleCnt="3">
        <dgm:presLayoutVars>
          <dgm:bulletEnabled val="1"/>
        </dgm:presLayoutVars>
      </dgm:prSet>
      <dgm:spPr/>
    </dgm:pt>
    <dgm:pt modelId="{711DB8D0-90F9-4452-8A98-7DB5B108EE78}" type="pres">
      <dgm:prSet presAssocID="{66229883-547B-4BB8-9501-BC95CAE2DCFF}" presName="root" presStyleCnt="0"/>
      <dgm:spPr/>
    </dgm:pt>
    <dgm:pt modelId="{F9ADD5DB-B2FB-4B50-8934-3B31C11F485F}" type="pres">
      <dgm:prSet presAssocID="{66229883-547B-4BB8-9501-BC95CAE2DCFF}" presName="rootComposite" presStyleCnt="0"/>
      <dgm:spPr/>
    </dgm:pt>
    <dgm:pt modelId="{0984D839-BB48-40E4-8E24-1C59B4F8E940}" type="pres">
      <dgm:prSet presAssocID="{66229883-547B-4BB8-9501-BC95CAE2DCFF}" presName="rootText" presStyleLbl="node1" presStyleIdx="1" presStyleCnt="2"/>
      <dgm:spPr/>
    </dgm:pt>
    <dgm:pt modelId="{ADFEEB68-C619-4785-9266-052FFDEF3EFB}" type="pres">
      <dgm:prSet presAssocID="{66229883-547B-4BB8-9501-BC95CAE2DCFF}" presName="rootConnector" presStyleLbl="node1" presStyleIdx="1" presStyleCnt="2"/>
      <dgm:spPr/>
    </dgm:pt>
    <dgm:pt modelId="{E10411AC-932E-40E4-A454-8F2A55386A0B}" type="pres">
      <dgm:prSet presAssocID="{66229883-547B-4BB8-9501-BC95CAE2DCFF}" presName="childShape" presStyleCnt="0"/>
      <dgm:spPr/>
    </dgm:pt>
    <dgm:pt modelId="{DF53ED76-56EC-4180-A547-680B6CA3B4DF}" type="pres">
      <dgm:prSet presAssocID="{A60C7F42-AAF0-4855-AD11-2A1966FF700E}" presName="Name13" presStyleLbl="parChTrans1D2" presStyleIdx="1" presStyleCnt="3"/>
      <dgm:spPr/>
    </dgm:pt>
    <dgm:pt modelId="{8DDA1CEE-FD91-47A2-A974-095159D7F66B}" type="pres">
      <dgm:prSet presAssocID="{E973574B-9C3C-4DEB-AEA0-09398F470BAC}" presName="childText" presStyleLbl="bgAcc1" presStyleIdx="1" presStyleCnt="3">
        <dgm:presLayoutVars>
          <dgm:bulletEnabled val="1"/>
        </dgm:presLayoutVars>
      </dgm:prSet>
      <dgm:spPr/>
    </dgm:pt>
    <dgm:pt modelId="{1DC007D6-C70B-4741-A459-015096761511}" type="pres">
      <dgm:prSet presAssocID="{37C25024-18F3-4C16-91EA-C16717BFC4C0}" presName="Name13" presStyleLbl="parChTrans1D2" presStyleIdx="2" presStyleCnt="3"/>
      <dgm:spPr/>
    </dgm:pt>
    <dgm:pt modelId="{8B48F9BB-7EBD-41CC-A162-7E118AACBB93}" type="pres">
      <dgm:prSet presAssocID="{B0A5F69B-3A88-4CB1-9DC1-99431952E831}" presName="childText" presStyleLbl="bgAcc1" presStyleIdx="2" presStyleCnt="3">
        <dgm:presLayoutVars>
          <dgm:bulletEnabled val="1"/>
        </dgm:presLayoutVars>
      </dgm:prSet>
      <dgm:spPr/>
    </dgm:pt>
  </dgm:ptLst>
  <dgm:cxnLst>
    <dgm:cxn modelId="{9A156D1C-8125-45E0-A27A-7AA930F18D0A}" type="presOf" srcId="{66229883-547B-4BB8-9501-BC95CAE2DCFF}" destId="{ADFEEB68-C619-4785-9266-052FFDEF3EFB}" srcOrd="1" destOrd="0" presId="urn:microsoft.com/office/officeart/2005/8/layout/hierarchy3"/>
    <dgm:cxn modelId="{9DAC891D-CC95-4EAD-A5FC-DC99424D9702}" srcId="{C91915CF-8449-4BE5-8C4B-B79B4E55D5EB}" destId="{6290F4DB-33E4-4AAB-81D6-797DCD52AA2B}" srcOrd="0" destOrd="0" parTransId="{95623581-4B93-4F80-A579-A30878FF626D}" sibTransId="{DB328067-5891-4575-BF4D-50956928D976}"/>
    <dgm:cxn modelId="{55842527-3246-41C5-B92C-AEB69C9D3C86}" type="presOf" srcId="{8011B8DE-D8D0-4D9A-8EF1-836B4B6E18A7}" destId="{C175B5EF-992B-4FE0-A012-E4FDAC5181F7}" srcOrd="0" destOrd="0" presId="urn:microsoft.com/office/officeart/2005/8/layout/hierarchy3"/>
    <dgm:cxn modelId="{0238EF4E-6AAC-469A-B3E1-708E37BF7725}" type="presOf" srcId="{C91915CF-8449-4BE5-8C4B-B79B4E55D5EB}" destId="{028C9CBC-2A3A-4571-B59A-A3BA8C25A1B3}" srcOrd="0" destOrd="0" presId="urn:microsoft.com/office/officeart/2005/8/layout/hierarchy3"/>
    <dgm:cxn modelId="{B84D5750-29B6-400B-B7D4-D819330929F4}" srcId="{66229883-547B-4BB8-9501-BC95CAE2DCFF}" destId="{E973574B-9C3C-4DEB-AEA0-09398F470BAC}" srcOrd="0" destOrd="0" parTransId="{A60C7F42-AAF0-4855-AD11-2A1966FF700E}" sibTransId="{C42E85BA-57D5-4CED-B99F-C245206DC857}"/>
    <dgm:cxn modelId="{80276957-E869-416D-B57E-E4B2674AFE20}" srcId="{8011B8DE-D8D0-4D9A-8EF1-836B4B6E18A7}" destId="{C91915CF-8449-4BE5-8C4B-B79B4E55D5EB}" srcOrd="0" destOrd="0" parTransId="{C6D232DC-6895-45E7-8CFA-692E8821ED24}" sibTransId="{0C637BD9-1A4B-475D-8A69-8E02CCAD8747}"/>
    <dgm:cxn modelId="{6BD98FA6-648B-4A07-8501-875E221EB727}" type="presOf" srcId="{B0A5F69B-3A88-4CB1-9DC1-99431952E831}" destId="{8B48F9BB-7EBD-41CC-A162-7E118AACBB93}" srcOrd="0" destOrd="0" presId="urn:microsoft.com/office/officeart/2005/8/layout/hierarchy3"/>
    <dgm:cxn modelId="{71FF33AA-A75F-4731-B1E5-9A64412751B0}" type="presOf" srcId="{E973574B-9C3C-4DEB-AEA0-09398F470BAC}" destId="{8DDA1CEE-FD91-47A2-A974-095159D7F66B}" srcOrd="0" destOrd="0" presId="urn:microsoft.com/office/officeart/2005/8/layout/hierarchy3"/>
    <dgm:cxn modelId="{31B235BB-52C9-4422-A24D-A17A12184CE3}" type="presOf" srcId="{A60C7F42-AAF0-4855-AD11-2A1966FF700E}" destId="{DF53ED76-56EC-4180-A547-680B6CA3B4DF}" srcOrd="0" destOrd="0" presId="urn:microsoft.com/office/officeart/2005/8/layout/hierarchy3"/>
    <dgm:cxn modelId="{1750A9C3-BDD6-4064-8EF0-13BFD13E4AC6}" type="presOf" srcId="{95623581-4B93-4F80-A579-A30878FF626D}" destId="{7F194DD1-46E8-433E-8A9E-C85ED71D6104}" srcOrd="0" destOrd="0" presId="urn:microsoft.com/office/officeart/2005/8/layout/hierarchy3"/>
    <dgm:cxn modelId="{D2DC65C8-DB5B-4212-963E-C7E7BF359067}" srcId="{8011B8DE-D8D0-4D9A-8EF1-836B4B6E18A7}" destId="{66229883-547B-4BB8-9501-BC95CAE2DCFF}" srcOrd="1" destOrd="0" parTransId="{5BF74C22-6BB6-4C09-B240-129043020767}" sibTransId="{4C717CFA-D002-41CA-BB97-B6DE7902D3FB}"/>
    <dgm:cxn modelId="{C0C7DAD0-F520-44CE-967A-A01C38E4A16D}" srcId="{66229883-547B-4BB8-9501-BC95CAE2DCFF}" destId="{B0A5F69B-3A88-4CB1-9DC1-99431952E831}" srcOrd="1" destOrd="0" parTransId="{37C25024-18F3-4C16-91EA-C16717BFC4C0}" sibTransId="{C131B91C-850F-4C43-86E8-037C8F023624}"/>
    <dgm:cxn modelId="{8D7A4AD1-C7CC-42DB-A204-3088675FB47A}" type="presOf" srcId="{6290F4DB-33E4-4AAB-81D6-797DCD52AA2B}" destId="{852A5AF3-D082-4DF1-922B-7073F657B3A3}" srcOrd="0" destOrd="0" presId="urn:microsoft.com/office/officeart/2005/8/layout/hierarchy3"/>
    <dgm:cxn modelId="{6F52C5D2-0E58-4EF0-8493-E5146380E0AC}" type="presOf" srcId="{C91915CF-8449-4BE5-8C4B-B79B4E55D5EB}" destId="{2D97A341-F24A-471B-9AF6-44AA98ECCF36}" srcOrd="1" destOrd="0" presId="urn:microsoft.com/office/officeart/2005/8/layout/hierarchy3"/>
    <dgm:cxn modelId="{E5DE08F3-7ED3-4EED-8165-8C2181DB3068}" type="presOf" srcId="{37C25024-18F3-4C16-91EA-C16717BFC4C0}" destId="{1DC007D6-C70B-4741-A459-015096761511}" srcOrd="0" destOrd="0" presId="urn:microsoft.com/office/officeart/2005/8/layout/hierarchy3"/>
    <dgm:cxn modelId="{AC81C0F5-82B5-4EBE-9994-C58445D48819}" type="presOf" srcId="{66229883-547B-4BB8-9501-BC95CAE2DCFF}" destId="{0984D839-BB48-40E4-8E24-1C59B4F8E940}" srcOrd="0" destOrd="0" presId="urn:microsoft.com/office/officeart/2005/8/layout/hierarchy3"/>
    <dgm:cxn modelId="{E8AB75D9-8962-49BC-8A3C-762429B230F3}" type="presParOf" srcId="{C175B5EF-992B-4FE0-A012-E4FDAC5181F7}" destId="{F42BC412-9982-4A10-BDC4-4B2DA40D7768}" srcOrd="0" destOrd="0" presId="urn:microsoft.com/office/officeart/2005/8/layout/hierarchy3"/>
    <dgm:cxn modelId="{F727B16F-6F1F-4FAB-9D61-EF8721324178}" type="presParOf" srcId="{F42BC412-9982-4A10-BDC4-4B2DA40D7768}" destId="{70DE0383-39A6-45BD-B75A-4C83478F0026}" srcOrd="0" destOrd="0" presId="urn:microsoft.com/office/officeart/2005/8/layout/hierarchy3"/>
    <dgm:cxn modelId="{4B5D9D87-CA6F-467D-BFF6-05658668B880}" type="presParOf" srcId="{70DE0383-39A6-45BD-B75A-4C83478F0026}" destId="{028C9CBC-2A3A-4571-B59A-A3BA8C25A1B3}" srcOrd="0" destOrd="0" presId="urn:microsoft.com/office/officeart/2005/8/layout/hierarchy3"/>
    <dgm:cxn modelId="{A4671E4C-AC28-4B0F-84CE-40AF0AF8AE76}" type="presParOf" srcId="{70DE0383-39A6-45BD-B75A-4C83478F0026}" destId="{2D97A341-F24A-471B-9AF6-44AA98ECCF36}" srcOrd="1" destOrd="0" presId="urn:microsoft.com/office/officeart/2005/8/layout/hierarchy3"/>
    <dgm:cxn modelId="{97D8D6EA-0AA9-483D-A80E-0ABB24C823C6}" type="presParOf" srcId="{F42BC412-9982-4A10-BDC4-4B2DA40D7768}" destId="{8A5E48D9-3D76-4D1B-AC7E-FD04AE163247}" srcOrd="1" destOrd="0" presId="urn:microsoft.com/office/officeart/2005/8/layout/hierarchy3"/>
    <dgm:cxn modelId="{01301F59-45BD-498D-9A3E-ECEEE1A3A32B}" type="presParOf" srcId="{8A5E48D9-3D76-4D1B-AC7E-FD04AE163247}" destId="{7F194DD1-46E8-433E-8A9E-C85ED71D6104}" srcOrd="0" destOrd="0" presId="urn:microsoft.com/office/officeart/2005/8/layout/hierarchy3"/>
    <dgm:cxn modelId="{847300A7-F836-4BFE-A8C4-DBF7AF2DFAE6}" type="presParOf" srcId="{8A5E48D9-3D76-4D1B-AC7E-FD04AE163247}" destId="{852A5AF3-D082-4DF1-922B-7073F657B3A3}" srcOrd="1" destOrd="0" presId="urn:microsoft.com/office/officeart/2005/8/layout/hierarchy3"/>
    <dgm:cxn modelId="{330C30AE-3DB8-4FE2-9F27-8D60DF06A5FF}" type="presParOf" srcId="{C175B5EF-992B-4FE0-A012-E4FDAC5181F7}" destId="{711DB8D0-90F9-4452-8A98-7DB5B108EE78}" srcOrd="1" destOrd="0" presId="urn:microsoft.com/office/officeart/2005/8/layout/hierarchy3"/>
    <dgm:cxn modelId="{C5CECE99-7F2A-4950-88D1-28A91697B8BD}" type="presParOf" srcId="{711DB8D0-90F9-4452-8A98-7DB5B108EE78}" destId="{F9ADD5DB-B2FB-4B50-8934-3B31C11F485F}" srcOrd="0" destOrd="0" presId="urn:microsoft.com/office/officeart/2005/8/layout/hierarchy3"/>
    <dgm:cxn modelId="{6B83FBC6-43A1-4B78-B06D-F1D445CAD358}" type="presParOf" srcId="{F9ADD5DB-B2FB-4B50-8934-3B31C11F485F}" destId="{0984D839-BB48-40E4-8E24-1C59B4F8E940}" srcOrd="0" destOrd="0" presId="urn:microsoft.com/office/officeart/2005/8/layout/hierarchy3"/>
    <dgm:cxn modelId="{2C497AD9-ACE9-4EFF-BF62-A6BE4EEA5E6E}" type="presParOf" srcId="{F9ADD5DB-B2FB-4B50-8934-3B31C11F485F}" destId="{ADFEEB68-C619-4785-9266-052FFDEF3EFB}" srcOrd="1" destOrd="0" presId="urn:microsoft.com/office/officeart/2005/8/layout/hierarchy3"/>
    <dgm:cxn modelId="{75AF5D09-7F8C-477C-9492-DB717CEA0026}" type="presParOf" srcId="{711DB8D0-90F9-4452-8A98-7DB5B108EE78}" destId="{E10411AC-932E-40E4-A454-8F2A55386A0B}" srcOrd="1" destOrd="0" presId="urn:microsoft.com/office/officeart/2005/8/layout/hierarchy3"/>
    <dgm:cxn modelId="{0E663810-FD4E-4038-9725-918F170A9603}" type="presParOf" srcId="{E10411AC-932E-40E4-A454-8F2A55386A0B}" destId="{DF53ED76-56EC-4180-A547-680B6CA3B4DF}" srcOrd="0" destOrd="0" presId="urn:microsoft.com/office/officeart/2005/8/layout/hierarchy3"/>
    <dgm:cxn modelId="{BC238814-2C0B-4C70-8DD7-8F9B84C4C5FC}" type="presParOf" srcId="{E10411AC-932E-40E4-A454-8F2A55386A0B}" destId="{8DDA1CEE-FD91-47A2-A974-095159D7F66B}" srcOrd="1" destOrd="0" presId="urn:microsoft.com/office/officeart/2005/8/layout/hierarchy3"/>
    <dgm:cxn modelId="{4B3A88BA-EE95-4F56-BE1B-8C2907636FCF}" type="presParOf" srcId="{E10411AC-932E-40E4-A454-8F2A55386A0B}" destId="{1DC007D6-C70B-4741-A459-015096761511}" srcOrd="2" destOrd="0" presId="urn:microsoft.com/office/officeart/2005/8/layout/hierarchy3"/>
    <dgm:cxn modelId="{5750A7A2-058C-438E-9AE1-19E0ED4C6011}" type="presParOf" srcId="{E10411AC-932E-40E4-A454-8F2A55386A0B}" destId="{8B48F9BB-7EBD-41CC-A162-7E118AACBB9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7860-AD44-44B0-965E-F981FCD8A934}">
      <dsp:nvSpPr>
        <dsp:cNvPr id="0" name=""/>
        <dsp:cNvSpPr/>
      </dsp:nvSpPr>
      <dsp:spPr>
        <a:xfrm>
          <a:off x="1367391" y="1910"/>
          <a:ext cx="5469564" cy="1958041"/>
        </a:xfrm>
        <a:prstGeom prst="rect">
          <a:avLst/>
        </a:prstGeom>
        <a:solidFill>
          <a:schemeClr val="accent2">
            <a:hueOff val="0"/>
            <a:satOff val="0"/>
            <a:lumOff val="0"/>
            <a:alphaOff val="0"/>
          </a:schemeClr>
        </a:solidFill>
        <a:ln w="12700" cap="rnd" cmpd="sng" algn="ctr">
          <a:solidFill>
            <a:schemeClr val="accent2">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06125" tIns="497342" rIns="106125" bIns="497342" numCol="1" spcCol="1270" anchor="t" anchorCtr="0">
          <a:noAutofit/>
        </a:bodyPr>
        <a:lstStyle/>
        <a:p>
          <a:pPr marL="0" lvl="0" indent="0" algn="l" defTabSz="711200">
            <a:lnSpc>
              <a:spcPct val="90000"/>
            </a:lnSpc>
            <a:spcBef>
              <a:spcPct val="0"/>
            </a:spcBef>
            <a:spcAft>
              <a:spcPct val="35000"/>
            </a:spcAft>
            <a:buNone/>
          </a:pPr>
          <a:r>
            <a:rPr lang="en-US" sz="1600" kern="1200" dirty="0"/>
            <a:t>Introduce the current landscape of traditional voting methods</a:t>
          </a:r>
        </a:p>
        <a:p>
          <a:pPr marL="114300" lvl="1" indent="-114300" algn="l" defTabSz="622300">
            <a:lnSpc>
              <a:spcPct val="90000"/>
            </a:lnSpc>
            <a:spcBef>
              <a:spcPct val="0"/>
            </a:spcBef>
            <a:spcAft>
              <a:spcPct val="15000"/>
            </a:spcAft>
            <a:buChar char="•"/>
          </a:pPr>
          <a:r>
            <a:rPr lang="en-US" sz="1400" kern="1200" dirty="0"/>
            <a:t>"In the current electoral landscape, citizens participate in the democratic process through traditional voting methods, often involving physical presence at polling stations."</a:t>
          </a:r>
        </a:p>
      </dsp:txBody>
      <dsp:txXfrm>
        <a:off x="1367391" y="1910"/>
        <a:ext cx="5469564" cy="1958041"/>
      </dsp:txXfrm>
    </dsp:sp>
    <dsp:sp modelId="{0214A1B1-A232-4DDB-9DD3-C328FB65B2D7}">
      <dsp:nvSpPr>
        <dsp:cNvPr id="0" name=""/>
        <dsp:cNvSpPr/>
      </dsp:nvSpPr>
      <dsp:spPr>
        <a:xfrm>
          <a:off x="0" y="11230"/>
          <a:ext cx="1367391" cy="1958041"/>
        </a:xfrm>
        <a:prstGeom prst="rect">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txBody>
        <a:bodyPr spcFirstLastPara="0" vert="horz" wrap="square" lIns="72358" tIns="193411" rIns="72358" bIns="193411" numCol="1" spcCol="1270" anchor="ctr" anchorCtr="0">
          <a:noAutofit/>
        </a:bodyPr>
        <a:lstStyle/>
        <a:p>
          <a:pPr marL="0" lvl="0" indent="0" algn="ctr" defTabSz="977900">
            <a:lnSpc>
              <a:spcPct val="90000"/>
            </a:lnSpc>
            <a:spcBef>
              <a:spcPct val="0"/>
            </a:spcBef>
            <a:spcAft>
              <a:spcPct val="35000"/>
            </a:spcAft>
            <a:buNone/>
          </a:pPr>
          <a:r>
            <a:rPr lang="en-US" sz="2200" kern="1200" dirty="0"/>
            <a:t>Introduce</a:t>
          </a:r>
        </a:p>
      </dsp:txBody>
      <dsp:txXfrm>
        <a:off x="0" y="11230"/>
        <a:ext cx="1367391" cy="1958041"/>
      </dsp:txXfrm>
    </dsp:sp>
    <dsp:sp modelId="{C71BDB13-610E-4722-9529-81134739037E}">
      <dsp:nvSpPr>
        <dsp:cNvPr id="0" name=""/>
        <dsp:cNvSpPr/>
      </dsp:nvSpPr>
      <dsp:spPr>
        <a:xfrm>
          <a:off x="1367391" y="2077433"/>
          <a:ext cx="5469564" cy="1958041"/>
        </a:xfrm>
        <a:prstGeom prst="rect">
          <a:avLst/>
        </a:prstGeom>
        <a:solidFill>
          <a:schemeClr val="accent2">
            <a:hueOff val="-1482143"/>
            <a:satOff val="7100"/>
            <a:lumOff val="6569"/>
            <a:alphaOff val="0"/>
          </a:schemeClr>
        </a:solidFill>
        <a:ln w="12700" cap="rnd" cmpd="sng" algn="ctr">
          <a:solidFill>
            <a:schemeClr val="accent2">
              <a:hueOff val="-1482143"/>
              <a:satOff val="7100"/>
              <a:lumOff val="6569"/>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06125" tIns="497342" rIns="106125" bIns="497342" numCol="1" spcCol="1270" anchor="t" anchorCtr="0">
          <a:noAutofit/>
        </a:bodyPr>
        <a:lstStyle/>
        <a:p>
          <a:pPr marL="0" lvl="0" indent="0" algn="l" defTabSz="711200">
            <a:lnSpc>
              <a:spcPct val="90000"/>
            </a:lnSpc>
            <a:spcBef>
              <a:spcPct val="0"/>
            </a:spcBef>
            <a:spcAft>
              <a:spcPct val="35000"/>
            </a:spcAft>
            <a:buNone/>
          </a:pPr>
          <a:r>
            <a:rPr lang="en-US" sz="1600" kern="1200"/>
            <a:t>Highlight the need for change</a:t>
          </a:r>
        </a:p>
        <a:p>
          <a:pPr marL="114300" lvl="1" indent="-114300" algn="l" defTabSz="622300">
            <a:lnSpc>
              <a:spcPct val="90000"/>
            </a:lnSpc>
            <a:spcBef>
              <a:spcPct val="0"/>
            </a:spcBef>
            <a:spcAft>
              <a:spcPct val="15000"/>
            </a:spcAft>
            <a:buChar char="•"/>
          </a:pPr>
          <a:r>
            <a:rPr lang="en-US" sz="1400" kern="1200" dirty="0"/>
            <a:t>"However, the limitations of these traditional methods, such as geographical constraints and time commitments, have sparked a need for a more inclusive and convenient approach to voting."</a:t>
          </a:r>
        </a:p>
      </dsp:txBody>
      <dsp:txXfrm>
        <a:off x="1367391" y="2077433"/>
        <a:ext cx="5469564" cy="1958041"/>
      </dsp:txXfrm>
    </dsp:sp>
    <dsp:sp modelId="{74BBD154-237E-4005-8D93-11CFE9017787}">
      <dsp:nvSpPr>
        <dsp:cNvPr id="0" name=""/>
        <dsp:cNvSpPr/>
      </dsp:nvSpPr>
      <dsp:spPr>
        <a:xfrm>
          <a:off x="0" y="2077433"/>
          <a:ext cx="1367391" cy="1958041"/>
        </a:xfrm>
        <a:prstGeom prst="rect">
          <a:avLst/>
        </a:prstGeom>
        <a:solidFill>
          <a:schemeClr val="lt1">
            <a:hueOff val="0"/>
            <a:satOff val="0"/>
            <a:lumOff val="0"/>
            <a:alphaOff val="0"/>
          </a:schemeClr>
        </a:solidFill>
        <a:ln w="12700" cap="rnd" cmpd="sng" algn="ctr">
          <a:solidFill>
            <a:schemeClr val="accent2">
              <a:hueOff val="-1482143"/>
              <a:satOff val="7100"/>
              <a:lumOff val="6569"/>
              <a:alphaOff val="0"/>
            </a:schemeClr>
          </a:solidFill>
          <a:prstDash val="solid"/>
        </a:ln>
        <a:effectLst>
          <a:outerShdw blurRad="38100" dist="254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txBody>
        <a:bodyPr spcFirstLastPara="0" vert="horz" wrap="square" lIns="72358" tIns="193411" rIns="72358" bIns="193411" numCol="1" spcCol="1270" anchor="ctr" anchorCtr="0">
          <a:noAutofit/>
        </a:bodyPr>
        <a:lstStyle/>
        <a:p>
          <a:pPr marL="0" lvl="0" indent="0" algn="ctr" defTabSz="977900">
            <a:lnSpc>
              <a:spcPct val="90000"/>
            </a:lnSpc>
            <a:spcBef>
              <a:spcPct val="0"/>
            </a:spcBef>
            <a:spcAft>
              <a:spcPct val="35000"/>
            </a:spcAft>
            <a:buNone/>
          </a:pPr>
          <a:r>
            <a:rPr lang="en-US" sz="2200" kern="1200"/>
            <a:t>Highlight</a:t>
          </a:r>
        </a:p>
      </dsp:txBody>
      <dsp:txXfrm>
        <a:off x="0" y="2077433"/>
        <a:ext cx="1367391" cy="1958041"/>
      </dsp:txXfrm>
    </dsp:sp>
    <dsp:sp modelId="{1B99A8A7-184E-4DC5-A734-40CB1388E23A}">
      <dsp:nvSpPr>
        <dsp:cNvPr id="0" name=""/>
        <dsp:cNvSpPr/>
      </dsp:nvSpPr>
      <dsp:spPr>
        <a:xfrm>
          <a:off x="1367391" y="4152957"/>
          <a:ext cx="5469564" cy="1958041"/>
        </a:xfrm>
        <a:prstGeom prst="rect">
          <a:avLst/>
        </a:prstGeom>
        <a:solidFill>
          <a:schemeClr val="accent2">
            <a:hueOff val="-2964286"/>
            <a:satOff val="14200"/>
            <a:lumOff val="13137"/>
            <a:alphaOff val="0"/>
          </a:schemeClr>
        </a:solidFill>
        <a:ln w="12700" cap="rnd" cmpd="sng" algn="ctr">
          <a:solidFill>
            <a:schemeClr val="accent2">
              <a:hueOff val="-2964286"/>
              <a:satOff val="14200"/>
              <a:lumOff val="13137"/>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06125" tIns="497342" rIns="106125" bIns="497342" numCol="1" spcCol="1270" anchor="t" anchorCtr="0">
          <a:noAutofit/>
        </a:bodyPr>
        <a:lstStyle/>
        <a:p>
          <a:pPr marL="0" lvl="0" indent="0" algn="l" defTabSz="711200">
            <a:lnSpc>
              <a:spcPct val="90000"/>
            </a:lnSpc>
            <a:spcBef>
              <a:spcPct val="0"/>
            </a:spcBef>
            <a:spcAft>
              <a:spcPct val="35000"/>
            </a:spcAft>
            <a:buNone/>
          </a:pPr>
          <a:r>
            <a:rPr lang="en-US" sz="1600" kern="1200" dirty="0"/>
            <a:t>Address the advantages of transitioning to an online voting system</a:t>
          </a:r>
        </a:p>
        <a:p>
          <a:pPr marL="114300" lvl="1" indent="-114300" algn="l" defTabSz="622300">
            <a:lnSpc>
              <a:spcPct val="90000"/>
            </a:lnSpc>
            <a:spcBef>
              <a:spcPct val="0"/>
            </a:spcBef>
            <a:spcAft>
              <a:spcPct val="15000"/>
            </a:spcAft>
            <a:buChar char="•"/>
          </a:pPr>
          <a:r>
            <a:rPr lang="en-US" sz="1400" kern="1200" dirty="0"/>
            <a:t>"The Online Voting System addresses these challenges, offering a revolutionary approach that enhances accessibility, convenience, and overall efficiency in the electoral process."</a:t>
          </a:r>
        </a:p>
      </dsp:txBody>
      <dsp:txXfrm>
        <a:off x="1367391" y="4152957"/>
        <a:ext cx="5469564" cy="1958041"/>
      </dsp:txXfrm>
    </dsp:sp>
    <dsp:sp modelId="{420A163D-6CFA-4ACF-8403-AD73CC602847}">
      <dsp:nvSpPr>
        <dsp:cNvPr id="0" name=""/>
        <dsp:cNvSpPr/>
      </dsp:nvSpPr>
      <dsp:spPr>
        <a:xfrm>
          <a:off x="0" y="4152957"/>
          <a:ext cx="1367391" cy="1958041"/>
        </a:xfrm>
        <a:prstGeom prst="rect">
          <a:avLst/>
        </a:prstGeom>
        <a:solidFill>
          <a:schemeClr val="lt1">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txBody>
        <a:bodyPr spcFirstLastPara="0" vert="horz" wrap="square" lIns="72358" tIns="193411" rIns="72358" bIns="193411" numCol="1" spcCol="1270" anchor="ctr" anchorCtr="0">
          <a:noAutofit/>
        </a:bodyPr>
        <a:lstStyle/>
        <a:p>
          <a:pPr marL="0" lvl="0" indent="0" algn="ctr" defTabSz="977900">
            <a:lnSpc>
              <a:spcPct val="90000"/>
            </a:lnSpc>
            <a:spcBef>
              <a:spcPct val="0"/>
            </a:spcBef>
            <a:spcAft>
              <a:spcPct val="35000"/>
            </a:spcAft>
            <a:buNone/>
          </a:pPr>
          <a:r>
            <a:rPr lang="en-US" sz="2200" kern="1200"/>
            <a:t>Address</a:t>
          </a:r>
        </a:p>
      </dsp:txBody>
      <dsp:txXfrm>
        <a:off x="0" y="4152957"/>
        <a:ext cx="1367391" cy="19580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D69FF-FBE8-44A5-A629-4C2313986452}">
      <dsp:nvSpPr>
        <dsp:cNvPr id="0" name=""/>
        <dsp:cNvSpPr/>
      </dsp:nvSpPr>
      <dsp:spPr>
        <a:xfrm>
          <a:off x="834" y="398287"/>
          <a:ext cx="3037905" cy="1518952"/>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User Experience Upgrades</a:t>
          </a:r>
        </a:p>
      </dsp:txBody>
      <dsp:txXfrm>
        <a:off x="45323" y="442776"/>
        <a:ext cx="2948927" cy="1429974"/>
      </dsp:txXfrm>
    </dsp:sp>
    <dsp:sp modelId="{57DE8A68-3D38-44C8-89DB-0CD467CDA138}">
      <dsp:nvSpPr>
        <dsp:cNvPr id="0" name=""/>
        <dsp:cNvSpPr/>
      </dsp:nvSpPr>
      <dsp:spPr>
        <a:xfrm>
          <a:off x="304625" y="1917240"/>
          <a:ext cx="303790" cy="1139214"/>
        </a:xfrm>
        <a:custGeom>
          <a:avLst/>
          <a:gdLst/>
          <a:ahLst/>
          <a:cxnLst/>
          <a:rect l="0" t="0" r="0" b="0"/>
          <a:pathLst>
            <a:path>
              <a:moveTo>
                <a:pt x="0" y="0"/>
              </a:moveTo>
              <a:lnTo>
                <a:pt x="0" y="1139214"/>
              </a:lnTo>
              <a:lnTo>
                <a:pt x="303790" y="1139214"/>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B710B4-A062-4196-8191-371B2AE99442}">
      <dsp:nvSpPr>
        <dsp:cNvPr id="0" name=""/>
        <dsp:cNvSpPr/>
      </dsp:nvSpPr>
      <dsp:spPr>
        <a:xfrm>
          <a:off x="608415" y="229697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"Continuous efforts to enhance the user experience through user feedback and technological advancements."</a:t>
          </a:r>
        </a:p>
      </dsp:txBody>
      <dsp:txXfrm>
        <a:off x="652904" y="2341467"/>
        <a:ext cx="2341346" cy="1429974"/>
      </dsp:txXfrm>
    </dsp:sp>
    <dsp:sp modelId="{111D6E3A-26F5-45D0-BE6D-5E1CB1A131E1}">
      <dsp:nvSpPr>
        <dsp:cNvPr id="0" name=""/>
        <dsp:cNvSpPr/>
      </dsp:nvSpPr>
      <dsp:spPr>
        <a:xfrm>
          <a:off x="304625" y="1917240"/>
          <a:ext cx="303790" cy="3037905"/>
        </a:xfrm>
        <a:custGeom>
          <a:avLst/>
          <a:gdLst/>
          <a:ahLst/>
          <a:cxnLst/>
          <a:rect l="0" t="0" r="0" b="0"/>
          <a:pathLst>
            <a:path>
              <a:moveTo>
                <a:pt x="0" y="0"/>
              </a:moveTo>
              <a:lnTo>
                <a:pt x="0" y="3037905"/>
              </a:lnTo>
              <a:lnTo>
                <a:pt x="303790" y="3037905"/>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A5C88-3011-4E4F-B669-094B98C06CF9}">
      <dsp:nvSpPr>
        <dsp:cNvPr id="0" name=""/>
        <dsp:cNvSpPr/>
      </dsp:nvSpPr>
      <dsp:spPr>
        <a:xfrm>
          <a:off x="608415" y="419566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"Updates to the interface, accessibility features, and overall usability to ensure a seamless and intuitive voting experience."</a:t>
          </a:r>
        </a:p>
      </dsp:txBody>
      <dsp:txXfrm>
        <a:off x="652904" y="4240157"/>
        <a:ext cx="2341346" cy="1429974"/>
      </dsp:txXfrm>
    </dsp:sp>
    <dsp:sp modelId="{CEAAEBBD-5394-4DE3-913E-4390D87F1F8D}">
      <dsp:nvSpPr>
        <dsp:cNvPr id="0" name=""/>
        <dsp:cNvSpPr/>
      </dsp:nvSpPr>
      <dsp:spPr>
        <a:xfrm>
          <a:off x="3798216" y="398287"/>
          <a:ext cx="3037905" cy="1518952"/>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Adaptability to Changing Technology</a:t>
          </a:r>
        </a:p>
      </dsp:txBody>
      <dsp:txXfrm>
        <a:off x="3842705" y="442776"/>
        <a:ext cx="2948927" cy="1429974"/>
      </dsp:txXfrm>
    </dsp:sp>
    <dsp:sp modelId="{909E6A00-DC0D-48C1-81C8-CD001891D8FE}">
      <dsp:nvSpPr>
        <dsp:cNvPr id="0" name=""/>
        <dsp:cNvSpPr/>
      </dsp:nvSpPr>
      <dsp:spPr>
        <a:xfrm>
          <a:off x="4102006" y="1917240"/>
          <a:ext cx="303790" cy="1139214"/>
        </a:xfrm>
        <a:custGeom>
          <a:avLst/>
          <a:gdLst/>
          <a:ahLst/>
          <a:cxnLst/>
          <a:rect l="0" t="0" r="0" b="0"/>
          <a:pathLst>
            <a:path>
              <a:moveTo>
                <a:pt x="0" y="0"/>
              </a:moveTo>
              <a:lnTo>
                <a:pt x="0" y="1139214"/>
              </a:lnTo>
              <a:lnTo>
                <a:pt x="303790" y="1139214"/>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5407F0-AF31-4033-A360-1607728E38E8}">
      <dsp:nvSpPr>
        <dsp:cNvPr id="0" name=""/>
        <dsp:cNvSpPr/>
      </dsp:nvSpPr>
      <dsp:spPr>
        <a:xfrm>
          <a:off x="4405797" y="229697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"Staying abreast of technological advancements and ensuring the system's adaptability to new technologies as they emerge."</a:t>
          </a:r>
        </a:p>
      </dsp:txBody>
      <dsp:txXfrm>
        <a:off x="4450286" y="2341467"/>
        <a:ext cx="2341346" cy="1429974"/>
      </dsp:txXfrm>
    </dsp:sp>
    <dsp:sp modelId="{53EF61B5-F82F-4635-BE52-40574D4B46D0}">
      <dsp:nvSpPr>
        <dsp:cNvPr id="0" name=""/>
        <dsp:cNvSpPr/>
      </dsp:nvSpPr>
      <dsp:spPr>
        <a:xfrm>
          <a:off x="4102006" y="1917240"/>
          <a:ext cx="303790" cy="3037905"/>
        </a:xfrm>
        <a:custGeom>
          <a:avLst/>
          <a:gdLst/>
          <a:ahLst/>
          <a:cxnLst/>
          <a:rect l="0" t="0" r="0" b="0"/>
          <a:pathLst>
            <a:path>
              <a:moveTo>
                <a:pt x="0" y="0"/>
              </a:moveTo>
              <a:lnTo>
                <a:pt x="0" y="3037905"/>
              </a:lnTo>
              <a:lnTo>
                <a:pt x="303790" y="3037905"/>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3E77F7-198D-4D0D-B339-7881013A1063}">
      <dsp:nvSpPr>
        <dsp:cNvPr id="0" name=""/>
        <dsp:cNvSpPr/>
      </dsp:nvSpPr>
      <dsp:spPr>
        <a:xfrm>
          <a:off x="4405797" y="419566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"A commitment to remain at the forefront of innovation in the electoral technology landscape."</a:t>
          </a:r>
        </a:p>
      </dsp:txBody>
      <dsp:txXfrm>
        <a:off x="4450286" y="4240157"/>
        <a:ext cx="2341346" cy="14299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ED438-B977-4053-ADA0-6FD89E74404D}">
      <dsp:nvSpPr>
        <dsp:cNvPr id="0" name=""/>
        <dsp:cNvSpPr/>
      </dsp:nvSpPr>
      <dsp:spPr>
        <a:xfrm>
          <a:off x="0" y="849879"/>
          <a:ext cx="6836956" cy="19845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0624" tIns="437388" rIns="53062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Example: "As we conclude our exploration of the Online Voting System, let's recap the key points that highlight the transformative potential of this technology in modernizing democratic processes."</a:t>
          </a:r>
        </a:p>
      </dsp:txBody>
      <dsp:txXfrm>
        <a:off x="0" y="849879"/>
        <a:ext cx="6836956" cy="1984500"/>
      </dsp:txXfrm>
    </dsp:sp>
    <dsp:sp modelId="{465F628F-5C9C-4CB8-95C0-8265DFB4F87A}">
      <dsp:nvSpPr>
        <dsp:cNvPr id="0" name=""/>
        <dsp:cNvSpPr/>
      </dsp:nvSpPr>
      <dsp:spPr>
        <a:xfrm>
          <a:off x="341847" y="539919"/>
          <a:ext cx="4785869" cy="6199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933450">
            <a:lnSpc>
              <a:spcPct val="90000"/>
            </a:lnSpc>
            <a:spcBef>
              <a:spcPct val="0"/>
            </a:spcBef>
            <a:spcAft>
              <a:spcPct val="35000"/>
            </a:spcAft>
            <a:buNone/>
          </a:pPr>
          <a:r>
            <a:rPr lang="en-US" sz="2100" kern="1200"/>
            <a:t>Summarize the main points covered throughout the presentation</a:t>
          </a:r>
        </a:p>
      </dsp:txBody>
      <dsp:txXfrm>
        <a:off x="372109" y="570181"/>
        <a:ext cx="4725345" cy="559396"/>
      </dsp:txXfrm>
    </dsp:sp>
    <dsp:sp modelId="{02E51FAF-E717-4858-A567-4A82E46FF2F6}">
      <dsp:nvSpPr>
        <dsp:cNvPr id="0" name=""/>
        <dsp:cNvSpPr/>
      </dsp:nvSpPr>
      <dsp:spPr>
        <a:xfrm>
          <a:off x="0" y="3257739"/>
          <a:ext cx="6836956" cy="231525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0624" tIns="437388" rIns="53062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Example: "We've seen how online voting enhances accessibility, reduces costs, and improves accuracy. These benefits underscore the compelling case for the integration of online voting into our democratic framework."</a:t>
          </a:r>
        </a:p>
      </dsp:txBody>
      <dsp:txXfrm>
        <a:off x="0" y="3257739"/>
        <a:ext cx="6836956" cy="2315250"/>
      </dsp:txXfrm>
    </dsp:sp>
    <dsp:sp modelId="{77A93C3F-967A-4AE2-AC77-079B76AE3865}">
      <dsp:nvSpPr>
        <dsp:cNvPr id="0" name=""/>
        <dsp:cNvSpPr/>
      </dsp:nvSpPr>
      <dsp:spPr>
        <a:xfrm>
          <a:off x="341847" y="2947779"/>
          <a:ext cx="4785869" cy="6199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933450">
            <a:lnSpc>
              <a:spcPct val="90000"/>
            </a:lnSpc>
            <a:spcBef>
              <a:spcPct val="0"/>
            </a:spcBef>
            <a:spcAft>
              <a:spcPct val="35000"/>
            </a:spcAft>
            <a:buNone/>
          </a:pPr>
          <a:r>
            <a:rPr lang="en-US" sz="2100" kern="1200"/>
            <a:t>Reiterate the benefits of online voting systems</a:t>
          </a:r>
        </a:p>
      </dsp:txBody>
      <dsp:txXfrm>
        <a:off x="372109" y="2978041"/>
        <a:ext cx="4725345" cy="559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352A7-B644-43E8-A930-84185C074FC7}">
      <dsp:nvSpPr>
        <dsp:cNvPr id="0" name=""/>
        <dsp:cNvSpPr/>
      </dsp:nvSpPr>
      <dsp:spPr>
        <a:xfrm>
          <a:off x="0" y="46314"/>
          <a:ext cx="6836956" cy="1474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Acknowledge the challenges discussed and emphasize ongoing efforts to address them</a:t>
          </a:r>
        </a:p>
      </dsp:txBody>
      <dsp:txXfrm>
        <a:off x="71965" y="118279"/>
        <a:ext cx="6693026" cy="1330270"/>
      </dsp:txXfrm>
    </dsp:sp>
    <dsp:sp modelId="{3422C340-89F2-4C1D-8FC0-FA3720D44A98}">
      <dsp:nvSpPr>
        <dsp:cNvPr id="0" name=""/>
        <dsp:cNvSpPr/>
      </dsp:nvSpPr>
      <dsp:spPr>
        <a:xfrm>
          <a:off x="0" y="1520514"/>
          <a:ext cx="6836956" cy="153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Example: "While we acknowledge the security concerns and accessibility challenges, it's essential to recognize that ongoing technological advancements and rigorous security measures are continuously addressing these issues."</a:t>
          </a:r>
        </a:p>
      </dsp:txBody>
      <dsp:txXfrm>
        <a:off x="0" y="1520514"/>
        <a:ext cx="6836956" cy="1535940"/>
      </dsp:txXfrm>
    </dsp:sp>
    <dsp:sp modelId="{EB524224-62D6-4556-B5E9-752239B1BFAC}">
      <dsp:nvSpPr>
        <dsp:cNvPr id="0" name=""/>
        <dsp:cNvSpPr/>
      </dsp:nvSpPr>
      <dsp:spPr>
        <a:xfrm>
          <a:off x="0" y="3056454"/>
          <a:ext cx="6836956" cy="14742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Highlight the significance of HTML, CSS, and PHP in building the online voting system</a:t>
          </a:r>
        </a:p>
      </dsp:txBody>
      <dsp:txXfrm>
        <a:off x="71965" y="3128419"/>
        <a:ext cx="6693026" cy="1330270"/>
      </dsp:txXfrm>
    </dsp:sp>
    <dsp:sp modelId="{D3FBA0AB-5317-4187-85C2-9A5607852779}">
      <dsp:nvSpPr>
        <dsp:cNvPr id="0" name=""/>
        <dsp:cNvSpPr/>
      </dsp:nvSpPr>
      <dsp:spPr>
        <a:xfrm>
          <a:off x="0" y="4530654"/>
          <a:ext cx="6836956" cy="153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Example: "The use of HTML for the front-end, CSS for intuitive design, and PHP for robust back-end functionality forms the technological backbone of our online voting system, ensuring a seamless and secure experience for users."</a:t>
          </a:r>
        </a:p>
      </dsp:txBody>
      <dsp:txXfrm>
        <a:off x="0" y="4530654"/>
        <a:ext cx="6836956" cy="15359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65B8A-C816-465D-9C6B-3D3E3FB47170}">
      <dsp:nvSpPr>
        <dsp:cNvPr id="0" name=""/>
        <dsp:cNvSpPr/>
      </dsp:nvSpPr>
      <dsp:spPr>
        <a:xfrm>
          <a:off x="-158162" y="7814"/>
          <a:ext cx="6836956" cy="28974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516276-FA6F-4F13-932D-BC05129C619E}">
      <dsp:nvSpPr>
        <dsp:cNvPr id="0" name=""/>
        <dsp:cNvSpPr/>
      </dsp:nvSpPr>
      <dsp:spPr>
        <a:xfrm>
          <a:off x="394420" y="1075486"/>
          <a:ext cx="1004695" cy="1004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581D7A-093B-4DF2-BF64-8E7D37C25D7B}">
      <dsp:nvSpPr>
        <dsp:cNvPr id="0" name=""/>
        <dsp:cNvSpPr/>
      </dsp:nvSpPr>
      <dsp:spPr>
        <a:xfrm>
          <a:off x="1951698" y="664474"/>
          <a:ext cx="3076630" cy="18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328" tIns="193328" rIns="193328" bIns="193328" numCol="1" spcCol="1270" anchor="ctr" anchorCtr="0">
          <a:noAutofit/>
        </a:bodyPr>
        <a:lstStyle/>
        <a:p>
          <a:pPr marL="0" lvl="0" indent="0" algn="l" defTabSz="711200">
            <a:lnSpc>
              <a:spcPct val="100000"/>
            </a:lnSpc>
            <a:spcBef>
              <a:spcPct val="0"/>
            </a:spcBef>
            <a:spcAft>
              <a:spcPct val="35000"/>
            </a:spcAft>
            <a:buNone/>
          </a:pPr>
          <a:r>
            <a:rPr lang="en-US" sz="1600" kern="1200" dirty="0"/>
            <a:t>Express gratitude to individuals and organizations that played a pivotal role in the development and implementation of the Online Voting System</a:t>
          </a:r>
        </a:p>
      </dsp:txBody>
      <dsp:txXfrm>
        <a:off x="1951698" y="664474"/>
        <a:ext cx="3076630" cy="1826719"/>
      </dsp:txXfrm>
    </dsp:sp>
    <dsp:sp modelId="{DE801E3F-08FC-4948-AEC1-A71E45FE8DFB}">
      <dsp:nvSpPr>
        <dsp:cNvPr id="0" name=""/>
        <dsp:cNvSpPr/>
      </dsp:nvSpPr>
      <dsp:spPr>
        <a:xfrm>
          <a:off x="5028329" y="664474"/>
          <a:ext cx="1646337" cy="18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328" tIns="193328" rIns="193328" bIns="193328" numCol="1" spcCol="1270" anchor="ctr" anchorCtr="0">
          <a:noAutofit/>
        </a:bodyPr>
        <a:lstStyle/>
        <a:p>
          <a:pPr marL="0" lvl="0" indent="0" algn="l" defTabSz="533400">
            <a:lnSpc>
              <a:spcPct val="100000"/>
            </a:lnSpc>
            <a:spcBef>
              <a:spcPct val="0"/>
            </a:spcBef>
            <a:spcAft>
              <a:spcPct val="35000"/>
            </a:spcAft>
            <a:buNone/>
          </a:pPr>
          <a:r>
            <a:rPr lang="en-US" sz="1200" kern="1200" dirty="0"/>
            <a:t>"Implementing an innovative system like the Online Voting System is a collaborative effort. We extend our sincere appreciation to those who have contributed significantly to its development and success."</a:t>
          </a:r>
        </a:p>
      </dsp:txBody>
      <dsp:txXfrm>
        <a:off x="5028329" y="664474"/>
        <a:ext cx="1646337" cy="1826719"/>
      </dsp:txXfrm>
    </dsp:sp>
    <dsp:sp modelId="{DFF9A55C-62B4-43BE-9745-C4A43E8D0F5B}">
      <dsp:nvSpPr>
        <dsp:cNvPr id="0" name=""/>
        <dsp:cNvSpPr/>
      </dsp:nvSpPr>
      <dsp:spPr>
        <a:xfrm>
          <a:off x="-27508" y="3492574"/>
          <a:ext cx="6836956" cy="25005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162065-03B9-4FD2-932E-96DB0A157632}">
      <dsp:nvSpPr>
        <dsp:cNvPr id="0" name=""/>
        <dsp:cNvSpPr/>
      </dsp:nvSpPr>
      <dsp:spPr>
        <a:xfrm>
          <a:off x="394420" y="4231172"/>
          <a:ext cx="1004695" cy="1004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E8C007-0CCD-4660-81EB-7619751DD214}">
      <dsp:nvSpPr>
        <dsp:cNvPr id="0" name=""/>
        <dsp:cNvSpPr/>
      </dsp:nvSpPr>
      <dsp:spPr>
        <a:xfrm>
          <a:off x="1951698" y="3820160"/>
          <a:ext cx="3076630" cy="18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328" tIns="193328" rIns="193328" bIns="193328" numCol="1" spcCol="1270" anchor="ctr" anchorCtr="0">
          <a:noAutofit/>
        </a:bodyPr>
        <a:lstStyle/>
        <a:p>
          <a:pPr marL="0" lvl="0" indent="0" algn="l" defTabSz="889000">
            <a:lnSpc>
              <a:spcPct val="100000"/>
            </a:lnSpc>
            <a:spcBef>
              <a:spcPct val="0"/>
            </a:spcBef>
            <a:spcAft>
              <a:spcPct val="35000"/>
            </a:spcAft>
            <a:buNone/>
          </a:pPr>
          <a:r>
            <a:rPr lang="en-US" sz="2000" kern="1200" dirty="0"/>
            <a:t>Development Team</a:t>
          </a:r>
        </a:p>
      </dsp:txBody>
      <dsp:txXfrm>
        <a:off x="1951698" y="3820160"/>
        <a:ext cx="3076630" cy="1826719"/>
      </dsp:txXfrm>
    </dsp:sp>
    <dsp:sp modelId="{CC9085F2-5A48-4A58-8EFF-2EE0CFAD99F4}">
      <dsp:nvSpPr>
        <dsp:cNvPr id="0" name=""/>
        <dsp:cNvSpPr/>
      </dsp:nvSpPr>
      <dsp:spPr>
        <a:xfrm>
          <a:off x="4707877" y="3779378"/>
          <a:ext cx="2287240" cy="1908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328" tIns="193328" rIns="193328" bIns="193328" numCol="1" spcCol="1270" anchor="ctr" anchorCtr="0">
          <a:noAutofit/>
        </a:bodyPr>
        <a:lstStyle/>
        <a:p>
          <a:pPr marL="0" lvl="0" indent="0" algn="l" defTabSz="622300">
            <a:lnSpc>
              <a:spcPct val="100000"/>
            </a:lnSpc>
            <a:spcBef>
              <a:spcPct val="0"/>
            </a:spcBef>
            <a:spcAft>
              <a:spcPct val="35000"/>
            </a:spcAft>
            <a:buNone/>
          </a:pPr>
          <a:r>
            <a:rPr lang="en-US" sz="1400" kern="1200" dirty="0"/>
            <a:t>"A heartfelt thank you to our dedicated development team for their tireless efforts in designing, coding, and testing the Online Voting System."</a:t>
          </a:r>
        </a:p>
      </dsp:txBody>
      <dsp:txXfrm>
        <a:off x="4707877" y="3779378"/>
        <a:ext cx="2287240" cy="19082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280AB-19DB-41B5-A9B1-149035764C20}">
      <dsp:nvSpPr>
        <dsp:cNvPr id="0" name=""/>
        <dsp:cNvSpPr/>
      </dsp:nvSpPr>
      <dsp:spPr>
        <a:xfrm>
          <a:off x="0" y="419904"/>
          <a:ext cx="6836956" cy="3175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24" tIns="437388" rIns="530624" bIns="149352"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IN" sz="2100" kern="1200" dirty="0"/>
            <a:t>we would like to express our heartfelt thanks to our esteemed mentor “Prof. Sanjay Madan” for his unwavering support, valuable guidance, and insightful feedback throughout the duration of this project. His expertise and encouragement have been pivotal in shaping the direction of our work and have inspired us to deliver our best.</a:t>
          </a:r>
        </a:p>
      </dsp:txBody>
      <dsp:txXfrm>
        <a:off x="0" y="419904"/>
        <a:ext cx="6836956" cy="3175200"/>
      </dsp:txXfrm>
    </dsp:sp>
    <dsp:sp modelId="{841E9058-40CD-43F8-BCC1-A5CF3B378BE8}">
      <dsp:nvSpPr>
        <dsp:cNvPr id="0" name=""/>
        <dsp:cNvSpPr/>
      </dsp:nvSpPr>
      <dsp:spPr>
        <a:xfrm>
          <a:off x="341847" y="109944"/>
          <a:ext cx="4785869" cy="6199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933450">
            <a:lnSpc>
              <a:spcPct val="90000"/>
            </a:lnSpc>
            <a:spcBef>
              <a:spcPct val="0"/>
            </a:spcBef>
            <a:spcAft>
              <a:spcPct val="35000"/>
            </a:spcAft>
            <a:buNone/>
          </a:pPr>
          <a:r>
            <a:rPr lang="en-US" sz="2100" kern="1200" dirty="0"/>
            <a:t>Mentor</a:t>
          </a:r>
        </a:p>
      </dsp:txBody>
      <dsp:txXfrm>
        <a:off x="372109" y="140206"/>
        <a:ext cx="4725345" cy="559396"/>
      </dsp:txXfrm>
    </dsp:sp>
    <dsp:sp modelId="{ACA43D5E-F412-456E-BC30-283083410661}">
      <dsp:nvSpPr>
        <dsp:cNvPr id="0" name=""/>
        <dsp:cNvSpPr/>
      </dsp:nvSpPr>
      <dsp:spPr>
        <a:xfrm>
          <a:off x="0" y="4018464"/>
          <a:ext cx="6836956" cy="198450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24" tIns="437388" rIns="530624"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Lastly, we would like to thank the university administration for providing us with access to essential resources and facilities, which have been instrumental in the successful execution of our project.</a:t>
          </a:r>
          <a:endParaRPr lang="en-US" sz="2100" kern="1200" dirty="0"/>
        </a:p>
      </dsp:txBody>
      <dsp:txXfrm>
        <a:off x="0" y="4018464"/>
        <a:ext cx="6836956" cy="1984500"/>
      </dsp:txXfrm>
    </dsp:sp>
    <dsp:sp modelId="{E9A9937C-6E44-4994-B8C4-5CB66AA14484}">
      <dsp:nvSpPr>
        <dsp:cNvPr id="0" name=""/>
        <dsp:cNvSpPr/>
      </dsp:nvSpPr>
      <dsp:spPr>
        <a:xfrm>
          <a:off x="341847" y="3708504"/>
          <a:ext cx="4785869" cy="61992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933450">
            <a:lnSpc>
              <a:spcPct val="90000"/>
            </a:lnSpc>
            <a:spcBef>
              <a:spcPct val="0"/>
            </a:spcBef>
            <a:spcAft>
              <a:spcPct val="35000"/>
            </a:spcAft>
            <a:buNone/>
          </a:pPr>
          <a:r>
            <a:rPr lang="en-US" sz="2100" kern="1200" dirty="0"/>
            <a:t>University</a:t>
          </a:r>
        </a:p>
      </dsp:txBody>
      <dsp:txXfrm>
        <a:off x="372109" y="3738766"/>
        <a:ext cx="472534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EC47F-E4D4-40BF-9E59-A67839085CF2}">
      <dsp:nvSpPr>
        <dsp:cNvPr id="0" name=""/>
        <dsp:cNvSpPr/>
      </dsp:nvSpPr>
      <dsp:spPr>
        <a:xfrm>
          <a:off x="0" y="25415"/>
          <a:ext cx="6836956" cy="926639"/>
        </a:xfrm>
        <a:prstGeom prst="round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Clearly define the primary objectives of implementing the Online Voting System</a:t>
          </a:r>
        </a:p>
      </dsp:txBody>
      <dsp:txXfrm>
        <a:off x="45235" y="70650"/>
        <a:ext cx="6746486" cy="836169"/>
      </dsp:txXfrm>
    </dsp:sp>
    <dsp:sp modelId="{5D4B1562-354F-440D-8FEC-1C05B3A5CCF9}">
      <dsp:nvSpPr>
        <dsp:cNvPr id="0" name=""/>
        <dsp:cNvSpPr/>
      </dsp:nvSpPr>
      <dsp:spPr>
        <a:xfrm>
          <a:off x="0" y="952055"/>
          <a:ext cx="6836956"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"The Online Voting System is designed with the following key objectives in mind, aiming to transform and enhance the electoral process:"</a:t>
          </a:r>
        </a:p>
      </dsp:txBody>
      <dsp:txXfrm>
        <a:off x="0" y="952055"/>
        <a:ext cx="6836956" cy="819720"/>
      </dsp:txXfrm>
    </dsp:sp>
    <dsp:sp modelId="{CFE9AB86-4F04-495B-A467-F4A737C88F20}">
      <dsp:nvSpPr>
        <dsp:cNvPr id="0" name=""/>
        <dsp:cNvSpPr/>
      </dsp:nvSpPr>
      <dsp:spPr>
        <a:xfrm>
          <a:off x="0" y="1771775"/>
          <a:ext cx="6836956" cy="926639"/>
        </a:xfrm>
        <a:prstGeom prst="roundRect">
          <a:avLst/>
        </a:prstGeom>
        <a:gradFill rotWithShape="0">
          <a:gsLst>
            <a:gs pos="0">
              <a:schemeClr val="accent2">
                <a:hueOff val="-1482143"/>
                <a:satOff val="7100"/>
                <a:lumOff val="6569"/>
                <a:alphaOff val="0"/>
                <a:tint val="65000"/>
                <a:lumMod val="110000"/>
              </a:schemeClr>
            </a:gs>
            <a:gs pos="88000">
              <a:schemeClr val="accent2">
                <a:hueOff val="-1482143"/>
                <a:satOff val="7100"/>
                <a:lumOff val="656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Enhancing Voter Participation</a:t>
          </a:r>
        </a:p>
      </dsp:txBody>
      <dsp:txXfrm>
        <a:off x="45235" y="1817010"/>
        <a:ext cx="6746486" cy="836169"/>
      </dsp:txXfrm>
    </dsp:sp>
    <dsp:sp modelId="{7ECBDD23-F176-49D7-855E-CED98D0B24DB}">
      <dsp:nvSpPr>
        <dsp:cNvPr id="0" name=""/>
        <dsp:cNvSpPr/>
      </dsp:nvSpPr>
      <dsp:spPr>
        <a:xfrm>
          <a:off x="0" y="2698415"/>
          <a:ext cx="6836956"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"Increase voter turnout by providing a convenient and accessible platform for citizens to exercise their democratic right."</a:t>
          </a:r>
        </a:p>
        <a:p>
          <a:pPr marL="171450" lvl="1" indent="-171450" algn="l" defTabSz="844550">
            <a:lnSpc>
              <a:spcPct val="90000"/>
            </a:lnSpc>
            <a:spcBef>
              <a:spcPct val="0"/>
            </a:spcBef>
            <a:spcAft>
              <a:spcPct val="20000"/>
            </a:spcAft>
            <a:buChar char="•"/>
          </a:pPr>
          <a:r>
            <a:rPr lang="en-US" sz="1900" kern="1200" dirty="0"/>
            <a:t>"Eliminate barriers that may prevent certain demographics from participating in traditional voting methods."</a:t>
          </a:r>
        </a:p>
      </dsp:txBody>
      <dsp:txXfrm>
        <a:off x="0" y="2698415"/>
        <a:ext cx="6836956" cy="1639440"/>
      </dsp:txXfrm>
    </dsp:sp>
    <dsp:sp modelId="{4DE9F210-8779-4A9E-B11F-2ED76F55A50F}">
      <dsp:nvSpPr>
        <dsp:cNvPr id="0" name=""/>
        <dsp:cNvSpPr/>
      </dsp:nvSpPr>
      <dsp:spPr>
        <a:xfrm>
          <a:off x="0" y="4337856"/>
          <a:ext cx="6836956" cy="926639"/>
        </a:xfrm>
        <a:prstGeom prst="roundRect">
          <a:avLst/>
        </a:prstGeom>
        <a:gradFill rotWithShape="0">
          <a:gsLst>
            <a:gs pos="0">
              <a:schemeClr val="accent2">
                <a:hueOff val="-2964286"/>
                <a:satOff val="14200"/>
                <a:lumOff val="13137"/>
                <a:alphaOff val="0"/>
                <a:tint val="65000"/>
                <a:lumMod val="110000"/>
              </a:schemeClr>
            </a:gs>
            <a:gs pos="88000">
              <a:schemeClr val="accent2">
                <a:hueOff val="-2964286"/>
                <a:satOff val="14200"/>
                <a:lumOff val="13137"/>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Ensuring Integrity and Security</a:t>
          </a:r>
        </a:p>
      </dsp:txBody>
      <dsp:txXfrm>
        <a:off x="45235" y="4383091"/>
        <a:ext cx="6746486" cy="836169"/>
      </dsp:txXfrm>
    </dsp:sp>
    <dsp:sp modelId="{D2118E8A-7A3E-433F-B8A7-498D1BC39553}">
      <dsp:nvSpPr>
        <dsp:cNvPr id="0" name=""/>
        <dsp:cNvSpPr/>
      </dsp:nvSpPr>
      <dsp:spPr>
        <a:xfrm>
          <a:off x="0" y="5264496"/>
          <a:ext cx="6836956"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"Implement robust security measures to safeguard the voting process against potential threats and fraud."</a:t>
          </a:r>
        </a:p>
        <a:p>
          <a:pPr marL="171450" lvl="1" indent="-171450" algn="l" defTabSz="844550">
            <a:lnSpc>
              <a:spcPct val="90000"/>
            </a:lnSpc>
            <a:spcBef>
              <a:spcPct val="0"/>
            </a:spcBef>
            <a:spcAft>
              <a:spcPct val="20000"/>
            </a:spcAft>
            <a:buChar char="•"/>
          </a:pPr>
          <a:r>
            <a:rPr lang="en-US" sz="1900" kern="1200" dirty="0"/>
            <a:t>"Maintain the integrity of the election results, ensuring that each vote is accurately recorded and counted."</a:t>
          </a:r>
        </a:p>
      </dsp:txBody>
      <dsp:txXfrm>
        <a:off x="0" y="5264496"/>
        <a:ext cx="6836956" cy="1142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63CBF-8BC5-4CC4-AB22-AF0CB15C2EDD}">
      <dsp:nvSpPr>
        <dsp:cNvPr id="0" name=""/>
        <dsp:cNvSpPr/>
      </dsp:nvSpPr>
      <dsp:spPr>
        <a:xfrm>
          <a:off x="2136" y="881039"/>
          <a:ext cx="3284943" cy="4295681"/>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324479" tIns="0" rIns="324479" bIns="330200" numCol="1" spcCol="1270" anchor="t" anchorCtr="0">
          <a:noAutofit/>
        </a:bodyPr>
        <a:lstStyle/>
        <a:p>
          <a:pPr marL="0" lvl="0" indent="0" algn="l" defTabSz="889000">
            <a:lnSpc>
              <a:spcPct val="90000"/>
            </a:lnSpc>
            <a:spcBef>
              <a:spcPct val="0"/>
            </a:spcBef>
            <a:spcAft>
              <a:spcPct val="35000"/>
            </a:spcAft>
            <a:buNone/>
          </a:pPr>
          <a:r>
            <a:rPr lang="en-US" sz="2000" kern="1200" dirty="0"/>
            <a:t>Present an overview of the technical architecture of the Online Voting System</a:t>
          </a:r>
        </a:p>
        <a:p>
          <a:pPr marL="114300" lvl="1" indent="-114300" algn="l" defTabSz="622300">
            <a:lnSpc>
              <a:spcPct val="90000"/>
            </a:lnSpc>
            <a:spcBef>
              <a:spcPct val="0"/>
            </a:spcBef>
            <a:spcAft>
              <a:spcPct val="15000"/>
            </a:spcAft>
            <a:buChar char="•"/>
          </a:pPr>
          <a:r>
            <a:rPr lang="en-US" sz="1400" kern="1200" dirty="0"/>
            <a:t>"The Online Voting System is a robust and well-structured platform comprising three main components, each playing a crucial role in ensuring a seamless and secure electoral process."</a:t>
          </a:r>
        </a:p>
      </dsp:txBody>
      <dsp:txXfrm>
        <a:off x="2136" y="2599312"/>
        <a:ext cx="3284943" cy="2577408"/>
      </dsp:txXfrm>
    </dsp:sp>
    <dsp:sp modelId="{B5BA5640-5BB5-444D-93A8-9FFD12D3C771}">
      <dsp:nvSpPr>
        <dsp:cNvPr id="0" name=""/>
        <dsp:cNvSpPr/>
      </dsp:nvSpPr>
      <dsp:spPr>
        <a:xfrm>
          <a:off x="2136" y="1057914"/>
          <a:ext cx="3284943" cy="1576772"/>
        </a:xfrm>
        <a:prstGeom prst="rect">
          <a:avLst/>
        </a:prstGeom>
        <a:noFill/>
        <a:ln w="12700" cap="rnd" cmpd="sng" algn="ctr">
          <a:noFill/>
          <a:prstDash val="solid"/>
        </a:ln>
        <a:effectLst>
          <a:outerShdw blurRad="50800" dist="38100" dir="5400000" rotWithShape="0">
            <a:srgbClr val="000000">
              <a:alpha val="35000"/>
            </a:srgbClr>
          </a:outerShdw>
        </a:effectLst>
        <a:scene3d>
          <a:camera prst="orthographicFront">
            <a:rot lat="0" lon="0" rev="0"/>
          </a:camera>
          <a:lightRig rig="threeP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324479" tIns="165100" rIns="32447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36" y="1057914"/>
        <a:ext cx="3284943" cy="1576772"/>
      </dsp:txXfrm>
    </dsp:sp>
    <dsp:sp modelId="{E080D28F-393E-408C-BA52-FAFFE674B480}">
      <dsp:nvSpPr>
        <dsp:cNvPr id="0" name=""/>
        <dsp:cNvSpPr/>
      </dsp:nvSpPr>
      <dsp:spPr>
        <a:xfrm>
          <a:off x="3549875" y="881039"/>
          <a:ext cx="3284943" cy="435082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324479" tIns="0" rIns="324479" bIns="330200" numCol="1" spcCol="1270" anchor="t" anchorCtr="0">
          <a:noAutofit/>
        </a:bodyPr>
        <a:lstStyle/>
        <a:p>
          <a:pPr marL="0" lvl="0" indent="0" algn="l" defTabSz="889000">
            <a:lnSpc>
              <a:spcPct val="90000"/>
            </a:lnSpc>
            <a:spcBef>
              <a:spcPct val="0"/>
            </a:spcBef>
            <a:spcAft>
              <a:spcPct val="35000"/>
            </a:spcAft>
            <a:buNone/>
          </a:pPr>
          <a:r>
            <a:rPr lang="en-US" sz="2000" kern="1200"/>
            <a:t>Front-end</a:t>
          </a:r>
        </a:p>
        <a:p>
          <a:pPr marL="114300" lvl="1" indent="-114300" algn="l" defTabSz="622300">
            <a:lnSpc>
              <a:spcPct val="90000"/>
            </a:lnSpc>
            <a:spcBef>
              <a:spcPct val="0"/>
            </a:spcBef>
            <a:spcAft>
              <a:spcPct val="15000"/>
            </a:spcAft>
            <a:buChar char="•"/>
          </a:pPr>
          <a:r>
            <a:rPr lang="en-US" sz="1400" kern="1200" dirty="0"/>
            <a:t>"The user interface, built using HTML and CSS, provides voters with an intuitive and user-friendly experience."</a:t>
          </a:r>
        </a:p>
        <a:p>
          <a:pPr marL="114300" lvl="1" indent="-114300" algn="l" defTabSz="622300">
            <a:lnSpc>
              <a:spcPct val="90000"/>
            </a:lnSpc>
            <a:spcBef>
              <a:spcPct val="0"/>
            </a:spcBef>
            <a:spcAft>
              <a:spcPct val="15000"/>
            </a:spcAft>
            <a:buChar char="•"/>
          </a:pPr>
          <a:r>
            <a:rPr lang="en-US" sz="1400" kern="1200" dirty="0"/>
            <a:t>"Emphasis on responsive design to ensure accessibility across various devices."</a:t>
          </a:r>
        </a:p>
      </dsp:txBody>
      <dsp:txXfrm>
        <a:off x="3549875" y="2621371"/>
        <a:ext cx="3284943" cy="2610497"/>
      </dsp:txXfrm>
    </dsp:sp>
    <dsp:sp modelId="{20D0E807-3CAA-4C3E-956F-1494BE55BF34}">
      <dsp:nvSpPr>
        <dsp:cNvPr id="0" name=""/>
        <dsp:cNvSpPr/>
      </dsp:nvSpPr>
      <dsp:spPr>
        <a:xfrm>
          <a:off x="3549875" y="1085488"/>
          <a:ext cx="3284943" cy="1576772"/>
        </a:xfrm>
        <a:prstGeom prst="rect">
          <a:avLst/>
        </a:prstGeom>
        <a:noFill/>
        <a:ln w="12700" cap="rnd" cmpd="sng" algn="ctr">
          <a:noFill/>
          <a:prstDash val="solid"/>
        </a:ln>
        <a:effectLst>
          <a:outerShdw blurRad="50800" dist="38100" dir="5400000" rotWithShape="0">
            <a:srgbClr val="000000">
              <a:alpha val="35000"/>
            </a:srgbClr>
          </a:outerShdw>
        </a:effectLst>
        <a:scene3d>
          <a:camera prst="orthographicFront">
            <a:rot lat="0" lon="0" rev="0"/>
          </a:camera>
          <a:lightRig rig="threeP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324479" tIns="165100" rIns="32447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49875" y="1085488"/>
        <a:ext cx="3284943" cy="1576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121FB-C0E0-4D07-A6F3-8AC37760F6AB}">
      <dsp:nvSpPr>
        <dsp:cNvPr id="0" name=""/>
        <dsp:cNvSpPr/>
      </dsp:nvSpPr>
      <dsp:spPr>
        <a:xfrm>
          <a:off x="834" y="0"/>
          <a:ext cx="2169932" cy="61129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Briefly introduce the key features and functionalities of the online voting system</a:t>
          </a:r>
        </a:p>
      </dsp:txBody>
      <dsp:txXfrm>
        <a:off x="834" y="0"/>
        <a:ext cx="2169932" cy="1833872"/>
      </dsp:txXfrm>
    </dsp:sp>
    <dsp:sp modelId="{53B1C608-BC9A-4ADD-B66A-5AA20DB9A22F}">
      <dsp:nvSpPr>
        <dsp:cNvPr id="0" name=""/>
        <dsp:cNvSpPr/>
      </dsp:nvSpPr>
      <dsp:spPr>
        <a:xfrm>
          <a:off x="217827" y="1833872"/>
          <a:ext cx="1735945" cy="3973390"/>
        </a:xfrm>
        <a:prstGeom prst="roundRect">
          <a:avLst>
            <a:gd name="adj" fmla="val 10000"/>
          </a:avLst>
        </a:prstGeom>
        <a:solidFill>
          <a:schemeClr val="accent2">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Example: "Now that we understand the importance of online voting systems, let's delve into the features and functionalities that make them a robust and secure means of democratic participation."</a:t>
          </a:r>
        </a:p>
      </dsp:txBody>
      <dsp:txXfrm>
        <a:off x="268671" y="1884716"/>
        <a:ext cx="1634257" cy="3871702"/>
      </dsp:txXfrm>
    </dsp:sp>
    <dsp:sp modelId="{E39197CE-AF2F-4AEF-B5CA-BE5AC6C7893A}">
      <dsp:nvSpPr>
        <dsp:cNvPr id="0" name=""/>
        <dsp:cNvSpPr/>
      </dsp:nvSpPr>
      <dsp:spPr>
        <a:xfrm>
          <a:off x="2333511" y="0"/>
          <a:ext cx="2169932" cy="61129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Highlight the intuitive design for ease of use</a:t>
          </a:r>
        </a:p>
      </dsp:txBody>
      <dsp:txXfrm>
        <a:off x="2333511" y="0"/>
        <a:ext cx="2169932" cy="1833872"/>
      </dsp:txXfrm>
    </dsp:sp>
    <dsp:sp modelId="{B0BBDFF6-2C5D-43DE-A85B-506AD3B516AD}">
      <dsp:nvSpPr>
        <dsp:cNvPr id="0" name=""/>
        <dsp:cNvSpPr/>
      </dsp:nvSpPr>
      <dsp:spPr>
        <a:xfrm>
          <a:off x="2550505" y="1833872"/>
          <a:ext cx="1735945" cy="3973390"/>
        </a:xfrm>
        <a:prstGeom prst="roundRect">
          <a:avLst>
            <a:gd name="adj" fmla="val 10000"/>
          </a:avLst>
        </a:prstGeom>
        <a:solidFill>
          <a:schemeClr val="accent3">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Example: "Our online voting system boasts a user-friendly interface, ensuring a seamless and accessible experience for all voters. The design prioritizes clarity and simplicity."</a:t>
          </a:r>
        </a:p>
      </dsp:txBody>
      <dsp:txXfrm>
        <a:off x="2601349" y="1884716"/>
        <a:ext cx="1634257" cy="3871702"/>
      </dsp:txXfrm>
    </dsp:sp>
    <dsp:sp modelId="{EC4408D6-4FEF-4253-A8C9-E43CD4796D27}">
      <dsp:nvSpPr>
        <dsp:cNvPr id="0" name=""/>
        <dsp:cNvSpPr/>
      </dsp:nvSpPr>
      <dsp:spPr>
        <a:xfrm>
          <a:off x="4666189" y="0"/>
          <a:ext cx="2169932" cy="61129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Emphasize the importance of secure user authentication</a:t>
          </a:r>
        </a:p>
      </dsp:txBody>
      <dsp:txXfrm>
        <a:off x="4666189" y="0"/>
        <a:ext cx="2169932" cy="1833872"/>
      </dsp:txXfrm>
    </dsp:sp>
    <dsp:sp modelId="{05707C31-66F7-4D0A-BF86-8E9B384E661C}">
      <dsp:nvSpPr>
        <dsp:cNvPr id="0" name=""/>
        <dsp:cNvSpPr/>
      </dsp:nvSpPr>
      <dsp:spPr>
        <a:xfrm>
          <a:off x="4883182" y="1833872"/>
          <a:ext cx="1735945" cy="3973390"/>
        </a:xfrm>
        <a:prstGeom prst="roundRect">
          <a:avLst>
            <a:gd name="adj" fmla="val 10000"/>
          </a:avLst>
        </a:prstGeom>
        <a:solidFill>
          <a:schemeClr val="accent4">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Example: "We prioritize the security of each vote. Our system employs robust user authentication methods, including multi-factor authentication, to ensure the legitimacy of each voter."</a:t>
          </a:r>
        </a:p>
      </dsp:txBody>
      <dsp:txXfrm>
        <a:off x="4934026" y="1884716"/>
        <a:ext cx="1634257" cy="3871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447A8-4CE5-44BF-8BB7-2F46A16A05E5}">
      <dsp:nvSpPr>
        <dsp:cNvPr id="0" name=""/>
        <dsp:cNvSpPr/>
      </dsp:nvSpPr>
      <dsp:spPr>
        <a:xfrm>
          <a:off x="0" y="1508904"/>
          <a:ext cx="6836956" cy="14962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624" tIns="395732" rIns="53062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Example: "Tailor your voting experience! Our system allows for customizable ballots, accommodating different election formats and ensuring a versatile platform for a range of voting scenarios."</a:t>
          </a:r>
        </a:p>
      </dsp:txBody>
      <dsp:txXfrm>
        <a:off x="0" y="1508904"/>
        <a:ext cx="6836956" cy="1496250"/>
      </dsp:txXfrm>
    </dsp:sp>
    <dsp:sp modelId="{FB4BF38A-3C0D-4F93-BF46-DF88659876A5}">
      <dsp:nvSpPr>
        <dsp:cNvPr id="0" name=""/>
        <dsp:cNvSpPr/>
      </dsp:nvSpPr>
      <dsp:spPr>
        <a:xfrm>
          <a:off x="341847" y="1228464"/>
          <a:ext cx="4785869" cy="560880"/>
        </a:xfrm>
        <a:prstGeom prst="round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894" tIns="0" rIns="180894" bIns="0" numCol="1" spcCol="1270" anchor="ctr" anchorCtr="0">
          <a:noAutofit/>
        </a:bodyPr>
        <a:lstStyle/>
        <a:p>
          <a:pPr marL="0" lvl="0" indent="0" algn="l" defTabSz="844550">
            <a:lnSpc>
              <a:spcPct val="90000"/>
            </a:lnSpc>
            <a:spcBef>
              <a:spcPct val="0"/>
            </a:spcBef>
            <a:spcAft>
              <a:spcPct val="35000"/>
            </a:spcAft>
            <a:buNone/>
          </a:pPr>
          <a:r>
            <a:rPr lang="en-US" sz="1900" kern="1200" dirty="0"/>
            <a:t>Explain the flexibility of the system in accommodating various voting scenarios</a:t>
          </a:r>
        </a:p>
      </dsp:txBody>
      <dsp:txXfrm>
        <a:off x="369227" y="1255844"/>
        <a:ext cx="4731109" cy="506120"/>
      </dsp:txXfrm>
    </dsp:sp>
    <dsp:sp modelId="{C0861631-2657-4BE7-868B-9D9CBD9DCDCA}">
      <dsp:nvSpPr>
        <dsp:cNvPr id="0" name=""/>
        <dsp:cNvSpPr/>
      </dsp:nvSpPr>
      <dsp:spPr>
        <a:xfrm>
          <a:off x="0" y="3388194"/>
          <a:ext cx="6836956" cy="149625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624" tIns="395732" rIns="53062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Example: "Stay informed with real-time updates. Our online voting system keeps voters in the loop with instantaneous results, fostering transparency and trust in the electoral process."</a:t>
          </a:r>
        </a:p>
      </dsp:txBody>
      <dsp:txXfrm>
        <a:off x="0" y="3388194"/>
        <a:ext cx="6836956" cy="1496250"/>
      </dsp:txXfrm>
    </dsp:sp>
    <dsp:sp modelId="{CB73A9AE-3F72-43CF-9744-2BFF38C64F4D}">
      <dsp:nvSpPr>
        <dsp:cNvPr id="0" name=""/>
        <dsp:cNvSpPr/>
      </dsp:nvSpPr>
      <dsp:spPr>
        <a:xfrm>
          <a:off x="341847" y="3107754"/>
          <a:ext cx="4785869" cy="560880"/>
        </a:xfrm>
        <a:prstGeom prst="roundRect">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0894" tIns="0" rIns="180894" bIns="0" numCol="1" spcCol="1270" anchor="ctr" anchorCtr="0">
          <a:noAutofit/>
        </a:bodyPr>
        <a:lstStyle/>
        <a:p>
          <a:pPr marL="0" lvl="0" indent="0" algn="l" defTabSz="844550">
            <a:lnSpc>
              <a:spcPct val="90000"/>
            </a:lnSpc>
            <a:spcBef>
              <a:spcPct val="0"/>
            </a:spcBef>
            <a:spcAft>
              <a:spcPct val="35000"/>
            </a:spcAft>
            <a:buNone/>
          </a:pPr>
          <a:r>
            <a:rPr lang="en-US" sz="1900" kern="1200"/>
            <a:t>Showcase the system's capability to provide real-time updates</a:t>
          </a:r>
        </a:p>
      </dsp:txBody>
      <dsp:txXfrm>
        <a:off x="369227" y="3135134"/>
        <a:ext cx="4731109"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EC72C-DB5C-4976-8BCE-822A2205915F}">
      <dsp:nvSpPr>
        <dsp:cNvPr id="0" name=""/>
        <dsp:cNvSpPr/>
      </dsp:nvSpPr>
      <dsp:spPr>
        <a:xfrm>
          <a:off x="834" y="0"/>
          <a:ext cx="2169932" cy="6112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Details the process of how election results are processed and verified in the Online Voting System</a:t>
          </a:r>
        </a:p>
      </dsp:txBody>
      <dsp:txXfrm>
        <a:off x="834" y="0"/>
        <a:ext cx="2169932" cy="1833872"/>
      </dsp:txXfrm>
    </dsp:sp>
    <dsp:sp modelId="{24FE1BE9-9A2E-4F19-AE6D-632F68D4CF8B}">
      <dsp:nvSpPr>
        <dsp:cNvPr id="0" name=""/>
        <dsp:cNvSpPr/>
      </dsp:nvSpPr>
      <dsp:spPr>
        <a:xfrm>
          <a:off x="217827" y="1833872"/>
          <a:ext cx="1735945" cy="397339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"Ensuring the accuracy and transparency of election results is paramount in our Online Voting System. Here's how we achieve this:"</a:t>
          </a:r>
        </a:p>
      </dsp:txBody>
      <dsp:txXfrm>
        <a:off x="268671" y="1884716"/>
        <a:ext cx="1634257" cy="3871702"/>
      </dsp:txXfrm>
    </dsp:sp>
    <dsp:sp modelId="{1701344C-BBB9-4BAF-8430-2E3B72A8661B}">
      <dsp:nvSpPr>
        <dsp:cNvPr id="0" name=""/>
        <dsp:cNvSpPr/>
      </dsp:nvSpPr>
      <dsp:spPr>
        <a:xfrm>
          <a:off x="2333511" y="0"/>
          <a:ext cx="2169932" cy="6112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Results Processing</a:t>
          </a:r>
        </a:p>
      </dsp:txBody>
      <dsp:txXfrm>
        <a:off x="2333511" y="0"/>
        <a:ext cx="2169932" cy="1833872"/>
      </dsp:txXfrm>
    </dsp:sp>
    <dsp:sp modelId="{4742C155-1223-4F42-B883-EFEBB05B6C0E}">
      <dsp:nvSpPr>
        <dsp:cNvPr id="0" name=""/>
        <dsp:cNvSpPr/>
      </dsp:nvSpPr>
      <dsp:spPr>
        <a:xfrm>
          <a:off x="2550505" y="1835663"/>
          <a:ext cx="1735945" cy="1843125"/>
        </a:xfrm>
        <a:prstGeom prst="roundRect">
          <a:avLst>
            <a:gd name="adj" fmla="val 10000"/>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"Votes are securely tallied in real-time as they are cast, ensuring timely and accurate results."</a:t>
          </a:r>
        </a:p>
      </dsp:txBody>
      <dsp:txXfrm>
        <a:off x="2601349" y="1886507"/>
        <a:ext cx="1634257" cy="1741437"/>
      </dsp:txXfrm>
    </dsp:sp>
    <dsp:sp modelId="{FDC00DAD-FAA5-4BB8-8BD6-95889B642CFC}">
      <dsp:nvSpPr>
        <dsp:cNvPr id="0" name=""/>
        <dsp:cNvSpPr/>
      </dsp:nvSpPr>
      <dsp:spPr>
        <a:xfrm>
          <a:off x="2550505" y="3962347"/>
          <a:ext cx="1735945" cy="1843125"/>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"The system employs advanced algorithms to process and consolidate voting data, minimizing the margin of error."</a:t>
          </a:r>
        </a:p>
      </dsp:txBody>
      <dsp:txXfrm>
        <a:off x="2601349" y="4013191"/>
        <a:ext cx="1634257" cy="1741437"/>
      </dsp:txXfrm>
    </dsp:sp>
    <dsp:sp modelId="{72C8D39E-C81E-4065-BEB3-268EFDDEDCD4}">
      <dsp:nvSpPr>
        <dsp:cNvPr id="0" name=""/>
        <dsp:cNvSpPr/>
      </dsp:nvSpPr>
      <dsp:spPr>
        <a:xfrm>
          <a:off x="4666189" y="0"/>
          <a:ext cx="2169932" cy="6112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Voter Verification</a:t>
          </a:r>
        </a:p>
      </dsp:txBody>
      <dsp:txXfrm>
        <a:off x="4666189" y="0"/>
        <a:ext cx="2169932" cy="1833872"/>
      </dsp:txXfrm>
    </dsp:sp>
    <dsp:sp modelId="{249916DC-BC13-48B8-A2E9-6B76DC5B86B3}">
      <dsp:nvSpPr>
        <dsp:cNvPr id="0" name=""/>
        <dsp:cNvSpPr/>
      </dsp:nvSpPr>
      <dsp:spPr>
        <a:xfrm>
          <a:off x="4883182" y="1835663"/>
          <a:ext cx="1735945" cy="1843125"/>
        </a:xfrm>
        <a:prstGeom prst="roundRect">
          <a:avLst>
            <a:gd name="adj" fmla="val 10000"/>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"Post-voting, a robust verification process is initiated to confirm the legitimacy of each vote."</a:t>
          </a:r>
        </a:p>
      </dsp:txBody>
      <dsp:txXfrm>
        <a:off x="4934026" y="1886507"/>
        <a:ext cx="1634257" cy="1741437"/>
      </dsp:txXfrm>
    </dsp:sp>
    <dsp:sp modelId="{C7F3F24E-C665-4CE8-9BDB-F4F1600BBCE9}">
      <dsp:nvSpPr>
        <dsp:cNvPr id="0" name=""/>
        <dsp:cNvSpPr/>
      </dsp:nvSpPr>
      <dsp:spPr>
        <a:xfrm>
          <a:off x="4883182" y="3962347"/>
          <a:ext cx="1735945" cy="1843125"/>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"Voters receive a confirmation of their vote, and a secure verification mechanism ensures the authenticity of the entire voting process."</a:t>
          </a:r>
        </a:p>
      </dsp:txBody>
      <dsp:txXfrm>
        <a:off x="4934026" y="4013191"/>
        <a:ext cx="1634257" cy="17414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7002B-9D06-479F-B757-8E2A6CFBF0B4}">
      <dsp:nvSpPr>
        <dsp:cNvPr id="0" name=""/>
        <dsp:cNvSpPr/>
      </dsp:nvSpPr>
      <dsp:spPr>
        <a:xfrm>
          <a:off x="0" y="1163237"/>
          <a:ext cx="6836956" cy="1813167"/>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0624" tIns="312420" rIns="53062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"While the Online Voting System offers numerous advantages, its implementation is not without challenges. We address these challenges proactively to ensure a secure and reliable voting experience."</a:t>
          </a:r>
        </a:p>
      </dsp:txBody>
      <dsp:txXfrm>
        <a:off x="0" y="1163237"/>
        <a:ext cx="6836956" cy="1813167"/>
      </dsp:txXfrm>
    </dsp:sp>
    <dsp:sp modelId="{58FE7379-4F8D-4050-BC2A-7EC8FD895809}">
      <dsp:nvSpPr>
        <dsp:cNvPr id="0" name=""/>
        <dsp:cNvSpPr/>
      </dsp:nvSpPr>
      <dsp:spPr>
        <a:xfrm>
          <a:off x="341847" y="941837"/>
          <a:ext cx="4785869" cy="442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666750">
            <a:lnSpc>
              <a:spcPct val="90000"/>
            </a:lnSpc>
            <a:spcBef>
              <a:spcPct val="0"/>
            </a:spcBef>
            <a:spcAft>
              <a:spcPct val="35000"/>
            </a:spcAft>
            <a:buNone/>
          </a:pPr>
          <a:r>
            <a:rPr lang="en-US" sz="1500" kern="1200" dirty="0"/>
            <a:t>Acknowledge the potential challenges faced during the implementation of the Online Voting System</a:t>
          </a:r>
        </a:p>
      </dsp:txBody>
      <dsp:txXfrm>
        <a:off x="363463" y="963453"/>
        <a:ext cx="4742637" cy="399568"/>
      </dsp:txXfrm>
    </dsp:sp>
    <dsp:sp modelId="{66791F0E-0037-4D33-863B-3AF97F79B7B6}">
      <dsp:nvSpPr>
        <dsp:cNvPr id="0" name=""/>
        <dsp:cNvSpPr/>
      </dsp:nvSpPr>
      <dsp:spPr>
        <a:xfrm>
          <a:off x="0" y="3278805"/>
          <a:ext cx="6836956" cy="1892266"/>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0624" tIns="312420" rIns="53062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"Ensuring the highest level of security is a constant challenge, as the system must defend against potential cyber threats and attacks."</a:t>
          </a:r>
        </a:p>
        <a:p>
          <a:pPr marL="114300" lvl="1" indent="-114300" algn="l" defTabSz="666750">
            <a:lnSpc>
              <a:spcPct val="90000"/>
            </a:lnSpc>
            <a:spcBef>
              <a:spcPct val="0"/>
            </a:spcBef>
            <a:spcAft>
              <a:spcPct val="15000"/>
            </a:spcAft>
            <a:buChar char="•"/>
          </a:pPr>
          <a:r>
            <a:rPr lang="en-US" sz="1500" kern="1200"/>
            <a:t>"Regular security audits and updates are conducted to stay ahead of emerging risks and vulnerabilities."</a:t>
          </a:r>
        </a:p>
      </dsp:txBody>
      <dsp:txXfrm>
        <a:off x="0" y="3278805"/>
        <a:ext cx="6836956" cy="1892266"/>
      </dsp:txXfrm>
    </dsp:sp>
    <dsp:sp modelId="{D37731D8-BE63-44A6-834D-340C3A3935A3}">
      <dsp:nvSpPr>
        <dsp:cNvPr id="0" name=""/>
        <dsp:cNvSpPr/>
      </dsp:nvSpPr>
      <dsp:spPr>
        <a:xfrm>
          <a:off x="341847" y="3057405"/>
          <a:ext cx="4785869" cy="442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666750">
            <a:lnSpc>
              <a:spcPct val="90000"/>
            </a:lnSpc>
            <a:spcBef>
              <a:spcPct val="0"/>
            </a:spcBef>
            <a:spcAft>
              <a:spcPct val="35000"/>
            </a:spcAft>
            <a:buNone/>
          </a:pPr>
          <a:r>
            <a:rPr lang="en-US" sz="1500" kern="1200"/>
            <a:t>Security Concerns</a:t>
          </a:r>
        </a:p>
      </dsp:txBody>
      <dsp:txXfrm>
        <a:off x="363463" y="3079021"/>
        <a:ext cx="4742637"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CE195-F995-43DF-947C-580E7372EACA}">
      <dsp:nvSpPr>
        <dsp:cNvPr id="0" name=""/>
        <dsp:cNvSpPr/>
      </dsp:nvSpPr>
      <dsp:spPr>
        <a:xfrm>
          <a:off x="0" y="519129"/>
          <a:ext cx="6836956" cy="231525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0624" tIns="437388" rIns="53062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"Not all citizens may have equal access to the internet or digital devices, posing a challenge to the inclusivity of the system."</a:t>
          </a:r>
        </a:p>
        <a:p>
          <a:pPr marL="228600" lvl="1" indent="-228600" algn="l" defTabSz="933450">
            <a:lnSpc>
              <a:spcPct val="90000"/>
            </a:lnSpc>
            <a:spcBef>
              <a:spcPct val="0"/>
            </a:spcBef>
            <a:spcAft>
              <a:spcPct val="15000"/>
            </a:spcAft>
            <a:buChar char="•"/>
          </a:pPr>
          <a:r>
            <a:rPr lang="en-US" sz="2100" kern="1200"/>
            <a:t>"Efforts are made to bridge the digital divide, providing alternative voting methods for those facing accessibility challenges."</a:t>
          </a:r>
        </a:p>
      </dsp:txBody>
      <dsp:txXfrm>
        <a:off x="0" y="519129"/>
        <a:ext cx="6836956" cy="2315250"/>
      </dsp:txXfrm>
    </dsp:sp>
    <dsp:sp modelId="{6AA8BD66-10A7-4AC9-B5F9-3AAE6AAC1879}">
      <dsp:nvSpPr>
        <dsp:cNvPr id="0" name=""/>
        <dsp:cNvSpPr/>
      </dsp:nvSpPr>
      <dsp:spPr>
        <a:xfrm>
          <a:off x="341847" y="209169"/>
          <a:ext cx="4785869" cy="6199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933450">
            <a:lnSpc>
              <a:spcPct val="90000"/>
            </a:lnSpc>
            <a:spcBef>
              <a:spcPct val="0"/>
            </a:spcBef>
            <a:spcAft>
              <a:spcPct val="35000"/>
            </a:spcAft>
            <a:buNone/>
          </a:pPr>
          <a:r>
            <a:rPr lang="en-US" sz="2100" kern="1200"/>
            <a:t>Accessibility Barriers</a:t>
          </a:r>
        </a:p>
      </dsp:txBody>
      <dsp:txXfrm>
        <a:off x="372109" y="239431"/>
        <a:ext cx="4725345" cy="559396"/>
      </dsp:txXfrm>
    </dsp:sp>
    <dsp:sp modelId="{21A57E80-1820-4CD6-9AA3-F2CF79A81569}">
      <dsp:nvSpPr>
        <dsp:cNvPr id="0" name=""/>
        <dsp:cNvSpPr/>
      </dsp:nvSpPr>
      <dsp:spPr>
        <a:xfrm>
          <a:off x="0" y="3257739"/>
          <a:ext cx="6836956" cy="26460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0624" tIns="437388" rIns="53062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"Building and maintaining public trust in the Online Voting System can be challenging, especially in the face of concerns about the security and integrity of online voting."</a:t>
          </a:r>
        </a:p>
        <a:p>
          <a:pPr marL="228600" lvl="1" indent="-228600" algn="l" defTabSz="933450">
            <a:lnSpc>
              <a:spcPct val="90000"/>
            </a:lnSpc>
            <a:spcBef>
              <a:spcPct val="0"/>
            </a:spcBef>
            <a:spcAft>
              <a:spcPct val="15000"/>
            </a:spcAft>
            <a:buChar char="•"/>
          </a:pPr>
          <a:r>
            <a:rPr lang="en-US" sz="2100" kern="1200"/>
            <a:t>"Educational campaigns and transparent communication are essential to address and alleviate these concerns."</a:t>
          </a:r>
        </a:p>
      </dsp:txBody>
      <dsp:txXfrm>
        <a:off x="0" y="3257739"/>
        <a:ext cx="6836956" cy="2646000"/>
      </dsp:txXfrm>
    </dsp:sp>
    <dsp:sp modelId="{92A28834-0A26-46FA-A5A5-5B3A74D14313}">
      <dsp:nvSpPr>
        <dsp:cNvPr id="0" name=""/>
        <dsp:cNvSpPr/>
      </dsp:nvSpPr>
      <dsp:spPr>
        <a:xfrm>
          <a:off x="341847" y="2947779"/>
          <a:ext cx="4785869" cy="6199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80894" tIns="0" rIns="180894" bIns="0" numCol="1" spcCol="1270" anchor="ctr" anchorCtr="0">
          <a:noAutofit/>
        </a:bodyPr>
        <a:lstStyle/>
        <a:p>
          <a:pPr marL="0" lvl="0" indent="0" algn="l" defTabSz="933450">
            <a:lnSpc>
              <a:spcPct val="90000"/>
            </a:lnSpc>
            <a:spcBef>
              <a:spcPct val="0"/>
            </a:spcBef>
            <a:spcAft>
              <a:spcPct val="35000"/>
            </a:spcAft>
            <a:buNone/>
          </a:pPr>
          <a:r>
            <a:rPr lang="en-US" sz="2100" kern="1200"/>
            <a:t>Public Trust</a:t>
          </a:r>
        </a:p>
      </dsp:txBody>
      <dsp:txXfrm>
        <a:off x="372109" y="2978041"/>
        <a:ext cx="4725345"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C9CBC-2A3A-4571-B59A-A3BA8C25A1B3}">
      <dsp:nvSpPr>
        <dsp:cNvPr id="0" name=""/>
        <dsp:cNvSpPr/>
      </dsp:nvSpPr>
      <dsp:spPr>
        <a:xfrm>
          <a:off x="834" y="398287"/>
          <a:ext cx="3037905" cy="1518952"/>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Discuss the ongoing commitment to innovation and improvement in the Online Voting System</a:t>
          </a:r>
        </a:p>
      </dsp:txBody>
      <dsp:txXfrm>
        <a:off x="45323" y="442776"/>
        <a:ext cx="2948927" cy="1429974"/>
      </dsp:txXfrm>
    </dsp:sp>
    <dsp:sp modelId="{7F194DD1-46E8-433E-8A9E-C85ED71D6104}">
      <dsp:nvSpPr>
        <dsp:cNvPr id="0" name=""/>
        <dsp:cNvSpPr/>
      </dsp:nvSpPr>
      <dsp:spPr>
        <a:xfrm>
          <a:off x="304625" y="1917240"/>
          <a:ext cx="303790" cy="1139214"/>
        </a:xfrm>
        <a:custGeom>
          <a:avLst/>
          <a:gdLst/>
          <a:ahLst/>
          <a:cxnLst/>
          <a:rect l="0" t="0" r="0" b="0"/>
          <a:pathLst>
            <a:path>
              <a:moveTo>
                <a:pt x="0" y="0"/>
              </a:moveTo>
              <a:lnTo>
                <a:pt x="0" y="1139214"/>
              </a:lnTo>
              <a:lnTo>
                <a:pt x="303790" y="1139214"/>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A5AF3-D082-4DF1-922B-7073F657B3A3}">
      <dsp:nvSpPr>
        <dsp:cNvPr id="0" name=""/>
        <dsp:cNvSpPr/>
      </dsp:nvSpPr>
      <dsp:spPr>
        <a:xfrm>
          <a:off x="608415" y="229697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"Our dedication to excellence doesn't end with the current implementation of the Online Voting System. We envision continuous evolution and improvement, exploring future enhancements that align with emerging technologies and changing needs."</a:t>
          </a:r>
        </a:p>
      </dsp:txBody>
      <dsp:txXfrm>
        <a:off x="652904" y="2341467"/>
        <a:ext cx="2341346" cy="1429974"/>
      </dsp:txXfrm>
    </dsp:sp>
    <dsp:sp modelId="{0984D839-BB48-40E4-8E24-1C59B4F8E940}">
      <dsp:nvSpPr>
        <dsp:cNvPr id="0" name=""/>
        <dsp:cNvSpPr/>
      </dsp:nvSpPr>
      <dsp:spPr>
        <a:xfrm>
          <a:off x="3798216" y="398287"/>
          <a:ext cx="3037905" cy="1518952"/>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Integration with Blockchain Technology</a:t>
          </a:r>
        </a:p>
      </dsp:txBody>
      <dsp:txXfrm>
        <a:off x="3842705" y="442776"/>
        <a:ext cx="2948927" cy="1429974"/>
      </dsp:txXfrm>
    </dsp:sp>
    <dsp:sp modelId="{DF53ED76-56EC-4180-A547-680B6CA3B4DF}">
      <dsp:nvSpPr>
        <dsp:cNvPr id="0" name=""/>
        <dsp:cNvSpPr/>
      </dsp:nvSpPr>
      <dsp:spPr>
        <a:xfrm>
          <a:off x="4102006" y="1917240"/>
          <a:ext cx="303790" cy="1139214"/>
        </a:xfrm>
        <a:custGeom>
          <a:avLst/>
          <a:gdLst/>
          <a:ahLst/>
          <a:cxnLst/>
          <a:rect l="0" t="0" r="0" b="0"/>
          <a:pathLst>
            <a:path>
              <a:moveTo>
                <a:pt x="0" y="0"/>
              </a:moveTo>
              <a:lnTo>
                <a:pt x="0" y="1139214"/>
              </a:lnTo>
              <a:lnTo>
                <a:pt x="303790" y="1139214"/>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A1CEE-FD91-47A2-A974-095159D7F66B}">
      <dsp:nvSpPr>
        <dsp:cNvPr id="0" name=""/>
        <dsp:cNvSpPr/>
      </dsp:nvSpPr>
      <dsp:spPr>
        <a:xfrm>
          <a:off x="4405797" y="229697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"Exploring the integration of blockchain to further enhance the security and transparency of the voting process."</a:t>
          </a:r>
        </a:p>
      </dsp:txBody>
      <dsp:txXfrm>
        <a:off x="4450286" y="2341467"/>
        <a:ext cx="2341346" cy="1429974"/>
      </dsp:txXfrm>
    </dsp:sp>
    <dsp:sp modelId="{1DC007D6-C70B-4741-A459-015096761511}">
      <dsp:nvSpPr>
        <dsp:cNvPr id="0" name=""/>
        <dsp:cNvSpPr/>
      </dsp:nvSpPr>
      <dsp:spPr>
        <a:xfrm>
          <a:off x="4102006" y="1917240"/>
          <a:ext cx="303790" cy="3037905"/>
        </a:xfrm>
        <a:custGeom>
          <a:avLst/>
          <a:gdLst/>
          <a:ahLst/>
          <a:cxnLst/>
          <a:rect l="0" t="0" r="0" b="0"/>
          <a:pathLst>
            <a:path>
              <a:moveTo>
                <a:pt x="0" y="0"/>
              </a:moveTo>
              <a:lnTo>
                <a:pt x="0" y="3037905"/>
              </a:lnTo>
              <a:lnTo>
                <a:pt x="303790" y="3037905"/>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48F9BB-7EBD-41CC-A162-7E118AACBB93}">
      <dsp:nvSpPr>
        <dsp:cNvPr id="0" name=""/>
        <dsp:cNvSpPr/>
      </dsp:nvSpPr>
      <dsp:spPr>
        <a:xfrm>
          <a:off x="4405797" y="4195668"/>
          <a:ext cx="2430324" cy="1518952"/>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"Blockchain's decentralized nature could provide an additional layer of trust and integrity to our system."</a:t>
          </a:r>
        </a:p>
      </dsp:txBody>
      <dsp:txXfrm>
        <a:off x="4450286" y="4240157"/>
        <a:ext cx="2341346" cy="142997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1399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99597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6275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441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2243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408348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35847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593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330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3802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4094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766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8298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8206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235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8987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7AA7F-BE72-4467-897E-7A302F46504F}" type="datetimeFigureOut">
              <a:rPr lang="en-US" smtClean="0"/>
              <a:pPr/>
              <a:t>11/26/2023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95041023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D9D8-8587-A612-C1F3-067CA4E1A263}"/>
              </a:ext>
            </a:extLst>
          </p:cNvPr>
          <p:cNvSpPr>
            <a:spLocks noGrp="1"/>
          </p:cNvSpPr>
          <p:nvPr>
            <p:ph type="title"/>
          </p:nvPr>
        </p:nvSpPr>
        <p:spPr>
          <a:xfrm>
            <a:off x="777241" y="607721"/>
            <a:ext cx="10637518" cy="1325563"/>
          </a:xfrm>
        </p:spPr>
        <p:txBody>
          <a:bodyPr>
            <a:normAutofit fontScale="90000"/>
            <a:scene3d>
              <a:camera prst="orthographicFront"/>
              <a:lightRig rig="threePt" dir="t"/>
            </a:scene3d>
            <a:sp3d extrusionH="57150">
              <a:bevelT w="38100" h="38100" prst="convex"/>
            </a:sp3d>
          </a:bodyPr>
          <a:lstStyle/>
          <a:p>
            <a:pPr marL="0" indent="0" algn="ctr"/>
            <a:r>
              <a:rPr lang="en-US" sz="5400" dirty="0">
                <a:solidFill>
                  <a:srgbClr val="92D050"/>
                </a:solidFill>
              </a:rPr>
              <a:t>Gla university, Mathura</a:t>
            </a:r>
            <a:br>
              <a:rPr lang="en-US" sz="5400" dirty="0">
                <a:solidFill>
                  <a:srgbClr val="92D050"/>
                </a:solidFill>
              </a:rPr>
            </a:br>
            <a:r>
              <a:rPr lang="en-US" sz="3100" dirty="0">
                <a:solidFill>
                  <a:srgbClr val="92D050"/>
                </a:solidFill>
              </a:rPr>
              <a:t>Computer Science Engineering</a:t>
            </a:r>
            <a:br>
              <a:rPr lang="en-US" sz="5400" dirty="0">
                <a:solidFill>
                  <a:srgbClr val="92D050"/>
                </a:solidFill>
              </a:rPr>
            </a:br>
            <a:endParaRPr lang="en-IN" dirty="0">
              <a:ln>
                <a:solidFill>
                  <a:schemeClr val="bg1"/>
                </a:solidFill>
              </a:ln>
              <a:solidFill>
                <a:srgbClr val="92D050"/>
              </a:solidFill>
            </a:endParaRPr>
          </a:p>
        </p:txBody>
      </p:sp>
      <p:sp>
        <p:nvSpPr>
          <p:cNvPr id="3" name="Content Placeholder 2">
            <a:extLst>
              <a:ext uri="{FF2B5EF4-FFF2-40B4-BE49-F238E27FC236}">
                <a16:creationId xmlns:a16="http://schemas.microsoft.com/office/drawing/2014/main" id="{32274D1F-126E-C6B4-E76F-C537FF8D6976}"/>
              </a:ext>
            </a:extLst>
          </p:cNvPr>
          <p:cNvSpPr>
            <a:spLocks noGrp="1"/>
          </p:cNvSpPr>
          <p:nvPr>
            <p:ph idx="1"/>
          </p:nvPr>
        </p:nvSpPr>
        <p:spPr>
          <a:xfrm>
            <a:off x="777242" y="1782147"/>
            <a:ext cx="10637518" cy="4394815"/>
          </a:xfrm>
        </p:spPr>
        <p:txBody>
          <a:bodyPr/>
          <a:lstStyle/>
          <a:p>
            <a:pPr marL="0" indent="0" algn="ctr">
              <a:buNone/>
            </a:pPr>
            <a:endParaRPr lang="en-US" dirty="0"/>
          </a:p>
          <a:p>
            <a:pPr marL="0" indent="0" algn="ctr">
              <a:buNone/>
            </a:pPr>
            <a:r>
              <a:rPr lang="en-US" sz="3200" dirty="0">
                <a:solidFill>
                  <a:schemeClr val="accent6"/>
                </a:solidFill>
              </a:rPr>
              <a:t>Topic:- E Voting System</a:t>
            </a:r>
          </a:p>
          <a:p>
            <a:pPr marL="0" indent="0" algn="ctr">
              <a:buNone/>
            </a:pPr>
            <a:r>
              <a:rPr lang="en-US" dirty="0"/>
              <a:t>Date:-</a:t>
            </a:r>
          </a:p>
          <a:p>
            <a:pPr marL="0" indent="0" algn="ctr">
              <a:buNone/>
            </a:pPr>
            <a:r>
              <a:rPr lang="en-US" sz="2000" dirty="0"/>
              <a:t>Archi Agarwal(2115000194)</a:t>
            </a:r>
          </a:p>
          <a:p>
            <a:pPr marL="0" indent="0" algn="ctr">
              <a:buNone/>
            </a:pPr>
            <a:r>
              <a:rPr lang="en-US" sz="2000" dirty="0"/>
              <a:t>Ashmit Garg(2215990015)</a:t>
            </a:r>
          </a:p>
          <a:p>
            <a:pPr marL="0" indent="0" algn="ctr">
              <a:buNone/>
            </a:pPr>
            <a:r>
              <a:rPr lang="en-US" sz="2000" dirty="0"/>
              <a:t>Hemant Kumar(2215990030)</a:t>
            </a:r>
          </a:p>
          <a:p>
            <a:pPr marL="0" indent="0" algn="ctr">
              <a:buNone/>
            </a:pPr>
            <a:r>
              <a:rPr lang="en-US" sz="2000" dirty="0"/>
              <a:t>Rhythm Chaurasia(2215990049</a:t>
            </a:r>
            <a:r>
              <a:rPr lang="en-US" dirty="0"/>
              <a:t>)</a:t>
            </a:r>
          </a:p>
        </p:txBody>
      </p:sp>
    </p:spTree>
    <p:extLst>
      <p:ext uri="{BB962C8B-B14F-4D97-AF65-F5344CB8AC3E}">
        <p14:creationId xmlns:p14="http://schemas.microsoft.com/office/powerpoint/2010/main" val="147615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0D5D-AC65-F6E4-6A66-344151D5B2F9}"/>
              </a:ext>
            </a:extLst>
          </p:cNvPr>
          <p:cNvSpPr>
            <a:spLocks noGrp="1"/>
          </p:cNvSpPr>
          <p:nvPr>
            <p:ph type="title"/>
          </p:nvPr>
        </p:nvSpPr>
        <p:spPr>
          <a:xfrm>
            <a:off x="677334" y="194646"/>
            <a:ext cx="8596668" cy="1320800"/>
          </a:xfrm>
        </p:spPr>
        <p:txBody>
          <a:bodyPr/>
          <a:lstStyle/>
          <a:p>
            <a:r>
              <a:rPr lang="en-US" sz="5400" dirty="0"/>
              <a:t>Implementation</a:t>
            </a:r>
            <a:endParaRPr lang="en-IN" dirty="0"/>
          </a:p>
        </p:txBody>
      </p:sp>
      <p:pic>
        <p:nvPicPr>
          <p:cNvPr id="4" name="Content Placeholder 3">
            <a:extLst>
              <a:ext uri="{FF2B5EF4-FFF2-40B4-BE49-F238E27FC236}">
                <a16:creationId xmlns:a16="http://schemas.microsoft.com/office/drawing/2014/main" id="{ABF0EB6C-D939-2C46-8291-73ABFC1FCD9A}"/>
              </a:ext>
            </a:extLst>
          </p:cNvPr>
          <p:cNvPicPr>
            <a:picLocks noGrp="1" noChangeAspect="1"/>
          </p:cNvPicPr>
          <p:nvPr>
            <p:ph idx="1"/>
          </p:nvPr>
        </p:nvPicPr>
        <p:blipFill>
          <a:blip r:embed="rId2"/>
          <a:stretch>
            <a:fillRect/>
          </a:stretch>
        </p:blipFill>
        <p:spPr>
          <a:xfrm>
            <a:off x="677334" y="2515151"/>
            <a:ext cx="2865646" cy="3881437"/>
          </a:xfrm>
          <a:prstGeom prst="rect">
            <a:avLst/>
          </a:prstGeom>
        </p:spPr>
      </p:pic>
      <p:pic>
        <p:nvPicPr>
          <p:cNvPr id="5" name="Picture 4">
            <a:extLst>
              <a:ext uri="{FF2B5EF4-FFF2-40B4-BE49-F238E27FC236}">
                <a16:creationId xmlns:a16="http://schemas.microsoft.com/office/drawing/2014/main" id="{BF82FC63-3973-0123-170B-AE5C9759C2DE}"/>
              </a:ext>
            </a:extLst>
          </p:cNvPr>
          <p:cNvPicPr>
            <a:picLocks noChangeAspect="1"/>
          </p:cNvPicPr>
          <p:nvPr/>
        </p:nvPicPr>
        <p:blipFill>
          <a:blip r:embed="rId3"/>
          <a:stretch>
            <a:fillRect/>
          </a:stretch>
        </p:blipFill>
        <p:spPr>
          <a:xfrm>
            <a:off x="3741576" y="1492897"/>
            <a:ext cx="8354035" cy="5170457"/>
          </a:xfrm>
          <a:prstGeom prst="rect">
            <a:avLst/>
          </a:prstGeom>
        </p:spPr>
      </p:pic>
    </p:spTree>
    <p:extLst>
      <p:ext uri="{BB962C8B-B14F-4D97-AF65-F5344CB8AC3E}">
        <p14:creationId xmlns:p14="http://schemas.microsoft.com/office/powerpoint/2010/main" val="338159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FD97-4D60-DEB8-EA0B-54ED7E0417FC}"/>
              </a:ext>
            </a:extLst>
          </p:cNvPr>
          <p:cNvSpPr>
            <a:spLocks noGrp="1"/>
          </p:cNvSpPr>
          <p:nvPr>
            <p:ph type="title"/>
          </p:nvPr>
        </p:nvSpPr>
        <p:spPr>
          <a:xfrm>
            <a:off x="12071329" y="534955"/>
            <a:ext cx="120671" cy="1320800"/>
          </a:xfrm>
        </p:spPr>
        <p:txBody>
          <a:bodyPr/>
          <a:lstStyle/>
          <a:p>
            <a:endParaRPr lang="en-IN" dirty="0"/>
          </a:p>
        </p:txBody>
      </p:sp>
      <p:pic>
        <p:nvPicPr>
          <p:cNvPr id="4" name="Content Placeholder 3">
            <a:extLst>
              <a:ext uri="{FF2B5EF4-FFF2-40B4-BE49-F238E27FC236}">
                <a16:creationId xmlns:a16="http://schemas.microsoft.com/office/drawing/2014/main" id="{D9B1E9F6-3450-5D0D-D7A6-92D6803C0E34}"/>
              </a:ext>
            </a:extLst>
          </p:cNvPr>
          <p:cNvPicPr>
            <a:picLocks noGrp="1" noChangeAspect="1"/>
          </p:cNvPicPr>
          <p:nvPr>
            <p:ph idx="1"/>
          </p:nvPr>
        </p:nvPicPr>
        <p:blipFill>
          <a:blip r:embed="rId2"/>
          <a:stretch>
            <a:fillRect/>
          </a:stretch>
        </p:blipFill>
        <p:spPr>
          <a:xfrm>
            <a:off x="548057" y="3172409"/>
            <a:ext cx="6414874" cy="3523026"/>
          </a:xfrm>
          <a:prstGeom prst="rect">
            <a:avLst/>
          </a:prstGeom>
        </p:spPr>
      </p:pic>
      <p:pic>
        <p:nvPicPr>
          <p:cNvPr id="5" name="Picture 4">
            <a:extLst>
              <a:ext uri="{FF2B5EF4-FFF2-40B4-BE49-F238E27FC236}">
                <a16:creationId xmlns:a16="http://schemas.microsoft.com/office/drawing/2014/main" id="{F203A950-F5D8-7719-A5C6-FF2B1A6A46FF}"/>
              </a:ext>
            </a:extLst>
          </p:cNvPr>
          <p:cNvPicPr>
            <a:picLocks noChangeAspect="1"/>
          </p:cNvPicPr>
          <p:nvPr/>
        </p:nvPicPr>
        <p:blipFill>
          <a:blip r:embed="rId3"/>
          <a:stretch>
            <a:fillRect/>
          </a:stretch>
        </p:blipFill>
        <p:spPr>
          <a:xfrm>
            <a:off x="7595119" y="317241"/>
            <a:ext cx="4198776" cy="6303549"/>
          </a:xfrm>
          <a:prstGeom prst="rect">
            <a:avLst/>
          </a:prstGeom>
        </p:spPr>
      </p:pic>
      <p:pic>
        <p:nvPicPr>
          <p:cNvPr id="6" name="Picture 5">
            <a:extLst>
              <a:ext uri="{FF2B5EF4-FFF2-40B4-BE49-F238E27FC236}">
                <a16:creationId xmlns:a16="http://schemas.microsoft.com/office/drawing/2014/main" id="{FE202A77-CB63-D5F0-05A7-868BC3B680A0}"/>
              </a:ext>
            </a:extLst>
          </p:cNvPr>
          <p:cNvPicPr>
            <a:picLocks noChangeAspect="1"/>
          </p:cNvPicPr>
          <p:nvPr/>
        </p:nvPicPr>
        <p:blipFill>
          <a:blip r:embed="rId4"/>
          <a:stretch>
            <a:fillRect/>
          </a:stretch>
        </p:blipFill>
        <p:spPr>
          <a:xfrm>
            <a:off x="548057" y="30186"/>
            <a:ext cx="6414874" cy="3029336"/>
          </a:xfrm>
          <a:prstGeom prst="rect">
            <a:avLst/>
          </a:prstGeom>
        </p:spPr>
      </p:pic>
    </p:spTree>
    <p:extLst>
      <p:ext uri="{BB962C8B-B14F-4D97-AF65-F5344CB8AC3E}">
        <p14:creationId xmlns:p14="http://schemas.microsoft.com/office/powerpoint/2010/main" val="198842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51C7-8BAF-B7D3-8618-3626B5564A28}"/>
              </a:ext>
            </a:extLst>
          </p:cNvPr>
          <p:cNvSpPr>
            <a:spLocks noGrp="1"/>
          </p:cNvSpPr>
          <p:nvPr>
            <p:ph type="title"/>
          </p:nvPr>
        </p:nvSpPr>
        <p:spPr>
          <a:xfrm>
            <a:off x="12119865" y="982824"/>
            <a:ext cx="1683311" cy="1320800"/>
          </a:xfrm>
        </p:spPr>
        <p:txBody>
          <a:bodyPr/>
          <a:lstStyle/>
          <a:p>
            <a:endParaRPr lang="en-IN" dirty="0"/>
          </a:p>
        </p:txBody>
      </p:sp>
      <p:pic>
        <p:nvPicPr>
          <p:cNvPr id="17" name="Content Placeholder 16">
            <a:extLst>
              <a:ext uri="{FF2B5EF4-FFF2-40B4-BE49-F238E27FC236}">
                <a16:creationId xmlns:a16="http://schemas.microsoft.com/office/drawing/2014/main" id="{887BFED9-89A4-2091-6DAD-047954534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2875" y="513185"/>
            <a:ext cx="4341242" cy="6027576"/>
          </a:xfrm>
        </p:spPr>
      </p:pic>
      <p:pic>
        <p:nvPicPr>
          <p:cNvPr id="19" name="Picture 18">
            <a:extLst>
              <a:ext uri="{FF2B5EF4-FFF2-40B4-BE49-F238E27FC236}">
                <a16:creationId xmlns:a16="http://schemas.microsoft.com/office/drawing/2014/main" id="{090E5A06-8649-A3C3-2863-1255DACB6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44" y="513185"/>
            <a:ext cx="8182171" cy="6027576"/>
          </a:xfrm>
          <a:prstGeom prst="rect">
            <a:avLst/>
          </a:prstGeom>
        </p:spPr>
      </p:pic>
    </p:spTree>
    <p:extLst>
      <p:ext uri="{BB962C8B-B14F-4D97-AF65-F5344CB8AC3E}">
        <p14:creationId xmlns:p14="http://schemas.microsoft.com/office/powerpoint/2010/main" val="143193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Features</a:t>
            </a:r>
          </a:p>
        </p:txBody>
      </p:sp>
      <p:graphicFrame>
        <p:nvGraphicFramePr>
          <p:cNvPr id="6" name="Content Placeholder">
            <a:extLst>
              <a:ext uri="{FF2B5EF4-FFF2-40B4-BE49-F238E27FC236}">
                <a16:creationId xmlns:a16="http://schemas.microsoft.com/office/drawing/2014/main" id="{E799E723-1DCF-9DAD-23B1-DE520A0F9A69}"/>
              </a:ext>
            </a:extLst>
          </p:cNvPr>
          <p:cNvGraphicFramePr>
            <a:graphicFrameLocks noGrp="1"/>
          </p:cNvGraphicFramePr>
          <p:nvPr>
            <p:ph idx="1"/>
            <p:extLst>
              <p:ext uri="{D42A27DB-BD31-4B8C-83A1-F6EECF244321}">
                <p14:modId xmlns:p14="http://schemas.microsoft.com/office/powerpoint/2010/main" val="377367994"/>
              </p:ext>
            </p:extLst>
          </p:nvPr>
        </p:nvGraphicFramePr>
        <p:xfrm>
          <a:off x="4726193" y="266827"/>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42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Features</a:t>
            </a:r>
          </a:p>
        </p:txBody>
      </p:sp>
      <p:graphicFrame>
        <p:nvGraphicFramePr>
          <p:cNvPr id="6" name="Content Placeholder">
            <a:extLst>
              <a:ext uri="{FF2B5EF4-FFF2-40B4-BE49-F238E27FC236}">
                <a16:creationId xmlns:a16="http://schemas.microsoft.com/office/drawing/2014/main" id="{4704F009-0944-0C85-1254-813204C43076}"/>
              </a:ext>
            </a:extLst>
          </p:cNvPr>
          <p:cNvGraphicFramePr>
            <a:graphicFrameLocks noGrp="1"/>
          </p:cNvGraphicFramePr>
          <p:nvPr>
            <p:ph idx="1"/>
            <p:extLst>
              <p:ext uri="{D42A27DB-BD31-4B8C-83A1-F6EECF244321}">
                <p14:modId xmlns:p14="http://schemas.microsoft.com/office/powerpoint/2010/main" val="51493192"/>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23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Features</a:t>
            </a:r>
          </a:p>
        </p:txBody>
      </p:sp>
      <p:grpSp>
        <p:nvGrpSpPr>
          <p:cNvPr id="3" name="Group 2">
            <a:extLst>
              <a:ext uri="{FF2B5EF4-FFF2-40B4-BE49-F238E27FC236}">
                <a16:creationId xmlns:a16="http://schemas.microsoft.com/office/drawing/2014/main" id="{5486B3B0-6C28-1B33-D789-48E6041C3D1E}"/>
              </a:ext>
            </a:extLst>
          </p:cNvPr>
          <p:cNvGrpSpPr/>
          <p:nvPr/>
        </p:nvGrpSpPr>
        <p:grpSpPr>
          <a:xfrm>
            <a:off x="5042848" y="791431"/>
            <a:ext cx="6836956" cy="5007717"/>
            <a:chOff x="5042848" y="791431"/>
            <a:chExt cx="6836956" cy="5007717"/>
          </a:xfrm>
        </p:grpSpPr>
        <p:sp>
          <p:nvSpPr>
            <p:cNvPr id="4" name="Rectangle: Rounded Corners 3">
              <a:extLst>
                <a:ext uri="{FF2B5EF4-FFF2-40B4-BE49-F238E27FC236}">
                  <a16:creationId xmlns:a16="http://schemas.microsoft.com/office/drawing/2014/main" id="{207DE0C4-2F4F-315D-F8D7-9DB30DDF911D}"/>
                </a:ext>
              </a:extLst>
            </p:cNvPr>
            <p:cNvSpPr/>
            <p:nvPr/>
          </p:nvSpPr>
          <p:spPr>
            <a:xfrm>
              <a:off x="5042848" y="791431"/>
              <a:ext cx="6836956" cy="228729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descr="Target Audience">
              <a:extLst>
                <a:ext uri="{FF2B5EF4-FFF2-40B4-BE49-F238E27FC236}">
                  <a16:creationId xmlns:a16="http://schemas.microsoft.com/office/drawing/2014/main" id="{67282378-FA90-FDC0-7425-DAABADE1EE84}"/>
                </a:ext>
              </a:extLst>
            </p:cNvPr>
            <p:cNvSpPr/>
            <p:nvPr/>
          </p:nvSpPr>
          <p:spPr>
            <a:xfrm>
              <a:off x="5596511" y="1431750"/>
              <a:ext cx="1006660" cy="100666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F7C29655-9E19-1248-D6A7-33FB4175BF16}"/>
                </a:ext>
              </a:extLst>
            </p:cNvPr>
            <p:cNvSpPr/>
            <p:nvPr/>
          </p:nvSpPr>
          <p:spPr>
            <a:xfrm>
              <a:off x="7156836" y="1019934"/>
              <a:ext cx="3076630" cy="1830292"/>
            </a:xfrm>
            <a:custGeom>
              <a:avLst/>
              <a:gdLst>
                <a:gd name="connsiteX0" fmla="*/ 0 w 3076630"/>
                <a:gd name="connsiteY0" fmla="*/ 0 h 1830292"/>
                <a:gd name="connsiteX1" fmla="*/ 3076630 w 3076630"/>
                <a:gd name="connsiteY1" fmla="*/ 0 h 1830292"/>
                <a:gd name="connsiteX2" fmla="*/ 3076630 w 3076630"/>
                <a:gd name="connsiteY2" fmla="*/ 1830292 h 1830292"/>
                <a:gd name="connsiteX3" fmla="*/ 0 w 3076630"/>
                <a:gd name="connsiteY3" fmla="*/ 1830292 h 1830292"/>
                <a:gd name="connsiteX4" fmla="*/ 0 w 3076630"/>
                <a:gd name="connsiteY4" fmla="*/ 0 h 1830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630" h="1830292">
                  <a:moveTo>
                    <a:pt x="0" y="0"/>
                  </a:moveTo>
                  <a:lnTo>
                    <a:pt x="3076630" y="0"/>
                  </a:lnTo>
                  <a:lnTo>
                    <a:pt x="3076630" y="1830292"/>
                  </a:lnTo>
                  <a:lnTo>
                    <a:pt x="0" y="18302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3706" tIns="193706" rIns="193706" bIns="193706" numCol="1" spcCol="1270" anchor="ctr" anchorCtr="0">
              <a:noAutofit/>
            </a:bodyPr>
            <a:lstStyle/>
            <a:p>
              <a:pPr marL="0" lvl="0" indent="0" algn="l" defTabSz="933450">
                <a:lnSpc>
                  <a:spcPct val="90000"/>
                </a:lnSpc>
                <a:spcBef>
                  <a:spcPct val="0"/>
                </a:spcBef>
                <a:spcAft>
                  <a:spcPct val="35000"/>
                </a:spcAft>
                <a:buNone/>
              </a:pPr>
              <a:r>
                <a:rPr lang="en-US" sz="2100" kern="1200"/>
                <a:t>Assure the audience of the system's commitment to voter privacy and data security</a:t>
              </a:r>
            </a:p>
          </p:txBody>
        </p:sp>
        <p:sp>
          <p:nvSpPr>
            <p:cNvPr id="8" name="Freeform: Shape 7">
              <a:extLst>
                <a:ext uri="{FF2B5EF4-FFF2-40B4-BE49-F238E27FC236}">
                  <a16:creationId xmlns:a16="http://schemas.microsoft.com/office/drawing/2014/main" id="{D8D4162F-725A-713C-7C51-B472A4A4F22A}"/>
                </a:ext>
              </a:extLst>
            </p:cNvPr>
            <p:cNvSpPr/>
            <p:nvPr/>
          </p:nvSpPr>
          <p:spPr>
            <a:xfrm>
              <a:off x="10233466" y="1019934"/>
              <a:ext cx="1644271" cy="1830292"/>
            </a:xfrm>
            <a:custGeom>
              <a:avLst/>
              <a:gdLst>
                <a:gd name="connsiteX0" fmla="*/ 0 w 1644271"/>
                <a:gd name="connsiteY0" fmla="*/ 0 h 1830292"/>
                <a:gd name="connsiteX1" fmla="*/ 1644271 w 1644271"/>
                <a:gd name="connsiteY1" fmla="*/ 0 h 1830292"/>
                <a:gd name="connsiteX2" fmla="*/ 1644271 w 1644271"/>
                <a:gd name="connsiteY2" fmla="*/ 1830292 h 1830292"/>
                <a:gd name="connsiteX3" fmla="*/ 0 w 1644271"/>
                <a:gd name="connsiteY3" fmla="*/ 1830292 h 1830292"/>
                <a:gd name="connsiteX4" fmla="*/ 0 w 1644271"/>
                <a:gd name="connsiteY4" fmla="*/ 0 h 1830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271" h="1830292">
                  <a:moveTo>
                    <a:pt x="0" y="0"/>
                  </a:moveTo>
                  <a:lnTo>
                    <a:pt x="1644271" y="0"/>
                  </a:lnTo>
                  <a:lnTo>
                    <a:pt x="1644271" y="1830292"/>
                  </a:lnTo>
                  <a:lnTo>
                    <a:pt x="0" y="18302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3706" tIns="193706" rIns="193706" bIns="193706" numCol="1" spcCol="1270" anchor="ctr" anchorCtr="0">
              <a:noAutofit/>
            </a:bodyPr>
            <a:lstStyle/>
            <a:p>
              <a:pPr marL="0" lvl="0" indent="0" algn="l" defTabSz="488950">
                <a:lnSpc>
                  <a:spcPct val="90000"/>
                </a:lnSpc>
                <a:spcBef>
                  <a:spcPct val="0"/>
                </a:spcBef>
                <a:spcAft>
                  <a:spcPct val="35000"/>
                </a:spcAft>
                <a:buNone/>
              </a:pPr>
              <a:r>
                <a:rPr lang="en-US" sz="1100" kern="1200" dirty="0"/>
                <a:t>Example: "We prioritize the anonymity of each voter. Our system employs advanced encryption techniques to safeguard voting data, ensuring a secure and confidential electoral experience."</a:t>
              </a:r>
            </a:p>
          </p:txBody>
        </p:sp>
        <p:sp>
          <p:nvSpPr>
            <p:cNvPr id="9" name="Rectangle: Rounded Corners 8">
              <a:extLst>
                <a:ext uri="{FF2B5EF4-FFF2-40B4-BE49-F238E27FC236}">
                  <a16:creationId xmlns:a16="http://schemas.microsoft.com/office/drawing/2014/main" id="{084BC1CF-4A94-7D89-C75C-4FD796CF0829}"/>
                </a:ext>
              </a:extLst>
            </p:cNvPr>
            <p:cNvSpPr/>
            <p:nvPr/>
          </p:nvSpPr>
          <p:spPr>
            <a:xfrm>
              <a:off x="5042848" y="3536303"/>
              <a:ext cx="6836956" cy="226284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Processor">
              <a:extLst>
                <a:ext uri="{FF2B5EF4-FFF2-40B4-BE49-F238E27FC236}">
                  <a16:creationId xmlns:a16="http://schemas.microsoft.com/office/drawing/2014/main" id="{74B33C50-7749-457B-085E-7497F903DF11}"/>
                </a:ext>
              </a:extLst>
            </p:cNvPr>
            <p:cNvSpPr/>
            <p:nvPr/>
          </p:nvSpPr>
          <p:spPr>
            <a:xfrm>
              <a:off x="5596511" y="4164395"/>
              <a:ext cx="1006660" cy="100666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9A3651AE-DD56-0AB8-0439-410F0583A325}"/>
                </a:ext>
              </a:extLst>
            </p:cNvPr>
            <p:cNvSpPr/>
            <p:nvPr/>
          </p:nvSpPr>
          <p:spPr>
            <a:xfrm>
              <a:off x="7156836" y="3752579"/>
              <a:ext cx="3076630" cy="1830292"/>
            </a:xfrm>
            <a:custGeom>
              <a:avLst/>
              <a:gdLst>
                <a:gd name="connsiteX0" fmla="*/ 0 w 3076630"/>
                <a:gd name="connsiteY0" fmla="*/ 0 h 1830292"/>
                <a:gd name="connsiteX1" fmla="*/ 3076630 w 3076630"/>
                <a:gd name="connsiteY1" fmla="*/ 0 h 1830292"/>
                <a:gd name="connsiteX2" fmla="*/ 3076630 w 3076630"/>
                <a:gd name="connsiteY2" fmla="*/ 1830292 h 1830292"/>
                <a:gd name="connsiteX3" fmla="*/ 0 w 3076630"/>
                <a:gd name="connsiteY3" fmla="*/ 1830292 h 1830292"/>
                <a:gd name="connsiteX4" fmla="*/ 0 w 3076630"/>
                <a:gd name="connsiteY4" fmla="*/ 0 h 1830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6630" h="1830292">
                  <a:moveTo>
                    <a:pt x="0" y="0"/>
                  </a:moveTo>
                  <a:lnTo>
                    <a:pt x="3076630" y="0"/>
                  </a:lnTo>
                  <a:lnTo>
                    <a:pt x="3076630" y="1830292"/>
                  </a:lnTo>
                  <a:lnTo>
                    <a:pt x="0" y="18302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3706" tIns="193706" rIns="193706" bIns="193706" numCol="1" spcCol="1270" anchor="ctr" anchorCtr="0">
              <a:noAutofit/>
            </a:bodyPr>
            <a:lstStyle/>
            <a:p>
              <a:pPr marL="0" lvl="0" indent="0" algn="l" defTabSz="933450">
                <a:lnSpc>
                  <a:spcPct val="90000"/>
                </a:lnSpc>
                <a:spcBef>
                  <a:spcPct val="0"/>
                </a:spcBef>
                <a:spcAft>
                  <a:spcPct val="35000"/>
                </a:spcAft>
                <a:buNone/>
              </a:pPr>
              <a:r>
                <a:rPr lang="en-US" sz="2100" kern="1200" dirty="0"/>
                <a:t>Discuss features that make the system accessible to a diverse range of users</a:t>
              </a:r>
            </a:p>
          </p:txBody>
        </p:sp>
        <p:sp>
          <p:nvSpPr>
            <p:cNvPr id="14" name="Freeform: Shape 13">
              <a:extLst>
                <a:ext uri="{FF2B5EF4-FFF2-40B4-BE49-F238E27FC236}">
                  <a16:creationId xmlns:a16="http://schemas.microsoft.com/office/drawing/2014/main" id="{9DD9CEEA-7D30-33D2-BDBC-6200AAFA7408}"/>
                </a:ext>
              </a:extLst>
            </p:cNvPr>
            <p:cNvSpPr/>
            <p:nvPr/>
          </p:nvSpPr>
          <p:spPr>
            <a:xfrm>
              <a:off x="10233466" y="3752579"/>
              <a:ext cx="1644271" cy="1830292"/>
            </a:xfrm>
            <a:custGeom>
              <a:avLst/>
              <a:gdLst>
                <a:gd name="connsiteX0" fmla="*/ 0 w 1644271"/>
                <a:gd name="connsiteY0" fmla="*/ 0 h 1830292"/>
                <a:gd name="connsiteX1" fmla="*/ 1644271 w 1644271"/>
                <a:gd name="connsiteY1" fmla="*/ 0 h 1830292"/>
                <a:gd name="connsiteX2" fmla="*/ 1644271 w 1644271"/>
                <a:gd name="connsiteY2" fmla="*/ 1830292 h 1830292"/>
                <a:gd name="connsiteX3" fmla="*/ 0 w 1644271"/>
                <a:gd name="connsiteY3" fmla="*/ 1830292 h 1830292"/>
                <a:gd name="connsiteX4" fmla="*/ 0 w 1644271"/>
                <a:gd name="connsiteY4" fmla="*/ 0 h 1830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271" h="1830292">
                  <a:moveTo>
                    <a:pt x="0" y="0"/>
                  </a:moveTo>
                  <a:lnTo>
                    <a:pt x="1644271" y="0"/>
                  </a:lnTo>
                  <a:lnTo>
                    <a:pt x="1644271" y="1830292"/>
                  </a:lnTo>
                  <a:lnTo>
                    <a:pt x="0" y="18302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3706" tIns="193706" rIns="193706" bIns="193706" numCol="1" spcCol="1270" anchor="ctr" anchorCtr="0">
              <a:noAutofit/>
            </a:bodyPr>
            <a:lstStyle/>
            <a:p>
              <a:pPr marL="0" lvl="0" indent="0" algn="l" defTabSz="488950">
                <a:lnSpc>
                  <a:spcPct val="90000"/>
                </a:lnSpc>
                <a:spcBef>
                  <a:spcPct val="0"/>
                </a:spcBef>
                <a:spcAft>
                  <a:spcPct val="35000"/>
                </a:spcAft>
                <a:buNone/>
              </a:pPr>
              <a:r>
                <a:rPr lang="en-US" sz="1100" kern="1200"/>
                <a:t>Example: "Accessibility matters. Our system is designed with features such as screen reader compatibility and language options, making it accessible to voters with diverse needs."</a:t>
              </a:r>
            </a:p>
          </p:txBody>
        </p:sp>
      </p:grpSp>
    </p:spTree>
    <p:extLst>
      <p:ext uri="{BB962C8B-B14F-4D97-AF65-F5344CB8AC3E}">
        <p14:creationId xmlns:p14="http://schemas.microsoft.com/office/powerpoint/2010/main" val="404697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Results</a:t>
            </a:r>
          </a:p>
        </p:txBody>
      </p:sp>
      <p:graphicFrame>
        <p:nvGraphicFramePr>
          <p:cNvPr id="6" name="Content Placeholder">
            <a:extLst>
              <a:ext uri="{FF2B5EF4-FFF2-40B4-BE49-F238E27FC236}">
                <a16:creationId xmlns:a16="http://schemas.microsoft.com/office/drawing/2014/main" id="{8CDA52C3-22C3-1040-FA2E-9263B7D1AFA0}"/>
              </a:ext>
            </a:extLst>
          </p:cNvPr>
          <p:cNvGraphicFramePr>
            <a:graphicFrameLocks noGrp="1"/>
          </p:cNvGraphicFramePr>
          <p:nvPr>
            <p:ph idx="1"/>
            <p:extLst>
              <p:ext uri="{D42A27DB-BD31-4B8C-83A1-F6EECF244321}">
                <p14:modId xmlns:p14="http://schemas.microsoft.com/office/powerpoint/2010/main" val="3536569149"/>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04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Challenges Faced</a:t>
            </a:r>
          </a:p>
        </p:txBody>
      </p:sp>
      <p:graphicFrame>
        <p:nvGraphicFramePr>
          <p:cNvPr id="6" name="Content Placeholder">
            <a:extLst>
              <a:ext uri="{FF2B5EF4-FFF2-40B4-BE49-F238E27FC236}">
                <a16:creationId xmlns:a16="http://schemas.microsoft.com/office/drawing/2014/main" id="{605D4FA8-6246-35A2-D387-0E5A28CCE00B}"/>
              </a:ext>
            </a:extLst>
          </p:cNvPr>
          <p:cNvGraphicFramePr>
            <a:graphicFrameLocks noGrp="1"/>
          </p:cNvGraphicFramePr>
          <p:nvPr>
            <p:ph idx="1"/>
            <p:extLst>
              <p:ext uri="{D42A27DB-BD31-4B8C-83A1-F6EECF244321}">
                <p14:modId xmlns:p14="http://schemas.microsoft.com/office/powerpoint/2010/main" val="1443200904"/>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12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Challenges Faced</a:t>
            </a:r>
          </a:p>
        </p:txBody>
      </p:sp>
      <p:graphicFrame>
        <p:nvGraphicFramePr>
          <p:cNvPr id="6" name="Content Placeholder">
            <a:extLst>
              <a:ext uri="{FF2B5EF4-FFF2-40B4-BE49-F238E27FC236}">
                <a16:creationId xmlns:a16="http://schemas.microsoft.com/office/drawing/2014/main" id="{E4EB28F5-2F3B-431E-CC3C-BE4902EA38B6}"/>
              </a:ext>
            </a:extLst>
          </p:cNvPr>
          <p:cNvGraphicFramePr>
            <a:graphicFrameLocks noGrp="1"/>
          </p:cNvGraphicFramePr>
          <p:nvPr>
            <p:ph idx="1"/>
            <p:extLst>
              <p:ext uri="{D42A27DB-BD31-4B8C-83A1-F6EECF244321}">
                <p14:modId xmlns:p14="http://schemas.microsoft.com/office/powerpoint/2010/main" val="631160171"/>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6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Future enhancements</a:t>
            </a:r>
          </a:p>
        </p:txBody>
      </p:sp>
      <p:graphicFrame>
        <p:nvGraphicFramePr>
          <p:cNvPr id="6" name="Content Placeholder">
            <a:extLst>
              <a:ext uri="{FF2B5EF4-FFF2-40B4-BE49-F238E27FC236}">
                <a16:creationId xmlns:a16="http://schemas.microsoft.com/office/drawing/2014/main" id="{EDF1F3B6-9FF3-B761-AB6B-A6C58BB4E54C}"/>
              </a:ext>
            </a:extLst>
          </p:cNvPr>
          <p:cNvGraphicFramePr>
            <a:graphicFrameLocks noGrp="1"/>
          </p:cNvGraphicFramePr>
          <p:nvPr>
            <p:ph idx="1"/>
            <p:extLst>
              <p:ext uri="{D42A27DB-BD31-4B8C-83A1-F6EECF244321}">
                <p14:modId xmlns:p14="http://schemas.microsoft.com/office/powerpoint/2010/main" val="1658590220"/>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30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11927" y="520472"/>
            <a:ext cx="3309568" cy="5817056"/>
          </a:xfrm>
        </p:spPr>
        <p:txBody>
          <a:bodyPr anchor="ctr">
            <a:normAutofit/>
          </a:bodyPr>
          <a:lstStyle/>
          <a:p>
            <a:r>
              <a:rPr lang="en-US" sz="4400" dirty="0"/>
              <a:t>Introduction</a:t>
            </a:r>
          </a:p>
        </p:txBody>
      </p:sp>
      <p:graphicFrame>
        <p:nvGraphicFramePr>
          <p:cNvPr id="14" name="Content Placeholder">
            <a:extLst>
              <a:ext uri="{FF2B5EF4-FFF2-40B4-BE49-F238E27FC236}">
                <a16:creationId xmlns:a16="http://schemas.microsoft.com/office/drawing/2014/main" id="{16C28658-3A39-977E-BAB7-E3D66939B6E2}"/>
              </a:ext>
            </a:extLst>
          </p:cNvPr>
          <p:cNvGraphicFramePr/>
          <p:nvPr>
            <p:extLst>
              <p:ext uri="{D42A27DB-BD31-4B8C-83A1-F6EECF244321}">
                <p14:modId xmlns:p14="http://schemas.microsoft.com/office/powerpoint/2010/main" val="2421962116"/>
              </p:ext>
            </p:extLst>
          </p:nvPr>
        </p:nvGraphicFramePr>
        <p:xfrm>
          <a:off x="5033517" y="520472"/>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4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Future enhancements</a:t>
            </a:r>
          </a:p>
        </p:txBody>
      </p:sp>
      <p:graphicFrame>
        <p:nvGraphicFramePr>
          <p:cNvPr id="6" name="Content Placeholder">
            <a:extLst>
              <a:ext uri="{FF2B5EF4-FFF2-40B4-BE49-F238E27FC236}">
                <a16:creationId xmlns:a16="http://schemas.microsoft.com/office/drawing/2014/main" id="{9DA03C70-2B15-F081-8191-CD6C5DAD0F42}"/>
              </a:ext>
            </a:extLst>
          </p:cNvPr>
          <p:cNvGraphicFramePr>
            <a:graphicFrameLocks noGrp="1"/>
          </p:cNvGraphicFramePr>
          <p:nvPr>
            <p:ph idx="1"/>
            <p:extLst>
              <p:ext uri="{D42A27DB-BD31-4B8C-83A1-F6EECF244321}">
                <p14:modId xmlns:p14="http://schemas.microsoft.com/office/powerpoint/2010/main" val="3039927536"/>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11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 Conclusion</a:t>
            </a:r>
          </a:p>
        </p:txBody>
      </p:sp>
      <p:graphicFrame>
        <p:nvGraphicFramePr>
          <p:cNvPr id="6" name="Content Placeholder">
            <a:extLst>
              <a:ext uri="{FF2B5EF4-FFF2-40B4-BE49-F238E27FC236}">
                <a16:creationId xmlns:a16="http://schemas.microsoft.com/office/drawing/2014/main" id="{957D853C-2BC8-15E2-7119-A93C59BCE1BC}"/>
              </a:ext>
            </a:extLst>
          </p:cNvPr>
          <p:cNvGraphicFramePr>
            <a:graphicFrameLocks noGrp="1"/>
          </p:cNvGraphicFramePr>
          <p:nvPr>
            <p:ph idx="1"/>
            <p:extLst>
              <p:ext uri="{D42A27DB-BD31-4B8C-83A1-F6EECF244321}">
                <p14:modId xmlns:p14="http://schemas.microsoft.com/office/powerpoint/2010/main" val="3630424575"/>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41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 Conclusion</a:t>
            </a:r>
          </a:p>
        </p:txBody>
      </p:sp>
      <p:graphicFrame>
        <p:nvGraphicFramePr>
          <p:cNvPr id="6" name="Content Placeholder">
            <a:extLst>
              <a:ext uri="{FF2B5EF4-FFF2-40B4-BE49-F238E27FC236}">
                <a16:creationId xmlns:a16="http://schemas.microsoft.com/office/drawing/2014/main" id="{76CB5659-0F84-4713-65EF-764F834D0DC7}"/>
              </a:ext>
            </a:extLst>
          </p:cNvPr>
          <p:cNvGraphicFramePr>
            <a:graphicFrameLocks noGrp="1"/>
          </p:cNvGraphicFramePr>
          <p:nvPr>
            <p:ph idx="1"/>
            <p:extLst>
              <p:ext uri="{D42A27DB-BD31-4B8C-83A1-F6EECF244321}">
                <p14:modId xmlns:p14="http://schemas.microsoft.com/office/powerpoint/2010/main" val="2920552203"/>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27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3700" dirty="0"/>
              <a:t> Acknowledgment</a:t>
            </a:r>
          </a:p>
        </p:txBody>
      </p:sp>
      <p:graphicFrame>
        <p:nvGraphicFramePr>
          <p:cNvPr id="6" name="Content Placeholder">
            <a:extLst>
              <a:ext uri="{FF2B5EF4-FFF2-40B4-BE49-F238E27FC236}">
                <a16:creationId xmlns:a16="http://schemas.microsoft.com/office/drawing/2014/main" id="{59AE3906-6AE4-E76C-AE91-2A6B5A32E834}"/>
              </a:ext>
            </a:extLst>
          </p:cNvPr>
          <p:cNvGraphicFramePr>
            <a:graphicFrameLocks noGrp="1"/>
          </p:cNvGraphicFramePr>
          <p:nvPr>
            <p:ph idx="1"/>
            <p:extLst>
              <p:ext uri="{D42A27DB-BD31-4B8C-83A1-F6EECF244321}">
                <p14:modId xmlns:p14="http://schemas.microsoft.com/office/powerpoint/2010/main" val="2934942282"/>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66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3700" dirty="0"/>
              <a:t>Acknowledgment</a:t>
            </a:r>
          </a:p>
        </p:txBody>
      </p:sp>
      <p:graphicFrame>
        <p:nvGraphicFramePr>
          <p:cNvPr id="6" name="Content Placeholder">
            <a:extLst>
              <a:ext uri="{FF2B5EF4-FFF2-40B4-BE49-F238E27FC236}">
                <a16:creationId xmlns:a16="http://schemas.microsoft.com/office/drawing/2014/main" id="{80A94359-7EB5-A8F0-0025-7097BB929FEB}"/>
              </a:ext>
            </a:extLst>
          </p:cNvPr>
          <p:cNvGraphicFramePr>
            <a:graphicFrameLocks noGrp="1"/>
          </p:cNvGraphicFramePr>
          <p:nvPr>
            <p:ph idx="1"/>
            <p:extLst>
              <p:ext uri="{D42A27DB-BD31-4B8C-83A1-F6EECF244321}">
                <p14:modId xmlns:p14="http://schemas.microsoft.com/office/powerpoint/2010/main" val="906496308"/>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000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03CD-0AA0-24A9-7597-3F2E78C9923F}"/>
              </a:ext>
            </a:extLst>
          </p:cNvPr>
          <p:cNvSpPr>
            <a:spLocks noGrp="1"/>
          </p:cNvSpPr>
          <p:nvPr>
            <p:ph type="title"/>
          </p:nvPr>
        </p:nvSpPr>
        <p:spPr>
          <a:xfrm>
            <a:off x="2487473" y="2559698"/>
            <a:ext cx="8596668" cy="1320800"/>
          </a:xfrm>
        </p:spPr>
        <p:txBody>
          <a:bodyPr>
            <a:normAutofit/>
          </a:bodyPr>
          <a:lstStyle/>
          <a:p>
            <a:r>
              <a:rPr lang="en-US" sz="6600" dirty="0"/>
              <a:t>Thank You…</a:t>
            </a:r>
            <a:endParaRPr lang="en-IN" sz="6600" dirty="0"/>
          </a:p>
        </p:txBody>
      </p:sp>
      <p:sp>
        <p:nvSpPr>
          <p:cNvPr id="3" name="Content Placeholder 2">
            <a:extLst>
              <a:ext uri="{FF2B5EF4-FFF2-40B4-BE49-F238E27FC236}">
                <a16:creationId xmlns:a16="http://schemas.microsoft.com/office/drawing/2014/main" id="{A9CE2FCF-021A-F060-C790-54C9A47DA6FE}"/>
              </a:ext>
            </a:extLst>
          </p:cNvPr>
          <p:cNvSpPr>
            <a:spLocks noGrp="1"/>
          </p:cNvSpPr>
          <p:nvPr>
            <p:ph idx="1"/>
          </p:nvPr>
        </p:nvSpPr>
        <p:spPr>
          <a:xfrm>
            <a:off x="2099387" y="3666931"/>
            <a:ext cx="6802017" cy="965509"/>
          </a:xfrm>
        </p:spPr>
        <p:txBody>
          <a:bodyPr>
            <a:normAutofit fontScale="85000" lnSpcReduction="10000"/>
          </a:bodyPr>
          <a:lstStyle/>
          <a:p>
            <a:pPr marL="0" lvl="0" indent="0">
              <a:buNone/>
            </a:pPr>
            <a:r>
              <a:rPr lang="en-US" sz="3000" dirty="0">
                <a:ln>
                  <a:solidFill>
                    <a:schemeClr val="tx1">
                      <a:lumMod val="50000"/>
                      <a:lumOff val="50000"/>
                    </a:schemeClr>
                  </a:solidFill>
                </a:ln>
                <a:solidFill>
                  <a:schemeClr val="tx1">
                    <a:lumMod val="95000"/>
                    <a:lumOff val="5000"/>
                  </a:schemeClr>
                </a:solidFill>
              </a:rPr>
              <a:t>Express gratitude for the audience's attention and open the floor for questions.</a:t>
            </a:r>
            <a:endParaRPr lang="en-US" sz="3500" dirty="0">
              <a:ln>
                <a:solidFill>
                  <a:schemeClr val="tx1">
                    <a:lumMod val="50000"/>
                    <a:lumOff val="50000"/>
                  </a:schemeClr>
                </a:solidFill>
              </a:ln>
              <a:solidFill>
                <a:schemeClr val="tx1">
                  <a:lumMod val="95000"/>
                  <a:lumOff val="5000"/>
                </a:schemeClr>
              </a:solidFill>
            </a:endParaRPr>
          </a:p>
          <a:p>
            <a:endParaRPr lang="en-IN" dirty="0"/>
          </a:p>
        </p:txBody>
      </p:sp>
    </p:spTree>
    <p:extLst>
      <p:ext uri="{BB962C8B-B14F-4D97-AF65-F5344CB8AC3E}">
        <p14:creationId xmlns:p14="http://schemas.microsoft.com/office/powerpoint/2010/main" val="51102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Objectives</a:t>
            </a:r>
          </a:p>
        </p:txBody>
      </p:sp>
      <p:graphicFrame>
        <p:nvGraphicFramePr>
          <p:cNvPr id="6" name="Content Placeholder">
            <a:extLst>
              <a:ext uri="{FF2B5EF4-FFF2-40B4-BE49-F238E27FC236}">
                <a16:creationId xmlns:a16="http://schemas.microsoft.com/office/drawing/2014/main" id="{962DA74C-7879-CB2B-6468-5A6E9009493E}"/>
              </a:ext>
            </a:extLst>
          </p:cNvPr>
          <p:cNvGraphicFramePr>
            <a:graphicFrameLocks noGrp="1"/>
          </p:cNvGraphicFramePr>
          <p:nvPr>
            <p:ph idx="1"/>
            <p:extLst>
              <p:ext uri="{D42A27DB-BD31-4B8C-83A1-F6EECF244321}">
                <p14:modId xmlns:p14="http://schemas.microsoft.com/office/powerpoint/2010/main" val="57868793"/>
              </p:ext>
            </p:extLst>
          </p:nvPr>
        </p:nvGraphicFramePr>
        <p:xfrm>
          <a:off x="5042848" y="238836"/>
          <a:ext cx="6836956" cy="6432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96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69917" y="0"/>
            <a:ext cx="7059598" cy="1867769"/>
          </a:xfrm>
        </p:spPr>
        <p:txBody>
          <a:bodyPr anchor="b">
            <a:normAutofit/>
          </a:bodyPr>
          <a:lstStyle/>
          <a:p>
            <a:r>
              <a:rPr lang="en-US" sz="4400" dirty="0"/>
              <a:t>Methodology</a:t>
            </a:r>
          </a:p>
        </p:txBody>
      </p:sp>
      <p:sp>
        <p:nvSpPr>
          <p:cNvPr id="3" name="Content Placeholder"/>
          <p:cNvSpPr>
            <a:spLocks noGrp="1"/>
          </p:cNvSpPr>
          <p:nvPr>
            <p:ph idx="1"/>
          </p:nvPr>
        </p:nvSpPr>
        <p:spPr>
          <a:xfrm>
            <a:off x="669917" y="2050062"/>
            <a:ext cx="7853794" cy="4044895"/>
          </a:xfrm>
        </p:spPr>
        <p:txBody>
          <a:bodyPr vert="horz" lIns="91440" tIns="45720" rIns="91440" bIns="45720" rtlCol="0" anchor="t">
            <a:no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designing process starts when the research has been completed about the languages that will be used in the development of a website to achieve the task. Following languages 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JavaScript</a:t>
            </a:r>
            <a:endParaRPr lang="en-US" sz="2000" dirty="0">
              <a:latin typeface="system-ui"/>
            </a:endParaRPr>
          </a:p>
          <a:p>
            <a:pPr marL="0" indent="0">
              <a:buClr>
                <a:srgbClr val="B0CBD1"/>
              </a:buClr>
              <a:buNone/>
            </a:pPr>
            <a:endParaRPr lang="en-US" sz="1200" dirty="0">
              <a:cs typeface="Calibri"/>
            </a:endParaRPr>
          </a:p>
        </p:txBody>
      </p:sp>
    </p:spTree>
    <p:extLst>
      <p:ext uri="{BB962C8B-B14F-4D97-AF65-F5344CB8AC3E}">
        <p14:creationId xmlns:p14="http://schemas.microsoft.com/office/powerpoint/2010/main" val="181264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E4E2-97A9-7301-9618-A7075C7F0781}"/>
              </a:ext>
            </a:extLst>
          </p:cNvPr>
          <p:cNvSpPr>
            <a:spLocks noGrp="1"/>
          </p:cNvSpPr>
          <p:nvPr>
            <p:ph type="title"/>
          </p:nvPr>
        </p:nvSpPr>
        <p:spPr>
          <a:xfrm>
            <a:off x="574697" y="2317102"/>
            <a:ext cx="3642739" cy="1320800"/>
          </a:xfrm>
        </p:spPr>
        <p:txBody>
          <a:bodyPr/>
          <a:lstStyle/>
          <a:p>
            <a:r>
              <a:rPr lang="en-US" dirty="0"/>
              <a:t>Methodology</a:t>
            </a:r>
          </a:p>
        </p:txBody>
      </p:sp>
      <p:sp>
        <p:nvSpPr>
          <p:cNvPr id="3" name="Content Placeholder 2">
            <a:extLst>
              <a:ext uri="{FF2B5EF4-FFF2-40B4-BE49-F238E27FC236}">
                <a16:creationId xmlns:a16="http://schemas.microsoft.com/office/drawing/2014/main" id="{357B83A3-2379-06E8-5594-302B08ED144C}"/>
              </a:ext>
            </a:extLst>
          </p:cNvPr>
          <p:cNvSpPr>
            <a:spLocks noGrp="1"/>
          </p:cNvSpPr>
          <p:nvPr>
            <p:ph idx="1"/>
          </p:nvPr>
        </p:nvSpPr>
        <p:spPr>
          <a:xfrm>
            <a:off x="777242" y="1610978"/>
            <a:ext cx="10637518" cy="4565985"/>
          </a:xfrm>
        </p:spPr>
        <p:txBody>
          <a:bodyPr vert="horz" lIns="91440" tIns="45720" rIns="91440" bIns="45720" rtlCol="0" anchor="t">
            <a:normAutofit/>
          </a:bodyPr>
          <a:lstStyle/>
          <a:p>
            <a:pPr>
              <a:buClr>
                <a:srgbClr val="B0CBD1"/>
              </a:buClr>
            </a:pPr>
            <a:endParaRPr lang="en-US" sz="4900" dirty="0">
              <a:latin typeface="system-ui"/>
            </a:endParaRPr>
          </a:p>
          <a:p>
            <a:pPr>
              <a:buClr>
                <a:srgbClr val="B0CBD1"/>
              </a:buClr>
            </a:pPr>
            <a:endParaRPr lang="en-US" sz="2800" dirty="0">
              <a:cs typeface="Calibri"/>
            </a:endParaRPr>
          </a:p>
        </p:txBody>
      </p:sp>
      <p:pic>
        <p:nvPicPr>
          <p:cNvPr id="4" name="Picture 3">
            <a:extLst>
              <a:ext uri="{FF2B5EF4-FFF2-40B4-BE49-F238E27FC236}">
                <a16:creationId xmlns:a16="http://schemas.microsoft.com/office/drawing/2014/main" id="{95F052B3-C688-16E2-664D-05536389A8C2}"/>
              </a:ext>
            </a:extLst>
          </p:cNvPr>
          <p:cNvPicPr>
            <a:picLocks noChangeAspect="1"/>
          </p:cNvPicPr>
          <p:nvPr/>
        </p:nvPicPr>
        <p:blipFill>
          <a:blip r:embed="rId2"/>
          <a:stretch>
            <a:fillRect/>
          </a:stretch>
        </p:blipFill>
        <p:spPr>
          <a:xfrm>
            <a:off x="3677792" y="636853"/>
            <a:ext cx="6666589" cy="5288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770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System Architecture</a:t>
            </a:r>
          </a:p>
        </p:txBody>
      </p:sp>
      <p:graphicFrame>
        <p:nvGraphicFramePr>
          <p:cNvPr id="6" name="Content Placeholder">
            <a:extLst>
              <a:ext uri="{FF2B5EF4-FFF2-40B4-BE49-F238E27FC236}">
                <a16:creationId xmlns:a16="http://schemas.microsoft.com/office/drawing/2014/main" id="{87B9ABE8-EDF4-C32C-6915-25814550013D}"/>
              </a:ext>
            </a:extLst>
          </p:cNvPr>
          <p:cNvGraphicFramePr>
            <a:graphicFrameLocks noGrp="1"/>
          </p:cNvGraphicFramePr>
          <p:nvPr>
            <p:ph idx="1"/>
            <p:extLst>
              <p:ext uri="{D42A27DB-BD31-4B8C-83A1-F6EECF244321}">
                <p14:modId xmlns:p14="http://schemas.microsoft.com/office/powerpoint/2010/main" val="452986646"/>
              </p:ext>
            </p:extLst>
          </p:nvPr>
        </p:nvGraphicFramePr>
        <p:xfrm>
          <a:off x="4577804" y="198135"/>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32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77240" y="493988"/>
            <a:ext cx="3948953" cy="5817056"/>
          </a:xfrm>
        </p:spPr>
        <p:txBody>
          <a:bodyPr anchor="ctr">
            <a:normAutofit/>
          </a:bodyPr>
          <a:lstStyle/>
          <a:p>
            <a:r>
              <a:rPr lang="en-US" sz="4400" dirty="0"/>
              <a:t>System Architecture</a:t>
            </a:r>
          </a:p>
        </p:txBody>
      </p:sp>
      <p:sp>
        <p:nvSpPr>
          <p:cNvPr id="7" name="Content Placeholder 6">
            <a:extLst>
              <a:ext uri="{FF2B5EF4-FFF2-40B4-BE49-F238E27FC236}">
                <a16:creationId xmlns:a16="http://schemas.microsoft.com/office/drawing/2014/main" id="{6AABE00A-8232-2A19-0ED1-2AF01F54F173}"/>
              </a:ext>
            </a:extLst>
          </p:cNvPr>
          <p:cNvSpPr>
            <a:spLocks noGrp="1"/>
          </p:cNvSpPr>
          <p:nvPr>
            <p:ph idx="1"/>
          </p:nvPr>
        </p:nvSpPr>
        <p:spPr>
          <a:xfrm>
            <a:off x="4105469" y="224307"/>
            <a:ext cx="7847045" cy="6307122"/>
          </a:xfrm>
        </p:spPr>
        <p:txBody>
          <a:bodyPr>
            <a:normAutofit lnSpcReduction="10000"/>
          </a:bodyPr>
          <a:lstStyle/>
          <a:p>
            <a:pPr marL="0" indent="0">
              <a:buNone/>
            </a:pPr>
            <a:r>
              <a:rPr lang="en-US" dirty="0">
                <a:latin typeface="system-ui"/>
              </a:rPr>
              <a:t>Page 1: - Login page</a:t>
            </a:r>
          </a:p>
          <a:p>
            <a:pPr marL="0" indent="0">
              <a:buNone/>
            </a:pPr>
            <a:endParaRPr lang="en-US" dirty="0">
              <a:latin typeface="system-ui"/>
            </a:endParaRPr>
          </a:p>
          <a:p>
            <a:pPr>
              <a:buClr>
                <a:srgbClr val="B0CBD1"/>
              </a:buClr>
            </a:pPr>
            <a:r>
              <a:rPr lang="en-US" dirty="0">
                <a:latin typeface="system-ui"/>
              </a:rPr>
              <a:t>The first page of our project is the login page. Here, the user has to authenticate by his name, Aadhar id. By authenticating, he/she will be eligible to vote for any party. It is done by the use of HTML &amp; CSS.</a:t>
            </a:r>
          </a:p>
          <a:p>
            <a:pPr>
              <a:buClr>
                <a:srgbClr val="B0CBD1"/>
              </a:buClr>
            </a:pPr>
            <a:endParaRPr lang="en-US" dirty="0">
              <a:latin typeface="system-ui"/>
            </a:endParaRPr>
          </a:p>
          <a:p>
            <a:pPr marL="0" indent="0">
              <a:buClr>
                <a:srgbClr val="B0CBD1"/>
              </a:buClr>
              <a:buNone/>
            </a:pPr>
            <a:r>
              <a:rPr lang="en-US" dirty="0">
                <a:latin typeface="system-ui"/>
              </a:rPr>
              <a:t>Page 2: - About the parties</a:t>
            </a:r>
          </a:p>
          <a:p>
            <a:pPr marL="0" indent="0">
              <a:buClr>
                <a:srgbClr val="B0CBD1"/>
              </a:buClr>
              <a:buNone/>
            </a:pPr>
            <a:endParaRPr lang="en-US" dirty="0">
              <a:latin typeface="system-ui"/>
            </a:endParaRPr>
          </a:p>
          <a:p>
            <a:pPr>
              <a:buClr>
                <a:srgbClr val="B0CBD1"/>
              </a:buClr>
            </a:pPr>
            <a:r>
              <a:rPr lang="en-US" dirty="0">
                <a:latin typeface="system-ui"/>
              </a:rPr>
              <a:t>The second page of our project is About the parties. Here, the user has to select the party to which he/she wants to vote. There are 10 parties contesting in this election.</a:t>
            </a:r>
          </a:p>
          <a:p>
            <a:pPr marL="0" indent="0">
              <a:buNone/>
            </a:pPr>
            <a:r>
              <a:rPr lang="en-US" dirty="0">
                <a:latin typeface="system-ui"/>
              </a:rPr>
              <a:t>Page 3: - </a:t>
            </a:r>
          </a:p>
          <a:p>
            <a:pPr>
              <a:buClr>
                <a:srgbClr val="B0CBD1"/>
              </a:buClr>
            </a:pPr>
            <a:endParaRPr lang="en-US" dirty="0">
              <a:latin typeface="system-ui"/>
            </a:endParaRPr>
          </a:p>
          <a:p>
            <a:pPr>
              <a:buClr>
                <a:srgbClr val="B0CBD1"/>
              </a:buClr>
            </a:pPr>
            <a:r>
              <a:rPr lang="en-US" dirty="0">
                <a:latin typeface="system-ui"/>
              </a:rPr>
              <a:t>After selecting the party, the user has to select the following things: -</a:t>
            </a:r>
          </a:p>
          <a:p>
            <a:pPr>
              <a:buClr>
                <a:srgbClr val="B0CBD1"/>
              </a:buClr>
            </a:pPr>
            <a:r>
              <a:rPr lang="en-US" dirty="0">
                <a:latin typeface="system-ui"/>
              </a:rPr>
              <a:t>Election type: - User has to select the election type i.e. Lok Sabha election or Legislative election.</a:t>
            </a:r>
          </a:p>
          <a:p>
            <a:pPr>
              <a:buClr>
                <a:srgbClr val="B0CBD1"/>
              </a:buClr>
            </a:pPr>
            <a:r>
              <a:rPr lang="en-US" dirty="0">
                <a:latin typeface="system-ui"/>
              </a:rPr>
              <a:t>State: - User has to select his state to which he belongs and also has to enter its pin code.  </a:t>
            </a:r>
          </a:p>
          <a:p>
            <a:pPr>
              <a:buClr>
                <a:srgbClr val="B0CBD1"/>
              </a:buClr>
            </a:pPr>
            <a:endParaRPr lang="en-US" dirty="0">
              <a:latin typeface="system-ui"/>
            </a:endParaRPr>
          </a:p>
          <a:p>
            <a:endParaRPr lang="en-IN" dirty="0"/>
          </a:p>
        </p:txBody>
      </p:sp>
    </p:spTree>
    <p:extLst>
      <p:ext uri="{BB962C8B-B14F-4D97-AF65-F5344CB8AC3E}">
        <p14:creationId xmlns:p14="http://schemas.microsoft.com/office/powerpoint/2010/main" val="101299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9D8C-2EF8-435B-562B-DBBEB2794922}"/>
              </a:ext>
            </a:extLst>
          </p:cNvPr>
          <p:cNvSpPr>
            <a:spLocks noGrp="1"/>
          </p:cNvSpPr>
          <p:nvPr>
            <p:ph type="title"/>
          </p:nvPr>
        </p:nvSpPr>
        <p:spPr>
          <a:xfrm>
            <a:off x="285449" y="2279779"/>
            <a:ext cx="3959980" cy="3383902"/>
          </a:xfrm>
        </p:spPr>
        <p:txBody>
          <a:bodyPr>
            <a:normAutofit/>
          </a:bodyPr>
          <a:lstStyle/>
          <a:p>
            <a:r>
              <a:rPr lang="en-US" sz="4800" dirty="0"/>
              <a:t>System Architecture</a:t>
            </a:r>
            <a:br>
              <a:rPr lang="en-US" sz="4800" dirty="0"/>
            </a:br>
            <a:endParaRPr lang="en-IN" sz="4800" dirty="0"/>
          </a:p>
        </p:txBody>
      </p:sp>
      <p:sp>
        <p:nvSpPr>
          <p:cNvPr id="3" name="Content Placeholder 2">
            <a:extLst>
              <a:ext uri="{FF2B5EF4-FFF2-40B4-BE49-F238E27FC236}">
                <a16:creationId xmlns:a16="http://schemas.microsoft.com/office/drawing/2014/main" id="{5977F44F-3B30-9DC9-9E25-7B956BB920E7}"/>
              </a:ext>
            </a:extLst>
          </p:cNvPr>
          <p:cNvSpPr>
            <a:spLocks noGrp="1"/>
          </p:cNvSpPr>
          <p:nvPr>
            <p:ph idx="1"/>
          </p:nvPr>
        </p:nvSpPr>
        <p:spPr>
          <a:xfrm>
            <a:off x="4245429" y="816981"/>
            <a:ext cx="7725119" cy="5145280"/>
          </a:xfrm>
        </p:spPr>
        <p:txBody>
          <a:bodyPr/>
          <a:lstStyle/>
          <a:p>
            <a:pPr marL="0" indent="0">
              <a:buClr>
                <a:srgbClr val="B0CBD1"/>
              </a:buClr>
              <a:buNone/>
            </a:pPr>
            <a:r>
              <a:rPr lang="en-US" sz="1800" dirty="0">
                <a:latin typeface="system-ui"/>
              </a:rPr>
              <a:t>Page 4: - Selecting the parties which you have to vote.</a:t>
            </a:r>
          </a:p>
          <a:p>
            <a:pPr>
              <a:buClr>
                <a:srgbClr val="B0CBD1"/>
              </a:buClr>
            </a:pPr>
            <a:endParaRPr lang="en-US" sz="1800" dirty="0">
              <a:latin typeface="system-ui"/>
            </a:endParaRPr>
          </a:p>
          <a:p>
            <a:pPr>
              <a:buClr>
                <a:srgbClr val="B0CBD1"/>
              </a:buClr>
            </a:pPr>
            <a:r>
              <a:rPr lang="en-US" sz="1800" dirty="0">
                <a:latin typeface="system-ui"/>
              </a:rPr>
              <a:t>After going through the above steps, now user can cast his/her vote to any party contesting and then user has to submit its vote. After the vote submission, “Thank you, you have successfully submitted your vote” will appear.</a:t>
            </a:r>
          </a:p>
          <a:p>
            <a:pPr>
              <a:buClr>
                <a:srgbClr val="B0CBD1"/>
              </a:buClr>
            </a:pPr>
            <a:endParaRPr lang="en-US" sz="1800" dirty="0">
              <a:cs typeface="Calibri"/>
            </a:endParaRPr>
          </a:p>
          <a:p>
            <a:pPr>
              <a:buClr>
                <a:srgbClr val="B0CBD1"/>
              </a:buClr>
            </a:pPr>
            <a:r>
              <a:rPr lang="en-US" sz="1800" b="1" u="sng" dirty="0">
                <a:cs typeface="Calibri"/>
              </a:rPr>
              <a:t>Note: - After successfully submitting the vote, the user cannot see the count of votes given to any party</a:t>
            </a:r>
          </a:p>
          <a:p>
            <a:endParaRPr lang="en-IN" dirty="0"/>
          </a:p>
        </p:txBody>
      </p:sp>
    </p:spTree>
    <p:extLst>
      <p:ext uri="{BB962C8B-B14F-4D97-AF65-F5344CB8AC3E}">
        <p14:creationId xmlns:p14="http://schemas.microsoft.com/office/powerpoint/2010/main" val="116576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777240" y="0"/>
            <a:ext cx="5318760" cy="1530419"/>
          </a:xfrm>
        </p:spPr>
        <p:txBody>
          <a:bodyPr anchor="b">
            <a:normAutofit/>
          </a:bodyPr>
          <a:lstStyle/>
          <a:p>
            <a:pPr algn="l"/>
            <a:r>
              <a:rPr lang="en-US" dirty="0"/>
              <a:t>Implementation</a:t>
            </a:r>
          </a:p>
        </p:txBody>
      </p:sp>
      <p:pic>
        <p:nvPicPr>
          <p:cNvPr id="4" name="Picture 3">
            <a:extLst>
              <a:ext uri="{FF2B5EF4-FFF2-40B4-BE49-F238E27FC236}">
                <a16:creationId xmlns:a16="http://schemas.microsoft.com/office/drawing/2014/main" id="{8387586F-D5F5-6982-1754-304DA7F34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2006082"/>
            <a:ext cx="6901854" cy="4366726"/>
          </a:xfrm>
          <a:prstGeom prst="rect">
            <a:avLst/>
          </a:prstGeom>
        </p:spPr>
      </p:pic>
      <p:pic>
        <p:nvPicPr>
          <p:cNvPr id="16" name="Picture 15">
            <a:extLst>
              <a:ext uri="{FF2B5EF4-FFF2-40B4-BE49-F238E27FC236}">
                <a16:creationId xmlns:a16="http://schemas.microsoft.com/office/drawing/2014/main" id="{D883CDE4-3B79-32C5-D85F-FB9C33216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852" y="971484"/>
            <a:ext cx="3749365" cy="5401323"/>
          </a:xfrm>
          <a:prstGeom prst="rect">
            <a:avLst/>
          </a:prstGeom>
        </p:spPr>
      </p:pic>
    </p:spTree>
    <p:extLst>
      <p:ext uri="{BB962C8B-B14F-4D97-AF65-F5344CB8AC3E}">
        <p14:creationId xmlns:p14="http://schemas.microsoft.com/office/powerpoint/2010/main" val="2794598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1775</Words>
  <Application>Microsoft Office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Symbol</vt:lpstr>
      <vt:lpstr>system-ui</vt:lpstr>
      <vt:lpstr>Times New Roman</vt:lpstr>
      <vt:lpstr>Trebuchet MS</vt:lpstr>
      <vt:lpstr>Wingdings 3</vt:lpstr>
      <vt:lpstr>Facet</vt:lpstr>
      <vt:lpstr>Gla university, Mathura Computer Science Engineering </vt:lpstr>
      <vt:lpstr>Introduction</vt:lpstr>
      <vt:lpstr>Objectives</vt:lpstr>
      <vt:lpstr>Methodology</vt:lpstr>
      <vt:lpstr>Methodology</vt:lpstr>
      <vt:lpstr>System Architecture</vt:lpstr>
      <vt:lpstr>System Architecture</vt:lpstr>
      <vt:lpstr>System Architecture </vt:lpstr>
      <vt:lpstr>Implementation</vt:lpstr>
      <vt:lpstr>Implementation</vt:lpstr>
      <vt:lpstr>PowerPoint Presentation</vt:lpstr>
      <vt:lpstr>PowerPoint Presentation</vt:lpstr>
      <vt:lpstr>Features</vt:lpstr>
      <vt:lpstr>Features</vt:lpstr>
      <vt:lpstr>Features</vt:lpstr>
      <vt:lpstr>Results</vt:lpstr>
      <vt:lpstr>Challenges Faced</vt:lpstr>
      <vt:lpstr>Challenges Faced</vt:lpstr>
      <vt:lpstr>Future enhancements</vt:lpstr>
      <vt:lpstr>Future enhancements</vt:lpstr>
      <vt:lpstr> Conclusion</vt:lpstr>
      <vt:lpstr> Conclusion</vt:lpstr>
      <vt:lpstr> Acknowledgment</vt:lpstr>
      <vt:lpstr>Acknowledgment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HEMANT KUMAR</cp:lastModifiedBy>
  <cp:revision>40</cp:revision>
  <dcterms:created xsi:type="dcterms:W3CDTF">2023-11-26T13:34:29Z</dcterms:created>
  <dcterms:modified xsi:type="dcterms:W3CDTF">2023-11-26T16:46:51Z</dcterms:modified>
</cp:coreProperties>
</file>