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81" r:id="rId4"/>
    <p:sldId id="260" r:id="rId5"/>
    <p:sldId id="262" r:id="rId6"/>
    <p:sldId id="279" r:id="rId7"/>
    <p:sldId id="284" r:id="rId8"/>
    <p:sldId id="263" r:id="rId9"/>
    <p:sldId id="261" r:id="rId10"/>
    <p:sldId id="283" r:id="rId11"/>
    <p:sldId id="264" r:id="rId12"/>
    <p:sldId id="282" r:id="rId13"/>
    <p:sldId id="265" r:id="rId14"/>
    <p:sldId id="267" r:id="rId15"/>
    <p:sldId id="280" r:id="rId16"/>
    <p:sldId id="285" r:id="rId17"/>
    <p:sldId id="286" r:id="rId18"/>
    <p:sldId id="278" r:id="rId19"/>
  </p:sldIdLst>
  <p:sldSz cx="9144000" cy="5143500" type="screen16x9"/>
  <p:notesSz cx="6858000" cy="9144000"/>
  <p:embeddedFontLst>
    <p:embeddedFont>
      <p:font typeface=".VnVogue" panose="020B7200000000000000" pitchFamily="34" charset="0"/>
      <p:regular r:id="rId21"/>
    </p:embeddedFont>
    <p:embeddedFont>
      <p:font typeface=".VnVogueH" panose="020B7200000000000000" pitchFamily="34" charset="0"/>
      <p:regular r:id="rId22"/>
    </p:embeddedFont>
    <p:embeddedFont>
      <p:font typeface="Montserrat Light" panose="020B0604020202020204" charset="0"/>
      <p:regular r:id="rId23"/>
      <p:bold r:id="rId24"/>
      <p:italic r:id="rId25"/>
      <p:boldItalic r:id="rId26"/>
    </p:embeddedFont>
    <p:embeddedFont>
      <p:font typeface="DM Serif Display" panose="020B0604020202020204" charset="0"/>
      <p:regular r:id="rId27"/>
      <p:italic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FDA437B-2F94-4ACA-ABE4-7D77D526F6F5}" styleName="Table_0">
    <a:wholeTbl>
      <a:tcTxStyle>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3" autoAdjust="0"/>
    <p:restoredTop sz="94660"/>
  </p:normalViewPr>
  <p:slideViewPr>
    <p:cSldViewPr snapToGrid="0">
      <p:cViewPr varScale="1">
        <p:scale>
          <a:sx n="98" d="100"/>
          <a:sy n="98"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55D69-E644-4DFA-A689-54902E4468D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47F8744-E5B3-4660-9BE8-A0EA2484BFC2}">
      <dgm:prSet phldrT="[Text]" custT="1"/>
      <dgm:spPr/>
      <dgm:t>
        <a:bodyPr/>
        <a:lstStyle/>
        <a:p>
          <a:r>
            <a:rPr lang="en-US" sz="2400" dirty="0" smtClean="0"/>
            <a:t>I. </a:t>
          </a:r>
          <a:r>
            <a:rPr lang="en-US" sz="2400" dirty="0" err="1" smtClean="0"/>
            <a:t>Đặt</a:t>
          </a:r>
          <a:r>
            <a:rPr lang="en-US" sz="2400" dirty="0" smtClean="0"/>
            <a:t> </a:t>
          </a:r>
          <a:r>
            <a:rPr lang="en-US" sz="2400" dirty="0" err="1" smtClean="0"/>
            <a:t>vấn</a:t>
          </a:r>
          <a:r>
            <a:rPr lang="en-US" sz="2400" dirty="0" smtClean="0"/>
            <a:t> </a:t>
          </a:r>
          <a:r>
            <a:rPr lang="en-US" sz="2400" dirty="0" err="1" smtClean="0"/>
            <a:t>đề</a:t>
          </a:r>
          <a:endParaRPr lang="en-US" sz="2400" dirty="0"/>
        </a:p>
      </dgm:t>
    </dgm:pt>
    <dgm:pt modelId="{B0AD3833-23A3-4450-BB74-1074E3A30974}" type="parTrans" cxnId="{1CD2A048-9A42-4CC5-800F-1B228FC56702}">
      <dgm:prSet/>
      <dgm:spPr/>
      <dgm:t>
        <a:bodyPr/>
        <a:lstStyle/>
        <a:p>
          <a:endParaRPr lang="en-US"/>
        </a:p>
      </dgm:t>
    </dgm:pt>
    <dgm:pt modelId="{A49D66B4-1D2C-418F-8D14-0B17572671DA}" type="sibTrans" cxnId="{1CD2A048-9A42-4CC5-800F-1B228FC56702}">
      <dgm:prSet/>
      <dgm:spPr/>
      <dgm:t>
        <a:bodyPr/>
        <a:lstStyle/>
        <a:p>
          <a:endParaRPr lang="en-US"/>
        </a:p>
      </dgm:t>
    </dgm:pt>
    <dgm:pt modelId="{CDC4E7C1-1602-45E0-A0A6-51C1DA49551F}">
      <dgm:prSet phldrT="[Text]" custT="1"/>
      <dgm:spPr/>
      <dgm:t>
        <a:bodyPr/>
        <a:lstStyle/>
        <a:p>
          <a:r>
            <a:rPr lang="en-US" sz="2400" dirty="0" smtClean="0"/>
            <a:t>II. </a:t>
          </a:r>
          <a:r>
            <a:rPr lang="en-US" sz="2400" dirty="0" err="1" smtClean="0"/>
            <a:t>Định</a:t>
          </a:r>
          <a:r>
            <a:rPr lang="en-US" sz="2400" dirty="0" smtClean="0"/>
            <a:t> </a:t>
          </a:r>
          <a:r>
            <a:rPr lang="en-US" sz="2400" dirty="0" err="1" smtClean="0"/>
            <a:t>nghĩa</a:t>
          </a:r>
          <a:r>
            <a:rPr lang="en-US" sz="2400" dirty="0" smtClean="0"/>
            <a:t> </a:t>
          </a:r>
          <a:r>
            <a:rPr lang="en-US" sz="2400" dirty="0" err="1" smtClean="0"/>
            <a:t>Overfiting</a:t>
          </a:r>
          <a:endParaRPr lang="en-US" sz="2400" dirty="0"/>
        </a:p>
      </dgm:t>
    </dgm:pt>
    <dgm:pt modelId="{462A4383-F506-4027-95C3-266E581FD61C}" type="parTrans" cxnId="{3C6D1B4C-92A6-49EE-9705-217E134ABBB4}">
      <dgm:prSet/>
      <dgm:spPr/>
      <dgm:t>
        <a:bodyPr/>
        <a:lstStyle/>
        <a:p>
          <a:endParaRPr lang="en-US"/>
        </a:p>
      </dgm:t>
    </dgm:pt>
    <dgm:pt modelId="{7FAE0AD6-3686-401C-9B0E-3BA84D022610}" type="sibTrans" cxnId="{3C6D1B4C-92A6-49EE-9705-217E134ABBB4}">
      <dgm:prSet/>
      <dgm:spPr/>
      <dgm:t>
        <a:bodyPr/>
        <a:lstStyle/>
        <a:p>
          <a:endParaRPr lang="en-US"/>
        </a:p>
      </dgm:t>
    </dgm:pt>
    <dgm:pt modelId="{1B6D2E5C-EBFC-4413-9655-AB2269320E58}">
      <dgm:prSet phldrT="[Text]" custT="1"/>
      <dgm:spPr/>
      <dgm:t>
        <a:bodyPr/>
        <a:lstStyle/>
        <a:p>
          <a:r>
            <a:rPr lang="en-US" sz="2400" dirty="0" smtClean="0"/>
            <a:t>III. </a:t>
          </a:r>
          <a:r>
            <a:rPr lang="en-US" sz="2400" dirty="0" err="1" smtClean="0"/>
            <a:t>Phương</a:t>
          </a:r>
          <a:r>
            <a:rPr lang="en-US" sz="2400" dirty="0" smtClean="0"/>
            <a:t> </a:t>
          </a:r>
          <a:r>
            <a:rPr lang="en-US" sz="2400" dirty="0" err="1" smtClean="0"/>
            <a:t>pháp</a:t>
          </a:r>
          <a:r>
            <a:rPr lang="en-US" sz="2400" dirty="0" smtClean="0"/>
            <a:t> </a:t>
          </a:r>
          <a:r>
            <a:rPr lang="en-US" sz="2400" dirty="0" err="1" smtClean="0"/>
            <a:t>tránh</a:t>
          </a:r>
          <a:r>
            <a:rPr lang="en-US" sz="2400" dirty="0" smtClean="0"/>
            <a:t> </a:t>
          </a:r>
          <a:r>
            <a:rPr lang="en-US" sz="2400" dirty="0" err="1" smtClean="0"/>
            <a:t>Overfiting</a:t>
          </a:r>
          <a:endParaRPr lang="en-US" sz="2400" dirty="0"/>
        </a:p>
      </dgm:t>
    </dgm:pt>
    <dgm:pt modelId="{9B991F57-C955-470F-ABAE-37F362A82830}" type="parTrans" cxnId="{86F7B123-EFDD-4C90-9F21-98CEADC30852}">
      <dgm:prSet/>
      <dgm:spPr/>
      <dgm:t>
        <a:bodyPr/>
        <a:lstStyle/>
        <a:p>
          <a:endParaRPr lang="en-US"/>
        </a:p>
      </dgm:t>
    </dgm:pt>
    <dgm:pt modelId="{188D52ED-394F-4F5C-AA1C-280816BDABB1}" type="sibTrans" cxnId="{86F7B123-EFDD-4C90-9F21-98CEADC30852}">
      <dgm:prSet/>
      <dgm:spPr/>
      <dgm:t>
        <a:bodyPr/>
        <a:lstStyle/>
        <a:p>
          <a:endParaRPr lang="en-US"/>
        </a:p>
      </dgm:t>
    </dgm:pt>
    <dgm:pt modelId="{5D0FD497-229B-48D1-884A-7EADC5156241}">
      <dgm:prSet phldrT="[Text]" custT="1"/>
      <dgm:spPr/>
      <dgm:t>
        <a:bodyPr/>
        <a:lstStyle/>
        <a:p>
          <a:r>
            <a:rPr lang="en-US" sz="2400" dirty="0" smtClean="0"/>
            <a:t>IV. </a:t>
          </a:r>
          <a:r>
            <a:rPr lang="en-US" sz="2400" dirty="0" err="1" smtClean="0"/>
            <a:t>Áp</a:t>
          </a:r>
          <a:r>
            <a:rPr lang="en-US" sz="2400" dirty="0" smtClean="0"/>
            <a:t> </a:t>
          </a:r>
          <a:r>
            <a:rPr lang="en-US" sz="2400" dirty="0" err="1" smtClean="0"/>
            <a:t>dụng</a:t>
          </a:r>
          <a:r>
            <a:rPr lang="en-US" sz="2400" dirty="0" smtClean="0"/>
            <a:t> </a:t>
          </a:r>
          <a:r>
            <a:rPr lang="en-US" sz="2400" dirty="0" err="1" smtClean="0"/>
            <a:t>trong</a:t>
          </a:r>
          <a:r>
            <a:rPr lang="en-US" sz="2400" dirty="0" smtClean="0"/>
            <a:t> </a:t>
          </a:r>
          <a:r>
            <a:rPr lang="en-US" sz="2400" dirty="0" err="1" smtClean="0"/>
            <a:t>dự</a:t>
          </a:r>
          <a:r>
            <a:rPr lang="en-US" sz="2400" dirty="0" smtClean="0"/>
            <a:t> </a:t>
          </a:r>
          <a:r>
            <a:rPr lang="en-US" sz="2400" dirty="0" err="1" smtClean="0"/>
            <a:t>án</a:t>
          </a:r>
          <a:endParaRPr lang="en-US" sz="2400" dirty="0"/>
        </a:p>
      </dgm:t>
    </dgm:pt>
    <dgm:pt modelId="{A4C7D132-04FA-448C-9A00-C54611CFD3E7}" type="parTrans" cxnId="{1C75F7C1-B6FC-4F5A-91A6-5D411B7E39B9}">
      <dgm:prSet/>
      <dgm:spPr/>
      <dgm:t>
        <a:bodyPr/>
        <a:lstStyle/>
        <a:p>
          <a:endParaRPr lang="en-US"/>
        </a:p>
      </dgm:t>
    </dgm:pt>
    <dgm:pt modelId="{EFBA487D-F631-4584-B58F-6DC70B655510}" type="sibTrans" cxnId="{1C75F7C1-B6FC-4F5A-91A6-5D411B7E39B9}">
      <dgm:prSet/>
      <dgm:spPr/>
      <dgm:t>
        <a:bodyPr/>
        <a:lstStyle/>
        <a:p>
          <a:endParaRPr lang="en-US"/>
        </a:p>
      </dgm:t>
    </dgm:pt>
    <dgm:pt modelId="{62C6B061-8831-4C05-B974-84D6289FB8BC}">
      <dgm:prSet phldrT="[Text]" custT="1"/>
      <dgm:spPr/>
      <dgm:t>
        <a:bodyPr/>
        <a:lstStyle/>
        <a:p>
          <a:r>
            <a:rPr lang="en-US" sz="2400" dirty="0" smtClean="0"/>
            <a:t>V. </a:t>
          </a:r>
          <a:r>
            <a:rPr lang="en-US" sz="2400" dirty="0" err="1" smtClean="0"/>
            <a:t>Tổng</a:t>
          </a:r>
          <a:r>
            <a:rPr lang="en-US" sz="2400" dirty="0" smtClean="0"/>
            <a:t> </a:t>
          </a:r>
          <a:r>
            <a:rPr lang="en-US" sz="2400" dirty="0" err="1" smtClean="0"/>
            <a:t>kết</a:t>
          </a:r>
          <a:endParaRPr lang="en-US" sz="2400" dirty="0"/>
        </a:p>
      </dgm:t>
    </dgm:pt>
    <dgm:pt modelId="{2E3EF4FE-DC4E-480E-9DAF-53B1BEE80DC2}" type="parTrans" cxnId="{C97F63D9-B369-43EE-B96A-B96122306A6B}">
      <dgm:prSet/>
      <dgm:spPr/>
      <dgm:t>
        <a:bodyPr/>
        <a:lstStyle/>
        <a:p>
          <a:endParaRPr lang="en-US"/>
        </a:p>
      </dgm:t>
    </dgm:pt>
    <dgm:pt modelId="{B4735B3E-E750-48AE-B924-FA10D539BAE8}" type="sibTrans" cxnId="{C97F63D9-B369-43EE-B96A-B96122306A6B}">
      <dgm:prSet/>
      <dgm:spPr/>
      <dgm:t>
        <a:bodyPr/>
        <a:lstStyle/>
        <a:p>
          <a:endParaRPr lang="en-US"/>
        </a:p>
      </dgm:t>
    </dgm:pt>
    <dgm:pt modelId="{47A710DE-CC67-417F-B074-C4A7E1111D9C}" type="pres">
      <dgm:prSet presAssocID="{15855D69-E644-4DFA-A689-54902E4468D7}" presName="linear" presStyleCnt="0">
        <dgm:presLayoutVars>
          <dgm:dir/>
          <dgm:animLvl val="lvl"/>
          <dgm:resizeHandles val="exact"/>
        </dgm:presLayoutVars>
      </dgm:prSet>
      <dgm:spPr/>
      <dgm:t>
        <a:bodyPr/>
        <a:lstStyle/>
        <a:p>
          <a:endParaRPr lang="en-US"/>
        </a:p>
      </dgm:t>
    </dgm:pt>
    <dgm:pt modelId="{60BE441B-B282-4C58-9423-BBCC97ADC327}" type="pres">
      <dgm:prSet presAssocID="{F47F8744-E5B3-4660-9BE8-A0EA2484BFC2}" presName="parentLin" presStyleCnt="0"/>
      <dgm:spPr/>
    </dgm:pt>
    <dgm:pt modelId="{2CD5A29D-B560-4FBA-B951-FFB84D30FDB9}" type="pres">
      <dgm:prSet presAssocID="{F47F8744-E5B3-4660-9BE8-A0EA2484BFC2}" presName="parentLeftMargin" presStyleLbl="node1" presStyleIdx="0" presStyleCnt="5"/>
      <dgm:spPr/>
      <dgm:t>
        <a:bodyPr/>
        <a:lstStyle/>
        <a:p>
          <a:endParaRPr lang="en-US"/>
        </a:p>
      </dgm:t>
    </dgm:pt>
    <dgm:pt modelId="{30B47294-A6C0-4C9D-8EAD-C15EB53CDDB0}" type="pres">
      <dgm:prSet presAssocID="{F47F8744-E5B3-4660-9BE8-A0EA2484BFC2}" presName="parentText" presStyleLbl="node1" presStyleIdx="0" presStyleCnt="5">
        <dgm:presLayoutVars>
          <dgm:chMax val="0"/>
          <dgm:bulletEnabled val="1"/>
        </dgm:presLayoutVars>
      </dgm:prSet>
      <dgm:spPr/>
      <dgm:t>
        <a:bodyPr/>
        <a:lstStyle/>
        <a:p>
          <a:endParaRPr lang="en-US"/>
        </a:p>
      </dgm:t>
    </dgm:pt>
    <dgm:pt modelId="{650116AC-6CEF-4100-BADE-5D0E4CE1A00E}" type="pres">
      <dgm:prSet presAssocID="{F47F8744-E5B3-4660-9BE8-A0EA2484BFC2}" presName="negativeSpace" presStyleCnt="0"/>
      <dgm:spPr/>
    </dgm:pt>
    <dgm:pt modelId="{76D0A032-3E9A-4077-9B5E-2079079019B1}" type="pres">
      <dgm:prSet presAssocID="{F47F8744-E5B3-4660-9BE8-A0EA2484BFC2}" presName="childText" presStyleLbl="conFgAcc1" presStyleIdx="0" presStyleCnt="5">
        <dgm:presLayoutVars>
          <dgm:bulletEnabled val="1"/>
        </dgm:presLayoutVars>
      </dgm:prSet>
      <dgm:spPr/>
      <dgm:t>
        <a:bodyPr/>
        <a:lstStyle/>
        <a:p>
          <a:endParaRPr lang="en-US"/>
        </a:p>
      </dgm:t>
    </dgm:pt>
    <dgm:pt modelId="{26A28B68-F8C2-4169-A267-249C5A4BA7B4}" type="pres">
      <dgm:prSet presAssocID="{A49D66B4-1D2C-418F-8D14-0B17572671DA}" presName="spaceBetweenRectangles" presStyleCnt="0"/>
      <dgm:spPr/>
    </dgm:pt>
    <dgm:pt modelId="{8C861F35-A631-4E88-BE96-8A4EA1BB2308}" type="pres">
      <dgm:prSet presAssocID="{CDC4E7C1-1602-45E0-A0A6-51C1DA49551F}" presName="parentLin" presStyleCnt="0"/>
      <dgm:spPr/>
    </dgm:pt>
    <dgm:pt modelId="{71620CB0-9AF1-47C7-B80F-BA79885F514C}" type="pres">
      <dgm:prSet presAssocID="{CDC4E7C1-1602-45E0-A0A6-51C1DA49551F}" presName="parentLeftMargin" presStyleLbl="node1" presStyleIdx="0" presStyleCnt="5"/>
      <dgm:spPr/>
      <dgm:t>
        <a:bodyPr/>
        <a:lstStyle/>
        <a:p>
          <a:endParaRPr lang="en-US"/>
        </a:p>
      </dgm:t>
    </dgm:pt>
    <dgm:pt modelId="{B976A037-67AA-4CD3-ACAC-BAA771D4CD1A}" type="pres">
      <dgm:prSet presAssocID="{CDC4E7C1-1602-45E0-A0A6-51C1DA49551F}" presName="parentText" presStyleLbl="node1" presStyleIdx="1" presStyleCnt="5">
        <dgm:presLayoutVars>
          <dgm:chMax val="0"/>
          <dgm:bulletEnabled val="1"/>
        </dgm:presLayoutVars>
      </dgm:prSet>
      <dgm:spPr/>
      <dgm:t>
        <a:bodyPr/>
        <a:lstStyle/>
        <a:p>
          <a:endParaRPr lang="en-US"/>
        </a:p>
      </dgm:t>
    </dgm:pt>
    <dgm:pt modelId="{83D6AB83-E3AE-4CC6-8F03-C2903B2CC946}" type="pres">
      <dgm:prSet presAssocID="{CDC4E7C1-1602-45E0-A0A6-51C1DA49551F}" presName="negativeSpace" presStyleCnt="0"/>
      <dgm:spPr/>
    </dgm:pt>
    <dgm:pt modelId="{FB0F3A07-08D8-4E6F-87A1-6E26FE88773F}" type="pres">
      <dgm:prSet presAssocID="{CDC4E7C1-1602-45E0-A0A6-51C1DA49551F}" presName="childText" presStyleLbl="conFgAcc1" presStyleIdx="1" presStyleCnt="5">
        <dgm:presLayoutVars>
          <dgm:bulletEnabled val="1"/>
        </dgm:presLayoutVars>
      </dgm:prSet>
      <dgm:spPr/>
    </dgm:pt>
    <dgm:pt modelId="{9B55D509-D099-42CC-807D-20671C153F1C}" type="pres">
      <dgm:prSet presAssocID="{7FAE0AD6-3686-401C-9B0E-3BA84D022610}" presName="spaceBetweenRectangles" presStyleCnt="0"/>
      <dgm:spPr/>
    </dgm:pt>
    <dgm:pt modelId="{893B96AF-DC43-4AAE-9650-4DE991721922}" type="pres">
      <dgm:prSet presAssocID="{1B6D2E5C-EBFC-4413-9655-AB2269320E58}" presName="parentLin" presStyleCnt="0"/>
      <dgm:spPr/>
    </dgm:pt>
    <dgm:pt modelId="{951B4B7C-D38F-473A-912A-4754D2095142}" type="pres">
      <dgm:prSet presAssocID="{1B6D2E5C-EBFC-4413-9655-AB2269320E58}" presName="parentLeftMargin" presStyleLbl="node1" presStyleIdx="1" presStyleCnt="5"/>
      <dgm:spPr/>
      <dgm:t>
        <a:bodyPr/>
        <a:lstStyle/>
        <a:p>
          <a:endParaRPr lang="en-US"/>
        </a:p>
      </dgm:t>
    </dgm:pt>
    <dgm:pt modelId="{2EB4662D-00BF-420E-A09A-07C6FDECA92F}" type="pres">
      <dgm:prSet presAssocID="{1B6D2E5C-EBFC-4413-9655-AB2269320E58}" presName="parentText" presStyleLbl="node1" presStyleIdx="2" presStyleCnt="5">
        <dgm:presLayoutVars>
          <dgm:chMax val="0"/>
          <dgm:bulletEnabled val="1"/>
        </dgm:presLayoutVars>
      </dgm:prSet>
      <dgm:spPr/>
      <dgm:t>
        <a:bodyPr/>
        <a:lstStyle/>
        <a:p>
          <a:endParaRPr lang="en-US"/>
        </a:p>
      </dgm:t>
    </dgm:pt>
    <dgm:pt modelId="{BFA19545-E56F-43E3-8BA0-807D1C8B8355}" type="pres">
      <dgm:prSet presAssocID="{1B6D2E5C-EBFC-4413-9655-AB2269320E58}" presName="negativeSpace" presStyleCnt="0"/>
      <dgm:spPr/>
    </dgm:pt>
    <dgm:pt modelId="{4B022C64-B986-4655-8443-8BD609C04A22}" type="pres">
      <dgm:prSet presAssocID="{1B6D2E5C-EBFC-4413-9655-AB2269320E58}" presName="childText" presStyleLbl="conFgAcc1" presStyleIdx="2" presStyleCnt="5">
        <dgm:presLayoutVars>
          <dgm:bulletEnabled val="1"/>
        </dgm:presLayoutVars>
      </dgm:prSet>
      <dgm:spPr/>
    </dgm:pt>
    <dgm:pt modelId="{3FB9429A-36F6-44A8-87BF-1E4FF9D919FB}" type="pres">
      <dgm:prSet presAssocID="{188D52ED-394F-4F5C-AA1C-280816BDABB1}" presName="spaceBetweenRectangles" presStyleCnt="0"/>
      <dgm:spPr/>
    </dgm:pt>
    <dgm:pt modelId="{F0BCEA6A-9DE9-4697-8DCF-E5AFEC0E8F8C}" type="pres">
      <dgm:prSet presAssocID="{5D0FD497-229B-48D1-884A-7EADC5156241}" presName="parentLin" presStyleCnt="0"/>
      <dgm:spPr/>
    </dgm:pt>
    <dgm:pt modelId="{B772147E-DBA9-4B74-A5B6-B2E6E4ECCF3C}" type="pres">
      <dgm:prSet presAssocID="{5D0FD497-229B-48D1-884A-7EADC5156241}" presName="parentLeftMargin" presStyleLbl="node1" presStyleIdx="2" presStyleCnt="5"/>
      <dgm:spPr/>
      <dgm:t>
        <a:bodyPr/>
        <a:lstStyle/>
        <a:p>
          <a:endParaRPr lang="en-US"/>
        </a:p>
      </dgm:t>
    </dgm:pt>
    <dgm:pt modelId="{0EB598BD-3461-4B9C-AD84-34F0EE9F9268}" type="pres">
      <dgm:prSet presAssocID="{5D0FD497-229B-48D1-884A-7EADC5156241}" presName="parentText" presStyleLbl="node1" presStyleIdx="3" presStyleCnt="5">
        <dgm:presLayoutVars>
          <dgm:chMax val="0"/>
          <dgm:bulletEnabled val="1"/>
        </dgm:presLayoutVars>
      </dgm:prSet>
      <dgm:spPr/>
      <dgm:t>
        <a:bodyPr/>
        <a:lstStyle/>
        <a:p>
          <a:endParaRPr lang="en-US"/>
        </a:p>
      </dgm:t>
    </dgm:pt>
    <dgm:pt modelId="{A1E9E528-845D-42C2-BC6F-D66F5A263284}" type="pres">
      <dgm:prSet presAssocID="{5D0FD497-229B-48D1-884A-7EADC5156241}" presName="negativeSpace" presStyleCnt="0"/>
      <dgm:spPr/>
    </dgm:pt>
    <dgm:pt modelId="{8001D438-09CE-492A-966E-2521A546C180}" type="pres">
      <dgm:prSet presAssocID="{5D0FD497-229B-48D1-884A-7EADC5156241}" presName="childText" presStyleLbl="conFgAcc1" presStyleIdx="3" presStyleCnt="5">
        <dgm:presLayoutVars>
          <dgm:bulletEnabled val="1"/>
        </dgm:presLayoutVars>
      </dgm:prSet>
      <dgm:spPr/>
    </dgm:pt>
    <dgm:pt modelId="{A1189F0F-79CA-4538-A42E-15BDEE676BF4}" type="pres">
      <dgm:prSet presAssocID="{EFBA487D-F631-4584-B58F-6DC70B655510}" presName="spaceBetweenRectangles" presStyleCnt="0"/>
      <dgm:spPr/>
    </dgm:pt>
    <dgm:pt modelId="{13E2394F-C293-48CC-918A-21EF624FC8E0}" type="pres">
      <dgm:prSet presAssocID="{62C6B061-8831-4C05-B974-84D6289FB8BC}" presName="parentLin" presStyleCnt="0"/>
      <dgm:spPr/>
    </dgm:pt>
    <dgm:pt modelId="{591FFAAB-CBE0-478E-8AAF-FA487B666B4D}" type="pres">
      <dgm:prSet presAssocID="{62C6B061-8831-4C05-B974-84D6289FB8BC}" presName="parentLeftMargin" presStyleLbl="node1" presStyleIdx="3" presStyleCnt="5"/>
      <dgm:spPr/>
      <dgm:t>
        <a:bodyPr/>
        <a:lstStyle/>
        <a:p>
          <a:endParaRPr lang="en-US"/>
        </a:p>
      </dgm:t>
    </dgm:pt>
    <dgm:pt modelId="{E1B8DF39-273B-4395-B32A-CA8BD0AB86A0}" type="pres">
      <dgm:prSet presAssocID="{62C6B061-8831-4C05-B974-84D6289FB8BC}" presName="parentText" presStyleLbl="node1" presStyleIdx="4" presStyleCnt="5">
        <dgm:presLayoutVars>
          <dgm:chMax val="0"/>
          <dgm:bulletEnabled val="1"/>
        </dgm:presLayoutVars>
      </dgm:prSet>
      <dgm:spPr/>
      <dgm:t>
        <a:bodyPr/>
        <a:lstStyle/>
        <a:p>
          <a:endParaRPr lang="en-US"/>
        </a:p>
      </dgm:t>
    </dgm:pt>
    <dgm:pt modelId="{D623FC22-826F-45B2-8E0E-DBFCE2B6A27A}" type="pres">
      <dgm:prSet presAssocID="{62C6B061-8831-4C05-B974-84D6289FB8BC}" presName="negativeSpace" presStyleCnt="0"/>
      <dgm:spPr/>
    </dgm:pt>
    <dgm:pt modelId="{986A6D45-5C21-42D4-ABFF-0C4F609CB692}" type="pres">
      <dgm:prSet presAssocID="{62C6B061-8831-4C05-B974-84D6289FB8BC}" presName="childText" presStyleLbl="conFgAcc1" presStyleIdx="4" presStyleCnt="5">
        <dgm:presLayoutVars>
          <dgm:bulletEnabled val="1"/>
        </dgm:presLayoutVars>
      </dgm:prSet>
      <dgm:spPr/>
    </dgm:pt>
  </dgm:ptLst>
  <dgm:cxnLst>
    <dgm:cxn modelId="{B3258576-570E-4100-AC84-6B94CE39EF34}" type="presOf" srcId="{1B6D2E5C-EBFC-4413-9655-AB2269320E58}" destId="{951B4B7C-D38F-473A-912A-4754D2095142}" srcOrd="0" destOrd="0" presId="urn:microsoft.com/office/officeart/2005/8/layout/list1"/>
    <dgm:cxn modelId="{3C6D1B4C-92A6-49EE-9705-217E134ABBB4}" srcId="{15855D69-E644-4DFA-A689-54902E4468D7}" destId="{CDC4E7C1-1602-45E0-A0A6-51C1DA49551F}" srcOrd="1" destOrd="0" parTransId="{462A4383-F506-4027-95C3-266E581FD61C}" sibTransId="{7FAE0AD6-3686-401C-9B0E-3BA84D022610}"/>
    <dgm:cxn modelId="{33FF5D14-D349-4592-9403-871E03942E9C}" type="presOf" srcId="{CDC4E7C1-1602-45E0-A0A6-51C1DA49551F}" destId="{B976A037-67AA-4CD3-ACAC-BAA771D4CD1A}" srcOrd="1" destOrd="0" presId="urn:microsoft.com/office/officeart/2005/8/layout/list1"/>
    <dgm:cxn modelId="{DC41D412-245D-4010-9DA5-AF1807773B7A}" type="presOf" srcId="{F47F8744-E5B3-4660-9BE8-A0EA2484BFC2}" destId="{2CD5A29D-B560-4FBA-B951-FFB84D30FDB9}" srcOrd="0" destOrd="0" presId="urn:microsoft.com/office/officeart/2005/8/layout/list1"/>
    <dgm:cxn modelId="{1C75F7C1-B6FC-4F5A-91A6-5D411B7E39B9}" srcId="{15855D69-E644-4DFA-A689-54902E4468D7}" destId="{5D0FD497-229B-48D1-884A-7EADC5156241}" srcOrd="3" destOrd="0" parTransId="{A4C7D132-04FA-448C-9A00-C54611CFD3E7}" sibTransId="{EFBA487D-F631-4584-B58F-6DC70B655510}"/>
    <dgm:cxn modelId="{2E3F6300-BAE6-4820-AB63-1DA8F6B5DD9B}" type="presOf" srcId="{15855D69-E644-4DFA-A689-54902E4468D7}" destId="{47A710DE-CC67-417F-B074-C4A7E1111D9C}" srcOrd="0" destOrd="0" presId="urn:microsoft.com/office/officeart/2005/8/layout/list1"/>
    <dgm:cxn modelId="{98549E82-6E75-4579-BA2D-03C17706EAA5}" type="presOf" srcId="{5D0FD497-229B-48D1-884A-7EADC5156241}" destId="{B772147E-DBA9-4B74-A5B6-B2E6E4ECCF3C}" srcOrd="0" destOrd="0" presId="urn:microsoft.com/office/officeart/2005/8/layout/list1"/>
    <dgm:cxn modelId="{C3237DC4-46E9-4561-9715-CFD0FC6492B0}" type="presOf" srcId="{5D0FD497-229B-48D1-884A-7EADC5156241}" destId="{0EB598BD-3461-4B9C-AD84-34F0EE9F9268}" srcOrd="1" destOrd="0" presId="urn:microsoft.com/office/officeart/2005/8/layout/list1"/>
    <dgm:cxn modelId="{2CD7AF22-BC3A-4C0F-9102-A65CBE37E3D5}" type="presOf" srcId="{62C6B061-8831-4C05-B974-84D6289FB8BC}" destId="{E1B8DF39-273B-4395-B32A-CA8BD0AB86A0}" srcOrd="1" destOrd="0" presId="urn:microsoft.com/office/officeart/2005/8/layout/list1"/>
    <dgm:cxn modelId="{C97F63D9-B369-43EE-B96A-B96122306A6B}" srcId="{15855D69-E644-4DFA-A689-54902E4468D7}" destId="{62C6B061-8831-4C05-B974-84D6289FB8BC}" srcOrd="4" destOrd="0" parTransId="{2E3EF4FE-DC4E-480E-9DAF-53B1BEE80DC2}" sibTransId="{B4735B3E-E750-48AE-B924-FA10D539BAE8}"/>
    <dgm:cxn modelId="{86F7B123-EFDD-4C90-9F21-98CEADC30852}" srcId="{15855D69-E644-4DFA-A689-54902E4468D7}" destId="{1B6D2E5C-EBFC-4413-9655-AB2269320E58}" srcOrd="2" destOrd="0" parTransId="{9B991F57-C955-470F-ABAE-37F362A82830}" sibTransId="{188D52ED-394F-4F5C-AA1C-280816BDABB1}"/>
    <dgm:cxn modelId="{1CD2A048-9A42-4CC5-800F-1B228FC56702}" srcId="{15855D69-E644-4DFA-A689-54902E4468D7}" destId="{F47F8744-E5B3-4660-9BE8-A0EA2484BFC2}" srcOrd="0" destOrd="0" parTransId="{B0AD3833-23A3-4450-BB74-1074E3A30974}" sibTransId="{A49D66B4-1D2C-418F-8D14-0B17572671DA}"/>
    <dgm:cxn modelId="{4B4D8CF3-64AF-428F-9B8A-B55C8680C32E}" type="presOf" srcId="{CDC4E7C1-1602-45E0-A0A6-51C1DA49551F}" destId="{71620CB0-9AF1-47C7-B80F-BA79885F514C}" srcOrd="0" destOrd="0" presId="urn:microsoft.com/office/officeart/2005/8/layout/list1"/>
    <dgm:cxn modelId="{CC54C0EF-0874-4AF7-8FB8-C15CB7FED9A9}" type="presOf" srcId="{F47F8744-E5B3-4660-9BE8-A0EA2484BFC2}" destId="{30B47294-A6C0-4C9D-8EAD-C15EB53CDDB0}" srcOrd="1" destOrd="0" presId="urn:microsoft.com/office/officeart/2005/8/layout/list1"/>
    <dgm:cxn modelId="{2BA39913-DB27-43EC-9517-D03316B0B499}" type="presOf" srcId="{62C6B061-8831-4C05-B974-84D6289FB8BC}" destId="{591FFAAB-CBE0-478E-8AAF-FA487B666B4D}" srcOrd="0" destOrd="0" presId="urn:microsoft.com/office/officeart/2005/8/layout/list1"/>
    <dgm:cxn modelId="{BB12E8D2-3B52-4787-AF49-3C674D4DF254}" type="presOf" srcId="{1B6D2E5C-EBFC-4413-9655-AB2269320E58}" destId="{2EB4662D-00BF-420E-A09A-07C6FDECA92F}" srcOrd="1" destOrd="0" presId="urn:microsoft.com/office/officeart/2005/8/layout/list1"/>
    <dgm:cxn modelId="{5C175A9A-DCB3-4672-AFD1-6A277847C6D7}" type="presParOf" srcId="{47A710DE-CC67-417F-B074-C4A7E1111D9C}" destId="{60BE441B-B282-4C58-9423-BBCC97ADC327}" srcOrd="0" destOrd="0" presId="urn:microsoft.com/office/officeart/2005/8/layout/list1"/>
    <dgm:cxn modelId="{4F93935A-F955-460F-BABE-70B7CA448DCA}" type="presParOf" srcId="{60BE441B-B282-4C58-9423-BBCC97ADC327}" destId="{2CD5A29D-B560-4FBA-B951-FFB84D30FDB9}" srcOrd="0" destOrd="0" presId="urn:microsoft.com/office/officeart/2005/8/layout/list1"/>
    <dgm:cxn modelId="{F7246043-0C77-44B5-99F7-246F0745BB8A}" type="presParOf" srcId="{60BE441B-B282-4C58-9423-BBCC97ADC327}" destId="{30B47294-A6C0-4C9D-8EAD-C15EB53CDDB0}" srcOrd="1" destOrd="0" presId="urn:microsoft.com/office/officeart/2005/8/layout/list1"/>
    <dgm:cxn modelId="{BC1A244D-B9E5-490A-B05A-BF692183D2D8}" type="presParOf" srcId="{47A710DE-CC67-417F-B074-C4A7E1111D9C}" destId="{650116AC-6CEF-4100-BADE-5D0E4CE1A00E}" srcOrd="1" destOrd="0" presId="urn:microsoft.com/office/officeart/2005/8/layout/list1"/>
    <dgm:cxn modelId="{6E25ED82-4D20-4A63-AA61-8135A951430F}" type="presParOf" srcId="{47A710DE-CC67-417F-B074-C4A7E1111D9C}" destId="{76D0A032-3E9A-4077-9B5E-2079079019B1}" srcOrd="2" destOrd="0" presId="urn:microsoft.com/office/officeart/2005/8/layout/list1"/>
    <dgm:cxn modelId="{584AE003-C333-4F49-8EE7-668EE4CFD2B3}" type="presParOf" srcId="{47A710DE-CC67-417F-B074-C4A7E1111D9C}" destId="{26A28B68-F8C2-4169-A267-249C5A4BA7B4}" srcOrd="3" destOrd="0" presId="urn:microsoft.com/office/officeart/2005/8/layout/list1"/>
    <dgm:cxn modelId="{4CD08692-FE87-4BB9-B821-1F562EA0B684}" type="presParOf" srcId="{47A710DE-CC67-417F-B074-C4A7E1111D9C}" destId="{8C861F35-A631-4E88-BE96-8A4EA1BB2308}" srcOrd="4" destOrd="0" presId="urn:microsoft.com/office/officeart/2005/8/layout/list1"/>
    <dgm:cxn modelId="{9D3DB446-8817-4B9A-A26C-DDBE882FFC28}" type="presParOf" srcId="{8C861F35-A631-4E88-BE96-8A4EA1BB2308}" destId="{71620CB0-9AF1-47C7-B80F-BA79885F514C}" srcOrd="0" destOrd="0" presId="urn:microsoft.com/office/officeart/2005/8/layout/list1"/>
    <dgm:cxn modelId="{61D6F28C-F902-4476-BBA2-78CDD8C618CD}" type="presParOf" srcId="{8C861F35-A631-4E88-BE96-8A4EA1BB2308}" destId="{B976A037-67AA-4CD3-ACAC-BAA771D4CD1A}" srcOrd="1" destOrd="0" presId="urn:microsoft.com/office/officeart/2005/8/layout/list1"/>
    <dgm:cxn modelId="{31F54C0D-B21C-48D7-85C0-1BBB20B314A2}" type="presParOf" srcId="{47A710DE-CC67-417F-B074-C4A7E1111D9C}" destId="{83D6AB83-E3AE-4CC6-8F03-C2903B2CC946}" srcOrd="5" destOrd="0" presId="urn:microsoft.com/office/officeart/2005/8/layout/list1"/>
    <dgm:cxn modelId="{C73E41D0-5D06-438C-911B-A9F82C127357}" type="presParOf" srcId="{47A710DE-CC67-417F-B074-C4A7E1111D9C}" destId="{FB0F3A07-08D8-4E6F-87A1-6E26FE88773F}" srcOrd="6" destOrd="0" presId="urn:microsoft.com/office/officeart/2005/8/layout/list1"/>
    <dgm:cxn modelId="{F77BCD5E-D29D-4A77-8146-970E8B4585F3}" type="presParOf" srcId="{47A710DE-CC67-417F-B074-C4A7E1111D9C}" destId="{9B55D509-D099-42CC-807D-20671C153F1C}" srcOrd="7" destOrd="0" presId="urn:microsoft.com/office/officeart/2005/8/layout/list1"/>
    <dgm:cxn modelId="{395173B8-D0D3-4196-9470-7CF0B411A68F}" type="presParOf" srcId="{47A710DE-CC67-417F-B074-C4A7E1111D9C}" destId="{893B96AF-DC43-4AAE-9650-4DE991721922}" srcOrd="8" destOrd="0" presId="urn:microsoft.com/office/officeart/2005/8/layout/list1"/>
    <dgm:cxn modelId="{FEDB4565-47E9-4B68-B152-8C273BA2379E}" type="presParOf" srcId="{893B96AF-DC43-4AAE-9650-4DE991721922}" destId="{951B4B7C-D38F-473A-912A-4754D2095142}" srcOrd="0" destOrd="0" presId="urn:microsoft.com/office/officeart/2005/8/layout/list1"/>
    <dgm:cxn modelId="{845DCFB8-F238-4424-8A7F-2257F2996A4D}" type="presParOf" srcId="{893B96AF-DC43-4AAE-9650-4DE991721922}" destId="{2EB4662D-00BF-420E-A09A-07C6FDECA92F}" srcOrd="1" destOrd="0" presId="urn:microsoft.com/office/officeart/2005/8/layout/list1"/>
    <dgm:cxn modelId="{D2A5A56D-7DDF-45FE-974A-22162743A177}" type="presParOf" srcId="{47A710DE-CC67-417F-B074-C4A7E1111D9C}" destId="{BFA19545-E56F-43E3-8BA0-807D1C8B8355}" srcOrd="9" destOrd="0" presId="urn:microsoft.com/office/officeart/2005/8/layout/list1"/>
    <dgm:cxn modelId="{D6579F15-DC60-4B43-A520-DA9EEC2CEAE9}" type="presParOf" srcId="{47A710DE-CC67-417F-B074-C4A7E1111D9C}" destId="{4B022C64-B986-4655-8443-8BD609C04A22}" srcOrd="10" destOrd="0" presId="urn:microsoft.com/office/officeart/2005/8/layout/list1"/>
    <dgm:cxn modelId="{390C85BE-6C2A-4361-BD2C-C2DC47305441}" type="presParOf" srcId="{47A710DE-CC67-417F-B074-C4A7E1111D9C}" destId="{3FB9429A-36F6-44A8-87BF-1E4FF9D919FB}" srcOrd="11" destOrd="0" presId="urn:microsoft.com/office/officeart/2005/8/layout/list1"/>
    <dgm:cxn modelId="{2C36990D-4551-4433-AEB7-915F844387B2}" type="presParOf" srcId="{47A710DE-CC67-417F-B074-C4A7E1111D9C}" destId="{F0BCEA6A-9DE9-4697-8DCF-E5AFEC0E8F8C}" srcOrd="12" destOrd="0" presId="urn:microsoft.com/office/officeart/2005/8/layout/list1"/>
    <dgm:cxn modelId="{C226C75E-F894-4F64-ADF2-F692ADCD5808}" type="presParOf" srcId="{F0BCEA6A-9DE9-4697-8DCF-E5AFEC0E8F8C}" destId="{B772147E-DBA9-4B74-A5B6-B2E6E4ECCF3C}" srcOrd="0" destOrd="0" presId="urn:microsoft.com/office/officeart/2005/8/layout/list1"/>
    <dgm:cxn modelId="{09E92837-B8AF-45C6-922B-DE6B8C426E08}" type="presParOf" srcId="{F0BCEA6A-9DE9-4697-8DCF-E5AFEC0E8F8C}" destId="{0EB598BD-3461-4B9C-AD84-34F0EE9F9268}" srcOrd="1" destOrd="0" presId="urn:microsoft.com/office/officeart/2005/8/layout/list1"/>
    <dgm:cxn modelId="{220F4388-5B6C-4994-A0D9-EBAF023AB4EE}" type="presParOf" srcId="{47A710DE-CC67-417F-B074-C4A7E1111D9C}" destId="{A1E9E528-845D-42C2-BC6F-D66F5A263284}" srcOrd="13" destOrd="0" presId="urn:microsoft.com/office/officeart/2005/8/layout/list1"/>
    <dgm:cxn modelId="{EAF890C7-A533-446F-BA3E-6FC023A5AF57}" type="presParOf" srcId="{47A710DE-CC67-417F-B074-C4A7E1111D9C}" destId="{8001D438-09CE-492A-966E-2521A546C180}" srcOrd="14" destOrd="0" presId="urn:microsoft.com/office/officeart/2005/8/layout/list1"/>
    <dgm:cxn modelId="{0D9AAA95-CE42-4F40-A9EA-3AE0FD56B090}" type="presParOf" srcId="{47A710DE-CC67-417F-B074-C4A7E1111D9C}" destId="{A1189F0F-79CA-4538-A42E-15BDEE676BF4}" srcOrd="15" destOrd="0" presId="urn:microsoft.com/office/officeart/2005/8/layout/list1"/>
    <dgm:cxn modelId="{4E5BEE46-1A7A-404B-A008-063C9921E138}" type="presParOf" srcId="{47A710DE-CC67-417F-B074-C4A7E1111D9C}" destId="{13E2394F-C293-48CC-918A-21EF624FC8E0}" srcOrd="16" destOrd="0" presId="urn:microsoft.com/office/officeart/2005/8/layout/list1"/>
    <dgm:cxn modelId="{597FCEF0-3E84-419C-B826-57731B7A291C}" type="presParOf" srcId="{13E2394F-C293-48CC-918A-21EF624FC8E0}" destId="{591FFAAB-CBE0-478E-8AAF-FA487B666B4D}" srcOrd="0" destOrd="0" presId="urn:microsoft.com/office/officeart/2005/8/layout/list1"/>
    <dgm:cxn modelId="{0B0B14FE-1982-4A43-B487-134998533269}" type="presParOf" srcId="{13E2394F-C293-48CC-918A-21EF624FC8E0}" destId="{E1B8DF39-273B-4395-B32A-CA8BD0AB86A0}" srcOrd="1" destOrd="0" presId="urn:microsoft.com/office/officeart/2005/8/layout/list1"/>
    <dgm:cxn modelId="{70D5BDAB-2D47-4D7C-B191-C2081C6AACC0}" type="presParOf" srcId="{47A710DE-CC67-417F-B074-C4A7E1111D9C}" destId="{D623FC22-826F-45B2-8E0E-DBFCE2B6A27A}" srcOrd="17" destOrd="0" presId="urn:microsoft.com/office/officeart/2005/8/layout/list1"/>
    <dgm:cxn modelId="{2C3FCBDC-DAA2-4836-8D62-86D6AFB42C45}" type="presParOf" srcId="{47A710DE-CC67-417F-B074-C4A7E1111D9C}" destId="{986A6D45-5C21-42D4-ABFF-0C4F609CB692}"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8E54ED-1F1E-4B4E-808A-5AA4D711C39D}"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US"/>
        </a:p>
      </dgm:t>
    </dgm:pt>
    <dgm:pt modelId="{9721E112-1E66-44E9-85A3-03A0CE0EA106}">
      <dgm:prSet phldrT="[Text]"/>
      <dgm:spPr/>
      <dgm:t>
        <a:bodyPr/>
        <a:lstStyle/>
        <a:p>
          <a:r>
            <a:rPr lang="en-US" b="0" dirty="0" smtClean="0">
              <a:effectLst>
                <a:outerShdw blurRad="38100" dist="38100" dir="2700000" algn="tl">
                  <a:srgbClr val="000000">
                    <a:alpha val="43137"/>
                  </a:srgbClr>
                </a:outerShdw>
              </a:effectLst>
            </a:rPr>
            <a:t>Validation</a:t>
          </a:r>
          <a:endParaRPr lang="en-US" dirty="0"/>
        </a:p>
      </dgm:t>
    </dgm:pt>
    <dgm:pt modelId="{1EDBB5C4-F4D8-49BE-B4BF-FE0117B228A6}" type="parTrans" cxnId="{23D163B2-45BC-4B06-A34A-AC4D28350C9E}">
      <dgm:prSet/>
      <dgm:spPr/>
      <dgm:t>
        <a:bodyPr/>
        <a:lstStyle/>
        <a:p>
          <a:endParaRPr lang="en-US"/>
        </a:p>
      </dgm:t>
    </dgm:pt>
    <dgm:pt modelId="{480EB3BB-5F9F-4296-A54C-CEDA3E6DF072}" type="sibTrans" cxnId="{23D163B2-45BC-4B06-A34A-AC4D28350C9E}">
      <dgm:prSet/>
      <dgm:spPr/>
      <dgm:t>
        <a:bodyPr/>
        <a:lstStyle/>
        <a:p>
          <a:endParaRPr lang="en-US"/>
        </a:p>
      </dgm:t>
    </dgm:pt>
    <dgm:pt modelId="{7861CBE8-FD67-46DA-B8BF-E1C813634B3D}">
      <dgm:prSet phldrT="[Text]"/>
      <dgm:spPr/>
      <dgm:t>
        <a:bodyPr/>
        <a:lstStyle/>
        <a:p>
          <a:r>
            <a:rPr lang="en-US" dirty="0" smtClean="0">
              <a:latin typeface="Times New Roman" panose="02020603050405020304" pitchFamily="18" charset="0"/>
              <a:cs typeface="Times New Roman" panose="02020603050405020304" pitchFamily="18" charset="0"/>
            </a:rPr>
            <a:t>Validation: </a:t>
          </a:r>
          <a:r>
            <a:rPr lang="en-US" dirty="0" err="1" smtClean="0">
              <a:latin typeface="Times New Roman" panose="02020603050405020304" pitchFamily="18" charset="0"/>
              <a:cs typeface="Times New Roman" panose="02020603050405020304" pitchFamily="18" charset="0"/>
            </a:rPr>
            <a:t>T</a:t>
          </a:r>
          <a:r>
            <a:rPr lang="en-US" b="0" i="0" dirty="0" err="1" smtClean="0">
              <a:latin typeface="Times New Roman" panose="02020603050405020304" pitchFamily="18" charset="0"/>
              <a:cs typeface="Times New Roman" panose="02020603050405020304" pitchFamily="18" charset="0"/>
            </a:rPr>
            <a:t>rích</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từ</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tập</a:t>
          </a:r>
          <a:r>
            <a:rPr lang="en-US" b="0" i="0" dirty="0" smtClean="0">
              <a:latin typeface="Times New Roman" panose="02020603050405020304" pitchFamily="18" charset="0"/>
              <a:cs typeface="Times New Roman" panose="02020603050405020304" pitchFamily="18" charset="0"/>
            </a:rPr>
            <a:t> training data </a:t>
          </a:r>
          <a:r>
            <a:rPr lang="en-US" b="0" i="0" dirty="0" err="1" smtClean="0">
              <a:latin typeface="Times New Roman" panose="02020603050405020304" pitchFamily="18" charset="0"/>
              <a:cs typeface="Times New Roman" panose="02020603050405020304" pitchFamily="18" charset="0"/>
            </a:rPr>
            <a:t>ra</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một</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tập</a:t>
          </a:r>
          <a:r>
            <a:rPr lang="en-US" b="0" i="0" dirty="0" smtClean="0">
              <a:latin typeface="Times New Roman" panose="02020603050405020304" pitchFamily="18" charset="0"/>
              <a:cs typeface="Times New Roman" panose="02020603050405020304" pitchFamily="18" charset="0"/>
            </a:rPr>
            <a:t> con </a:t>
          </a:r>
          <a:r>
            <a:rPr lang="en-US" b="0" i="0" dirty="0" err="1" smtClean="0">
              <a:latin typeface="Times New Roman" panose="02020603050405020304" pitchFamily="18" charset="0"/>
              <a:cs typeface="Times New Roman" panose="02020603050405020304" pitchFamily="18" charset="0"/>
            </a:rPr>
            <a:t>nhỏ</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và</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thực</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hiện</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việc</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đánh</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giá</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mô</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hình</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trên</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tập</a:t>
          </a:r>
          <a:r>
            <a:rPr lang="en-US" b="0" i="0" dirty="0" smtClean="0">
              <a:latin typeface="Times New Roman" panose="02020603050405020304" pitchFamily="18" charset="0"/>
              <a:cs typeface="Times New Roman" panose="02020603050405020304" pitchFamily="18" charset="0"/>
            </a:rPr>
            <a:t> con </a:t>
          </a:r>
          <a:r>
            <a:rPr lang="en-US" b="0" i="0" dirty="0" err="1" smtClean="0">
              <a:latin typeface="Times New Roman" panose="02020603050405020304" pitchFamily="18" charset="0"/>
              <a:cs typeface="Times New Roman" panose="02020603050405020304" pitchFamily="18" charset="0"/>
            </a:rPr>
            <a:t>nhỏ</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này</a:t>
          </a:r>
          <a:r>
            <a:rPr lang="en-US" b="0" i="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5190CABE-88DB-40A2-8354-A4A0BCB80B4C}" type="parTrans" cxnId="{52967BD3-5E69-4E56-BCC4-8B2F3EAA3EF7}">
      <dgm:prSet/>
      <dgm:spPr/>
      <dgm:t>
        <a:bodyPr/>
        <a:lstStyle/>
        <a:p>
          <a:endParaRPr lang="en-US"/>
        </a:p>
      </dgm:t>
    </dgm:pt>
    <dgm:pt modelId="{372A06B9-7EAB-4C9B-B26B-6EB1E7F0DF0C}" type="sibTrans" cxnId="{52967BD3-5E69-4E56-BCC4-8B2F3EAA3EF7}">
      <dgm:prSet/>
      <dgm:spPr/>
      <dgm:t>
        <a:bodyPr/>
        <a:lstStyle/>
        <a:p>
          <a:endParaRPr lang="en-US"/>
        </a:p>
      </dgm:t>
    </dgm:pt>
    <dgm:pt modelId="{D6FB3851-7139-40D2-BDE1-CA45D087E755}">
      <dgm:prSet phldrT="[Text]"/>
      <dgm:spPr/>
      <dgm:t>
        <a:bodyPr/>
        <a:lstStyle/>
        <a:p>
          <a:r>
            <a:rPr lang="en-US" dirty="0" smtClean="0">
              <a:latin typeface="Times New Roman" panose="02020603050405020304" pitchFamily="18" charset="0"/>
              <a:cs typeface="Times New Roman" panose="02020603050405020304" pitchFamily="18" charset="0"/>
            </a:rPr>
            <a:t>Cross-validation: C</a:t>
          </a:r>
          <a:r>
            <a:rPr lang="vi-VN" b="0" i="0" dirty="0" smtClean="0">
              <a:latin typeface="Times New Roman" panose="02020603050405020304" pitchFamily="18" charset="0"/>
              <a:cs typeface="Times New Roman" panose="02020603050405020304" pitchFamily="18" charset="0"/>
            </a:rPr>
            <a:t>ải tiến của </a:t>
          </a:r>
          <a:r>
            <a:rPr lang="vi-VN" b="0" i="1" dirty="0" smtClean="0">
              <a:latin typeface="Times New Roman" panose="02020603050405020304" pitchFamily="18" charset="0"/>
              <a:cs typeface="Times New Roman" panose="02020603050405020304" pitchFamily="18" charset="0"/>
            </a:rPr>
            <a:t>validation</a:t>
          </a:r>
          <a:r>
            <a:rPr lang="vi-VN" b="0" i="0" dirty="0" smtClean="0">
              <a:latin typeface="Times New Roman" panose="02020603050405020304" pitchFamily="18" charset="0"/>
              <a:cs typeface="Times New Roman" panose="02020603050405020304" pitchFamily="18" charset="0"/>
            </a:rPr>
            <a:t> với lượng dữ liệu trong tập validation là nhỏ nhưng chất lượng mô hình được đánh giá trên nhiều tập </a:t>
          </a:r>
          <a:r>
            <a:rPr lang="vi-VN" b="0" i="1" dirty="0" smtClean="0">
              <a:latin typeface="Times New Roman" panose="02020603050405020304" pitchFamily="18" charset="0"/>
              <a:cs typeface="Times New Roman" panose="02020603050405020304" pitchFamily="18" charset="0"/>
            </a:rPr>
            <a:t>validation</a:t>
          </a:r>
          <a:r>
            <a:rPr lang="vi-VN" b="0" i="0" dirty="0" smtClean="0">
              <a:latin typeface="Times New Roman" panose="02020603050405020304" pitchFamily="18" charset="0"/>
              <a:cs typeface="Times New Roman" panose="02020603050405020304" pitchFamily="18" charset="0"/>
            </a:rPr>
            <a:t> khác nhau</a:t>
          </a:r>
          <a:endParaRPr lang="en-US" dirty="0">
            <a:latin typeface="Times New Roman" panose="02020603050405020304" pitchFamily="18" charset="0"/>
            <a:cs typeface="Times New Roman" panose="02020603050405020304" pitchFamily="18" charset="0"/>
          </a:endParaRPr>
        </a:p>
      </dgm:t>
    </dgm:pt>
    <dgm:pt modelId="{45CF2B19-DAF0-4482-AF7C-081C62287539}" type="parTrans" cxnId="{6BEF1A13-44AE-4EE4-84D3-01CEF3A56242}">
      <dgm:prSet/>
      <dgm:spPr/>
      <dgm:t>
        <a:bodyPr/>
        <a:lstStyle/>
        <a:p>
          <a:endParaRPr lang="en-US"/>
        </a:p>
      </dgm:t>
    </dgm:pt>
    <dgm:pt modelId="{699E99E4-C475-49C7-840C-E5F82338ACA1}" type="sibTrans" cxnId="{6BEF1A13-44AE-4EE4-84D3-01CEF3A56242}">
      <dgm:prSet/>
      <dgm:spPr/>
      <dgm:t>
        <a:bodyPr/>
        <a:lstStyle/>
        <a:p>
          <a:endParaRPr lang="en-US"/>
        </a:p>
      </dgm:t>
    </dgm:pt>
    <dgm:pt modelId="{62A578BD-F5D6-4D7C-8976-F0A9112E784C}">
      <dgm:prSet phldrT="[Text]"/>
      <dgm:spPr/>
      <dgm:t>
        <a:bodyPr/>
        <a:lstStyle/>
        <a:p>
          <a:r>
            <a:rPr lang="en-US" b="0" i="0" dirty="0" smtClean="0">
              <a:effectLst>
                <a:outerShdw blurRad="38100" dist="38100" dir="2700000" algn="tl">
                  <a:srgbClr val="000000">
                    <a:alpha val="43137"/>
                  </a:srgbClr>
                </a:outerShdw>
              </a:effectLst>
            </a:rPr>
            <a:t>Regularization</a:t>
          </a:r>
          <a:endParaRPr lang="en-US" b="0" dirty="0">
            <a:effectLst>
              <a:outerShdw blurRad="38100" dist="38100" dir="2700000" algn="tl">
                <a:srgbClr val="000000">
                  <a:alpha val="43137"/>
                </a:srgbClr>
              </a:outerShdw>
            </a:effectLst>
          </a:endParaRPr>
        </a:p>
      </dgm:t>
    </dgm:pt>
    <dgm:pt modelId="{A09E713A-9D02-44C7-B194-3345973E37C8}" type="parTrans" cxnId="{8EA7AA06-1961-4F45-BDB7-0BC4AC7EF2AA}">
      <dgm:prSet/>
      <dgm:spPr/>
      <dgm:t>
        <a:bodyPr/>
        <a:lstStyle/>
        <a:p>
          <a:endParaRPr lang="en-US"/>
        </a:p>
      </dgm:t>
    </dgm:pt>
    <dgm:pt modelId="{68F072F4-21AF-42E7-AEBC-B3A2556AFCD0}" type="sibTrans" cxnId="{8EA7AA06-1961-4F45-BDB7-0BC4AC7EF2AA}">
      <dgm:prSet/>
      <dgm:spPr/>
      <dgm:t>
        <a:bodyPr/>
        <a:lstStyle/>
        <a:p>
          <a:endParaRPr lang="en-US"/>
        </a:p>
      </dgm:t>
    </dgm:pt>
    <dgm:pt modelId="{C0C47E6B-CDEB-41E2-922A-0A01069F9751}">
      <dgm:prSet phldrT="[Text]"/>
      <dgm:spPr/>
      <dgm:t>
        <a:bodyPr/>
        <a:lstStyle/>
        <a:p>
          <a:r>
            <a:rPr lang="en-US" b="0" i="0" dirty="0" smtClean="0">
              <a:latin typeface="Times New Roman" panose="02020603050405020304" pitchFamily="18" charset="0"/>
              <a:cs typeface="Times New Roman" panose="02020603050405020304" pitchFamily="18" charset="0"/>
            </a:rPr>
            <a:t>Early Stopping: D</a:t>
          </a:r>
          <a:r>
            <a:rPr lang="vi-VN" b="0" i="0" dirty="0" smtClean="0">
              <a:latin typeface="Times New Roman" panose="02020603050405020304" pitchFamily="18" charset="0"/>
              <a:cs typeface="Times New Roman" panose="02020603050405020304" pitchFamily="18" charset="0"/>
            </a:rPr>
            <a:t>ừng thuật toán trước khi hàm </a:t>
          </a:r>
          <a:r>
            <a:rPr lang="en-US" b="0" i="0" dirty="0" smtClean="0">
              <a:latin typeface="Times New Roman" panose="02020603050405020304" pitchFamily="18" charset="0"/>
              <a:cs typeface="Times New Roman" panose="02020603050405020304" pitchFamily="18" charset="0"/>
            </a:rPr>
            <a:t>loss</a:t>
          </a:r>
          <a:r>
            <a:rPr lang="vi-VN" b="0" i="0" dirty="0" smtClean="0">
              <a:latin typeface="Times New Roman" panose="02020603050405020304" pitchFamily="18" charset="0"/>
              <a:cs typeface="Times New Roman" panose="02020603050405020304" pitchFamily="18" charset="0"/>
            </a:rPr>
            <a:t> đạt giá trị quá nhỏ</a:t>
          </a:r>
          <a:endParaRPr lang="en-US" dirty="0">
            <a:latin typeface="Times New Roman" panose="02020603050405020304" pitchFamily="18" charset="0"/>
            <a:cs typeface="Times New Roman" panose="02020603050405020304" pitchFamily="18" charset="0"/>
          </a:endParaRPr>
        </a:p>
      </dgm:t>
    </dgm:pt>
    <dgm:pt modelId="{4F18000F-5FDC-4B7E-B8E9-FFBCF1B368EA}" type="parTrans" cxnId="{4AF9211A-B3C7-45CF-962E-A428CE65A609}">
      <dgm:prSet/>
      <dgm:spPr/>
      <dgm:t>
        <a:bodyPr/>
        <a:lstStyle/>
        <a:p>
          <a:endParaRPr lang="en-US"/>
        </a:p>
      </dgm:t>
    </dgm:pt>
    <dgm:pt modelId="{9E584268-81FF-4C0C-8C2F-9AEF7320D0F9}" type="sibTrans" cxnId="{4AF9211A-B3C7-45CF-962E-A428CE65A609}">
      <dgm:prSet/>
      <dgm:spPr/>
      <dgm:t>
        <a:bodyPr/>
        <a:lstStyle/>
        <a:p>
          <a:endParaRPr lang="en-US"/>
        </a:p>
      </dgm:t>
    </dgm:pt>
    <dgm:pt modelId="{FD23370D-170A-4E01-97AD-4821D2E53D99}">
      <dgm:prSet phldrT="[Text]"/>
      <dgm:spPr/>
      <dgm:t>
        <a:bodyPr/>
        <a:lstStyle/>
        <a:p>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loss: S</a:t>
          </a:r>
          <a:r>
            <a:rPr lang="vi-VN" b="0" i="0" dirty="0" smtClean="0">
              <a:latin typeface="Times New Roman" panose="02020603050405020304" pitchFamily="18" charset="0"/>
              <a:cs typeface="Times New Roman" panose="02020603050405020304" pitchFamily="18" charset="0"/>
            </a:rPr>
            <a:t>ố hạng này thường dùng để đánh giá độ phức tạp của mô hình</a:t>
          </a:r>
          <a:r>
            <a:rPr lang="en-US" b="0" i="0" dirty="0" smtClean="0">
              <a:latin typeface="Times New Roman" panose="02020603050405020304" pitchFamily="18" charset="0"/>
              <a:cs typeface="Times New Roman" panose="02020603050405020304" pitchFamily="18" charset="0"/>
            </a:rPr>
            <a:t>, </a:t>
          </a:r>
          <a:r>
            <a:rPr lang="en-US" b="0" i="0" dirty="0" err="1" smtClean="0">
              <a:latin typeface="Times New Roman" panose="02020603050405020304" pitchFamily="18" charset="0"/>
              <a:cs typeface="Times New Roman" panose="02020603050405020304" pitchFamily="18" charset="0"/>
            </a:rPr>
            <a:t>nó</a:t>
          </a:r>
          <a:r>
            <a:rPr lang="en-US" b="0" i="0" dirty="0" smtClean="0">
              <a:latin typeface="Times New Roman" panose="02020603050405020304" pitchFamily="18" charset="0"/>
              <a:cs typeface="Times New Roman" panose="02020603050405020304" pitchFamily="18" charset="0"/>
            </a:rPr>
            <a:t> </a:t>
          </a:r>
          <a:r>
            <a:rPr lang="vi-VN" b="0" i="0" dirty="0" smtClean="0">
              <a:latin typeface="Times New Roman" panose="02020603050405020304" pitchFamily="18" charset="0"/>
              <a:cs typeface="Times New Roman" panose="02020603050405020304" pitchFamily="18" charset="0"/>
            </a:rPr>
            <a:t>càng lớn, thì mô hình càng phức tạp</a:t>
          </a:r>
          <a:r>
            <a:rPr lang="en-US" b="0" i="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781C419F-1136-4A27-AF14-C26032605303}" type="parTrans" cxnId="{E487733E-9004-4A39-BA0B-671666BE2214}">
      <dgm:prSet/>
      <dgm:spPr/>
      <dgm:t>
        <a:bodyPr/>
        <a:lstStyle/>
        <a:p>
          <a:endParaRPr lang="en-US"/>
        </a:p>
      </dgm:t>
    </dgm:pt>
    <dgm:pt modelId="{2A147E32-E4B0-43C9-994A-E5152CE51F3A}" type="sibTrans" cxnId="{E487733E-9004-4A39-BA0B-671666BE2214}">
      <dgm:prSet/>
      <dgm:spPr/>
      <dgm:t>
        <a:bodyPr/>
        <a:lstStyle/>
        <a:p>
          <a:endParaRPr lang="en-US"/>
        </a:p>
      </dgm:t>
    </dgm:pt>
    <dgm:pt modelId="{3F9D8CC7-C649-4DD1-A6EB-47B6C3D687FD}">
      <dgm:prSet phldrT="[Text]"/>
      <dgm:spPr/>
      <dgm:t>
        <a:bodyPr/>
        <a:lstStyle/>
        <a:p>
          <a:r>
            <a:rPr lang="en-US" dirty="0" smtClean="0">
              <a:latin typeface="Times New Roman" panose="02020603050405020304" pitchFamily="18" charset="0"/>
              <a:cs typeface="Times New Roman" panose="02020603050405020304" pitchFamily="18" charset="0"/>
            </a:rPr>
            <a:t>L2 regularization</a:t>
          </a:r>
          <a:endParaRPr lang="en-US" dirty="0">
            <a:latin typeface="Times New Roman" panose="02020603050405020304" pitchFamily="18" charset="0"/>
            <a:cs typeface="Times New Roman" panose="02020603050405020304" pitchFamily="18" charset="0"/>
          </a:endParaRPr>
        </a:p>
      </dgm:t>
    </dgm:pt>
    <dgm:pt modelId="{AC369BB4-60DB-49C7-AC7A-9D4FB7D226B7}" type="parTrans" cxnId="{2E17F421-496D-420F-8808-F624F5DFE80D}">
      <dgm:prSet/>
      <dgm:spPr/>
      <dgm:t>
        <a:bodyPr/>
        <a:lstStyle/>
        <a:p>
          <a:endParaRPr lang="en-US"/>
        </a:p>
      </dgm:t>
    </dgm:pt>
    <dgm:pt modelId="{85F59694-9D71-48B6-8069-9A8CC7B2AFBB}" type="sibTrans" cxnId="{2E17F421-496D-420F-8808-F624F5DFE80D}">
      <dgm:prSet/>
      <dgm:spPr/>
      <dgm:t>
        <a:bodyPr/>
        <a:lstStyle/>
        <a:p>
          <a:endParaRPr lang="en-US"/>
        </a:p>
      </dgm:t>
    </dgm:pt>
    <dgm:pt modelId="{694D0626-53A3-4B2A-A8BC-A0C95CAF7546}">
      <dgm:prSet phldrT="[Text]"/>
      <dgm:spPr/>
      <dgm:t>
        <a:bodyPr/>
        <a:lstStyle/>
        <a:p>
          <a:r>
            <a:rPr lang="en-US" b="0" i="0" dirty="0" smtClean="0">
              <a:latin typeface="Times New Roman" panose="02020603050405020304" pitchFamily="18" charset="0"/>
              <a:cs typeface="Times New Roman" panose="02020603050405020304" pitchFamily="18" charset="0"/>
            </a:rPr>
            <a:t>Tikhonov regularization</a:t>
          </a:r>
          <a:endParaRPr lang="en-US" dirty="0">
            <a:latin typeface="Times New Roman" panose="02020603050405020304" pitchFamily="18" charset="0"/>
            <a:cs typeface="Times New Roman" panose="02020603050405020304" pitchFamily="18" charset="0"/>
          </a:endParaRPr>
        </a:p>
      </dgm:t>
    </dgm:pt>
    <dgm:pt modelId="{EBD89844-5E44-40C7-AB44-209A81232110}" type="parTrans" cxnId="{7EE33011-9C64-4383-8C0B-4D0C8FAB9181}">
      <dgm:prSet/>
      <dgm:spPr/>
      <dgm:t>
        <a:bodyPr/>
        <a:lstStyle/>
        <a:p>
          <a:endParaRPr lang="en-US"/>
        </a:p>
      </dgm:t>
    </dgm:pt>
    <dgm:pt modelId="{5FDCBA3E-E886-46BF-9A62-1D0CBC89EC6B}" type="sibTrans" cxnId="{7EE33011-9C64-4383-8C0B-4D0C8FAB9181}">
      <dgm:prSet/>
      <dgm:spPr/>
      <dgm:t>
        <a:bodyPr/>
        <a:lstStyle/>
        <a:p>
          <a:endParaRPr lang="en-US"/>
        </a:p>
      </dgm:t>
    </dgm:pt>
    <dgm:pt modelId="{0746CA10-F5D1-4733-B8E5-D157DB4BBAE6}">
      <dgm:prSet phldrT="[Text]"/>
      <dgm:spPr/>
      <dgm:t>
        <a:bodyPr/>
        <a:lstStyle/>
        <a:p>
          <a:r>
            <a:rPr lang="en-US" b="0" i="0" dirty="0" smtClean="0">
              <a:effectLst>
                <a:outerShdw blurRad="38100" dist="38100" dir="2700000" algn="tl">
                  <a:srgbClr val="000000">
                    <a:alpha val="43137"/>
                  </a:srgbClr>
                </a:outerShdw>
              </a:effectLst>
            </a:rPr>
            <a:t>Simple Model</a:t>
          </a:r>
          <a:endParaRPr lang="en-US" b="0" dirty="0">
            <a:effectLst>
              <a:outerShdw blurRad="38100" dist="38100" dir="2700000" algn="tl">
                <a:srgbClr val="000000">
                  <a:alpha val="43137"/>
                </a:srgbClr>
              </a:outerShdw>
            </a:effectLst>
          </a:endParaRPr>
        </a:p>
      </dgm:t>
    </dgm:pt>
    <dgm:pt modelId="{FF113B60-7341-46E0-97D2-FF3964A17F18}" type="parTrans" cxnId="{E97F440F-6B09-41FC-B6E8-61BF608EBE5E}">
      <dgm:prSet/>
      <dgm:spPr/>
      <dgm:t>
        <a:bodyPr/>
        <a:lstStyle/>
        <a:p>
          <a:endParaRPr lang="en-US"/>
        </a:p>
      </dgm:t>
    </dgm:pt>
    <dgm:pt modelId="{5650DBC3-9887-4352-BE2D-2A30900218BA}" type="sibTrans" cxnId="{E97F440F-6B09-41FC-B6E8-61BF608EBE5E}">
      <dgm:prSet/>
      <dgm:spPr/>
      <dgm:t>
        <a:bodyPr/>
        <a:lstStyle/>
        <a:p>
          <a:endParaRPr lang="en-US"/>
        </a:p>
      </dgm:t>
    </dgm:pt>
    <dgm:pt modelId="{AB9F81A3-93C3-4103-A098-543B659BFEB0}">
      <dgm:prSet phldrT="[Text]"/>
      <dgm:spPr/>
      <dgm:t>
        <a:bodyPr/>
        <a:lstStyle/>
        <a:p>
          <a:r>
            <a:rPr lang="en-US" dirty="0" err="1" smtClean="0"/>
            <a:t>Tăng</a:t>
          </a:r>
          <a:r>
            <a:rPr lang="en-US" dirty="0" smtClean="0"/>
            <a:t> </a:t>
          </a:r>
          <a:r>
            <a:rPr lang="en-US" dirty="0" err="1" smtClean="0"/>
            <a:t>thêm</a:t>
          </a:r>
          <a:r>
            <a:rPr lang="en-US" dirty="0" smtClean="0"/>
            <a:t> </a:t>
          </a:r>
          <a:r>
            <a:rPr lang="en-US" dirty="0" err="1" smtClean="0"/>
            <a:t>dữ</a:t>
          </a:r>
          <a:r>
            <a:rPr lang="en-US" dirty="0" smtClean="0"/>
            <a:t> </a:t>
          </a:r>
          <a:r>
            <a:rPr lang="en-US" dirty="0" err="1" smtClean="0"/>
            <a:t>liệu</a:t>
          </a:r>
          <a:r>
            <a:rPr lang="en-US" dirty="0" smtClean="0"/>
            <a:t> train</a:t>
          </a:r>
          <a:endParaRPr lang="en-US" dirty="0"/>
        </a:p>
      </dgm:t>
    </dgm:pt>
    <dgm:pt modelId="{F583F319-9645-43FD-97E0-4FEB224B3F06}" type="parTrans" cxnId="{686F839B-DB0A-4607-BA63-9D47F1A35F31}">
      <dgm:prSet/>
      <dgm:spPr/>
      <dgm:t>
        <a:bodyPr/>
        <a:lstStyle/>
        <a:p>
          <a:endParaRPr lang="en-US"/>
        </a:p>
      </dgm:t>
    </dgm:pt>
    <dgm:pt modelId="{692AC838-7581-4604-B294-8DFBD3BDCFF1}" type="sibTrans" cxnId="{686F839B-DB0A-4607-BA63-9D47F1A35F31}">
      <dgm:prSet/>
      <dgm:spPr/>
      <dgm:t>
        <a:bodyPr/>
        <a:lstStyle/>
        <a:p>
          <a:endParaRPr lang="en-US"/>
        </a:p>
      </dgm:t>
    </dgm:pt>
    <dgm:pt modelId="{4B00390B-1B46-4AEB-B483-25396E04603C}">
      <dgm:prSet phldrT="[Text]"/>
      <dgm:spPr/>
      <dgm:t>
        <a:bodyPr/>
        <a:lstStyle/>
        <a:p>
          <a:r>
            <a:rPr lang="en-US" dirty="0" err="1" smtClean="0"/>
            <a:t>Giảm</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bỏ</a:t>
          </a:r>
          <a:r>
            <a:rPr lang="en-US" dirty="0" smtClean="0"/>
            <a:t> </a:t>
          </a:r>
          <a:r>
            <a:rPr lang="en-US" dirty="0" err="1" smtClean="0"/>
            <a:t>đi</a:t>
          </a:r>
          <a:r>
            <a:rPr lang="en-US" dirty="0" smtClean="0"/>
            <a:t> </a:t>
          </a:r>
          <a:r>
            <a:rPr lang="en-US" dirty="0" err="1" smtClean="0"/>
            <a:t>một</a:t>
          </a:r>
          <a:r>
            <a:rPr lang="en-US" dirty="0" smtClean="0"/>
            <a:t> </a:t>
          </a:r>
          <a:r>
            <a:rPr lang="en-US" dirty="0" err="1" smtClean="0"/>
            <a:t>số</a:t>
          </a:r>
          <a:r>
            <a:rPr lang="en-US" dirty="0" smtClean="0"/>
            <a:t> layer, node (“try and change”)</a:t>
          </a:r>
          <a:endParaRPr lang="en-US" dirty="0"/>
        </a:p>
      </dgm:t>
    </dgm:pt>
    <dgm:pt modelId="{568CB7B5-6FA5-47D0-8413-14A1F4E47445}" type="parTrans" cxnId="{24E8C12A-B3E6-438C-84C8-CF56AAB78EA0}">
      <dgm:prSet/>
      <dgm:spPr/>
      <dgm:t>
        <a:bodyPr/>
        <a:lstStyle/>
        <a:p>
          <a:endParaRPr lang="en-US"/>
        </a:p>
      </dgm:t>
    </dgm:pt>
    <dgm:pt modelId="{D02E5E42-48B5-4567-BAFF-009962B5751D}" type="sibTrans" cxnId="{24E8C12A-B3E6-438C-84C8-CF56AAB78EA0}">
      <dgm:prSet/>
      <dgm:spPr/>
      <dgm:t>
        <a:bodyPr/>
        <a:lstStyle/>
        <a:p>
          <a:endParaRPr lang="en-US"/>
        </a:p>
      </dgm:t>
    </dgm:pt>
    <dgm:pt modelId="{192A5D3C-013C-4FB6-A494-548EA29ACD5E}">
      <dgm:prSet phldrT="[Text]"/>
      <dgm:spPr/>
      <dgm:t>
        <a:bodyPr/>
        <a:lstStyle/>
        <a:p>
          <a:r>
            <a:rPr lang="en-US" dirty="0" smtClean="0"/>
            <a:t>Dropout: </a:t>
          </a:r>
          <a:r>
            <a:rPr lang="en-US" dirty="0" err="1" smtClean="0"/>
            <a:t>B</a:t>
          </a:r>
          <a:r>
            <a:rPr lang="en-US" b="0" i="0" dirty="0" err="1" smtClean="0"/>
            <a:t>ỏ</a:t>
          </a:r>
          <a:r>
            <a:rPr lang="en-US" b="0" i="0" dirty="0" smtClean="0"/>
            <a:t> </a:t>
          </a:r>
          <a:r>
            <a:rPr lang="en-US" b="0" i="0" dirty="0" err="1" smtClean="0"/>
            <a:t>đi</a:t>
          </a:r>
          <a:r>
            <a:rPr lang="en-US" b="0" i="0" dirty="0" smtClean="0"/>
            <a:t> random p% (p </a:t>
          </a:r>
          <a:r>
            <a:rPr lang="en-US" b="0" i="0" dirty="0" err="1" smtClean="0"/>
            <a:t>thuộc</a:t>
          </a:r>
          <a:r>
            <a:rPr lang="en-US" b="0" i="0" dirty="0" smtClean="0"/>
            <a:t> [0.2, 0.5])  node </a:t>
          </a:r>
          <a:r>
            <a:rPr lang="en-US" b="0" i="0" dirty="0" err="1" smtClean="0"/>
            <a:t>của</a:t>
          </a:r>
          <a:r>
            <a:rPr lang="en-US" b="0" i="0" dirty="0" smtClean="0"/>
            <a:t> layer =&gt; </a:t>
          </a:r>
          <a:r>
            <a:rPr lang="en-US" b="0" i="0" dirty="0" err="1" smtClean="0"/>
            <a:t>giúp</a:t>
          </a:r>
          <a:r>
            <a:rPr lang="en-US" b="0" i="0" dirty="0" smtClean="0"/>
            <a:t> </a:t>
          </a:r>
          <a:r>
            <a:rPr lang="en-US" b="0" i="0" dirty="0" err="1" smtClean="0"/>
            <a:t>cho</a:t>
          </a:r>
          <a:r>
            <a:rPr lang="en-US" b="0" i="0" dirty="0" smtClean="0"/>
            <a:t> </a:t>
          </a:r>
          <a:r>
            <a:rPr lang="en-US" b="0" i="0" dirty="0" err="1" smtClean="0"/>
            <a:t>mô</a:t>
          </a:r>
          <a:r>
            <a:rPr lang="en-US" b="0" i="0" dirty="0" smtClean="0"/>
            <a:t> </a:t>
          </a:r>
          <a:r>
            <a:rPr lang="en-US" b="0" i="0" dirty="0" err="1" smtClean="0"/>
            <a:t>hình</a:t>
          </a:r>
          <a:r>
            <a:rPr lang="en-US" b="0" i="0" dirty="0" smtClean="0"/>
            <a:t> </a:t>
          </a:r>
          <a:r>
            <a:rPr lang="en-US" b="0" i="0" dirty="0" err="1" smtClean="0"/>
            <a:t>bớt</a:t>
          </a:r>
          <a:r>
            <a:rPr lang="en-US" b="0" i="0" dirty="0" smtClean="0"/>
            <a:t> </a:t>
          </a:r>
          <a:r>
            <a:rPr lang="en-US" b="0" i="0" dirty="0" err="1" smtClean="0"/>
            <a:t>phức</a:t>
          </a:r>
          <a:r>
            <a:rPr lang="en-US" b="0" i="0" dirty="0" smtClean="0"/>
            <a:t> </a:t>
          </a:r>
          <a:r>
            <a:rPr lang="en-US" b="0" i="0" dirty="0" err="1" smtClean="0"/>
            <a:t>tạp</a:t>
          </a:r>
          <a:endParaRPr lang="en-US" dirty="0"/>
        </a:p>
      </dgm:t>
    </dgm:pt>
    <dgm:pt modelId="{66085C47-5795-4AE5-B945-C0198FFAA5C2}" type="parTrans" cxnId="{3D8DF567-A2A5-452A-8EFC-51495F745745}">
      <dgm:prSet/>
      <dgm:spPr/>
      <dgm:t>
        <a:bodyPr/>
        <a:lstStyle/>
        <a:p>
          <a:endParaRPr lang="en-US"/>
        </a:p>
      </dgm:t>
    </dgm:pt>
    <dgm:pt modelId="{D3AA61CF-E565-4F59-86EF-FA0EBC484758}" type="sibTrans" cxnId="{3D8DF567-A2A5-452A-8EFC-51495F745745}">
      <dgm:prSet/>
      <dgm:spPr/>
      <dgm:t>
        <a:bodyPr/>
        <a:lstStyle/>
        <a:p>
          <a:endParaRPr lang="en-US"/>
        </a:p>
      </dgm:t>
    </dgm:pt>
    <dgm:pt modelId="{620610D7-5368-4357-A658-42F0E13D40E3}" type="pres">
      <dgm:prSet presAssocID="{3C8E54ED-1F1E-4B4E-808A-5AA4D711C39D}" presName="linearFlow" presStyleCnt="0">
        <dgm:presLayoutVars>
          <dgm:dir/>
          <dgm:animLvl val="lvl"/>
          <dgm:resizeHandles val="exact"/>
        </dgm:presLayoutVars>
      </dgm:prSet>
      <dgm:spPr/>
      <dgm:t>
        <a:bodyPr/>
        <a:lstStyle/>
        <a:p>
          <a:endParaRPr lang="en-US"/>
        </a:p>
      </dgm:t>
    </dgm:pt>
    <dgm:pt modelId="{0B866E46-2B26-4298-BF37-A204758A5949}" type="pres">
      <dgm:prSet presAssocID="{9721E112-1E66-44E9-85A3-03A0CE0EA106}" presName="composite" presStyleCnt="0"/>
      <dgm:spPr/>
    </dgm:pt>
    <dgm:pt modelId="{C0EEE9C5-0C9E-4F28-9949-B16FC0F39BAD}" type="pres">
      <dgm:prSet presAssocID="{9721E112-1E66-44E9-85A3-03A0CE0EA106}" presName="parentText" presStyleLbl="alignNode1" presStyleIdx="0" presStyleCnt="3">
        <dgm:presLayoutVars>
          <dgm:chMax val="1"/>
          <dgm:bulletEnabled val="1"/>
        </dgm:presLayoutVars>
      </dgm:prSet>
      <dgm:spPr/>
      <dgm:t>
        <a:bodyPr/>
        <a:lstStyle/>
        <a:p>
          <a:endParaRPr lang="en-US"/>
        </a:p>
      </dgm:t>
    </dgm:pt>
    <dgm:pt modelId="{E70D9D04-0DFE-42C5-B900-D7EE6CE0B556}" type="pres">
      <dgm:prSet presAssocID="{9721E112-1E66-44E9-85A3-03A0CE0EA106}" presName="descendantText" presStyleLbl="alignAcc1" presStyleIdx="0" presStyleCnt="3">
        <dgm:presLayoutVars>
          <dgm:bulletEnabled val="1"/>
        </dgm:presLayoutVars>
      </dgm:prSet>
      <dgm:spPr/>
      <dgm:t>
        <a:bodyPr/>
        <a:lstStyle/>
        <a:p>
          <a:endParaRPr lang="en-US"/>
        </a:p>
      </dgm:t>
    </dgm:pt>
    <dgm:pt modelId="{6D45281A-1791-4569-A980-3A6073156705}" type="pres">
      <dgm:prSet presAssocID="{480EB3BB-5F9F-4296-A54C-CEDA3E6DF072}" presName="sp" presStyleCnt="0"/>
      <dgm:spPr/>
    </dgm:pt>
    <dgm:pt modelId="{1A62A35C-9609-4B73-9667-6FB96D2015E9}" type="pres">
      <dgm:prSet presAssocID="{62A578BD-F5D6-4D7C-8976-F0A9112E784C}" presName="composite" presStyleCnt="0"/>
      <dgm:spPr/>
    </dgm:pt>
    <dgm:pt modelId="{F2A6426E-F33A-46BD-9BB8-A72BB7B4BA3A}" type="pres">
      <dgm:prSet presAssocID="{62A578BD-F5D6-4D7C-8976-F0A9112E784C}" presName="parentText" presStyleLbl="alignNode1" presStyleIdx="1" presStyleCnt="3">
        <dgm:presLayoutVars>
          <dgm:chMax val="1"/>
          <dgm:bulletEnabled val="1"/>
        </dgm:presLayoutVars>
      </dgm:prSet>
      <dgm:spPr/>
      <dgm:t>
        <a:bodyPr/>
        <a:lstStyle/>
        <a:p>
          <a:endParaRPr lang="en-US"/>
        </a:p>
      </dgm:t>
    </dgm:pt>
    <dgm:pt modelId="{7026ED4C-6202-47E8-A447-8670C9DF6E15}" type="pres">
      <dgm:prSet presAssocID="{62A578BD-F5D6-4D7C-8976-F0A9112E784C}" presName="descendantText" presStyleLbl="alignAcc1" presStyleIdx="1" presStyleCnt="3">
        <dgm:presLayoutVars>
          <dgm:bulletEnabled val="1"/>
        </dgm:presLayoutVars>
      </dgm:prSet>
      <dgm:spPr/>
      <dgm:t>
        <a:bodyPr/>
        <a:lstStyle/>
        <a:p>
          <a:endParaRPr lang="en-US"/>
        </a:p>
      </dgm:t>
    </dgm:pt>
    <dgm:pt modelId="{E1E61B45-8344-4E96-9DE2-32E7BC1C0355}" type="pres">
      <dgm:prSet presAssocID="{68F072F4-21AF-42E7-AEBC-B3A2556AFCD0}" presName="sp" presStyleCnt="0"/>
      <dgm:spPr/>
    </dgm:pt>
    <dgm:pt modelId="{D462B8B0-13C1-4F91-83D3-13ECBAC5F349}" type="pres">
      <dgm:prSet presAssocID="{0746CA10-F5D1-4733-B8E5-D157DB4BBAE6}" presName="composite" presStyleCnt="0"/>
      <dgm:spPr/>
    </dgm:pt>
    <dgm:pt modelId="{782F08E8-5A83-4E95-8124-51E4314488F3}" type="pres">
      <dgm:prSet presAssocID="{0746CA10-F5D1-4733-B8E5-D157DB4BBAE6}" presName="parentText" presStyleLbl="alignNode1" presStyleIdx="2" presStyleCnt="3">
        <dgm:presLayoutVars>
          <dgm:chMax val="1"/>
          <dgm:bulletEnabled val="1"/>
        </dgm:presLayoutVars>
      </dgm:prSet>
      <dgm:spPr/>
      <dgm:t>
        <a:bodyPr/>
        <a:lstStyle/>
        <a:p>
          <a:endParaRPr lang="en-US"/>
        </a:p>
      </dgm:t>
    </dgm:pt>
    <dgm:pt modelId="{909E774D-BE49-40CA-9812-795B8914BA22}" type="pres">
      <dgm:prSet presAssocID="{0746CA10-F5D1-4733-B8E5-D157DB4BBAE6}" presName="descendantText" presStyleLbl="alignAcc1" presStyleIdx="2" presStyleCnt="3">
        <dgm:presLayoutVars>
          <dgm:bulletEnabled val="1"/>
        </dgm:presLayoutVars>
      </dgm:prSet>
      <dgm:spPr/>
      <dgm:t>
        <a:bodyPr/>
        <a:lstStyle/>
        <a:p>
          <a:endParaRPr lang="en-US"/>
        </a:p>
      </dgm:t>
    </dgm:pt>
  </dgm:ptLst>
  <dgm:cxnLst>
    <dgm:cxn modelId="{7EE33011-9C64-4383-8C0B-4D0C8FAB9181}" srcId="{62A578BD-F5D6-4D7C-8976-F0A9112E784C}" destId="{694D0626-53A3-4B2A-A8BC-A0C95CAF7546}" srcOrd="3" destOrd="0" parTransId="{EBD89844-5E44-40C7-AB44-209A81232110}" sibTransId="{5FDCBA3E-E886-46BF-9A62-1D0CBC89EC6B}"/>
    <dgm:cxn modelId="{37FDE5FC-69EA-4F6E-A319-E9FF7039A6FC}" type="presOf" srcId="{3C8E54ED-1F1E-4B4E-808A-5AA4D711C39D}" destId="{620610D7-5368-4357-A658-42F0E13D40E3}" srcOrd="0" destOrd="0" presId="urn:microsoft.com/office/officeart/2005/8/layout/chevron2"/>
    <dgm:cxn modelId="{2EEC9091-3A9C-46F9-AC66-758BBCE44692}" type="presOf" srcId="{9721E112-1E66-44E9-85A3-03A0CE0EA106}" destId="{C0EEE9C5-0C9E-4F28-9949-B16FC0F39BAD}" srcOrd="0" destOrd="0" presId="urn:microsoft.com/office/officeart/2005/8/layout/chevron2"/>
    <dgm:cxn modelId="{8EA7AA06-1961-4F45-BDB7-0BC4AC7EF2AA}" srcId="{3C8E54ED-1F1E-4B4E-808A-5AA4D711C39D}" destId="{62A578BD-F5D6-4D7C-8976-F0A9112E784C}" srcOrd="1" destOrd="0" parTransId="{A09E713A-9D02-44C7-B194-3345973E37C8}" sibTransId="{68F072F4-21AF-42E7-AEBC-B3A2556AFCD0}"/>
    <dgm:cxn modelId="{9C7DEDE2-734B-4EC2-B851-F5A71F5A3526}" type="presOf" srcId="{0746CA10-F5D1-4733-B8E5-D157DB4BBAE6}" destId="{782F08E8-5A83-4E95-8124-51E4314488F3}" srcOrd="0" destOrd="0" presId="urn:microsoft.com/office/officeart/2005/8/layout/chevron2"/>
    <dgm:cxn modelId="{A4514B05-8D80-4277-AA67-9462BBCD6DB4}" type="presOf" srcId="{4B00390B-1B46-4AEB-B483-25396E04603C}" destId="{909E774D-BE49-40CA-9812-795B8914BA22}" srcOrd="0" destOrd="1" presId="urn:microsoft.com/office/officeart/2005/8/layout/chevron2"/>
    <dgm:cxn modelId="{24E8C12A-B3E6-438C-84C8-CF56AAB78EA0}" srcId="{0746CA10-F5D1-4733-B8E5-D157DB4BBAE6}" destId="{4B00390B-1B46-4AEB-B483-25396E04603C}" srcOrd="1" destOrd="0" parTransId="{568CB7B5-6FA5-47D0-8413-14A1F4E47445}" sibTransId="{D02E5E42-48B5-4567-BAFF-009962B5751D}"/>
    <dgm:cxn modelId="{11310541-158C-4401-A199-540A57756CC4}" type="presOf" srcId="{D6FB3851-7139-40D2-BDE1-CA45D087E755}" destId="{E70D9D04-0DFE-42C5-B900-D7EE6CE0B556}" srcOrd="0" destOrd="1" presId="urn:microsoft.com/office/officeart/2005/8/layout/chevron2"/>
    <dgm:cxn modelId="{6BEF1A13-44AE-4EE4-84D3-01CEF3A56242}" srcId="{9721E112-1E66-44E9-85A3-03A0CE0EA106}" destId="{D6FB3851-7139-40D2-BDE1-CA45D087E755}" srcOrd="1" destOrd="0" parTransId="{45CF2B19-DAF0-4482-AF7C-081C62287539}" sibTransId="{699E99E4-C475-49C7-840C-E5F82338ACA1}"/>
    <dgm:cxn modelId="{52967BD3-5E69-4E56-BCC4-8B2F3EAA3EF7}" srcId="{9721E112-1E66-44E9-85A3-03A0CE0EA106}" destId="{7861CBE8-FD67-46DA-B8BF-E1C813634B3D}" srcOrd="0" destOrd="0" parTransId="{5190CABE-88DB-40A2-8354-A4A0BCB80B4C}" sibTransId="{372A06B9-7EAB-4C9B-B26B-6EB1E7F0DF0C}"/>
    <dgm:cxn modelId="{286193EA-F3D8-4501-8A06-A12E0D088A6D}" type="presOf" srcId="{AB9F81A3-93C3-4103-A098-543B659BFEB0}" destId="{909E774D-BE49-40CA-9812-795B8914BA22}" srcOrd="0" destOrd="0" presId="urn:microsoft.com/office/officeart/2005/8/layout/chevron2"/>
    <dgm:cxn modelId="{23D163B2-45BC-4B06-A34A-AC4D28350C9E}" srcId="{3C8E54ED-1F1E-4B4E-808A-5AA4D711C39D}" destId="{9721E112-1E66-44E9-85A3-03A0CE0EA106}" srcOrd="0" destOrd="0" parTransId="{1EDBB5C4-F4D8-49BE-B4BF-FE0117B228A6}" sibTransId="{480EB3BB-5F9F-4296-A54C-CEDA3E6DF072}"/>
    <dgm:cxn modelId="{4AF9211A-B3C7-45CF-962E-A428CE65A609}" srcId="{62A578BD-F5D6-4D7C-8976-F0A9112E784C}" destId="{C0C47E6B-CDEB-41E2-922A-0A01069F9751}" srcOrd="0" destOrd="0" parTransId="{4F18000F-5FDC-4B7E-B8E9-FFBCF1B368EA}" sibTransId="{9E584268-81FF-4C0C-8C2F-9AEF7320D0F9}"/>
    <dgm:cxn modelId="{2E17F421-496D-420F-8808-F624F5DFE80D}" srcId="{62A578BD-F5D6-4D7C-8976-F0A9112E784C}" destId="{3F9D8CC7-C649-4DD1-A6EB-47B6C3D687FD}" srcOrd="2" destOrd="0" parTransId="{AC369BB4-60DB-49C7-AC7A-9D4FB7D226B7}" sibTransId="{85F59694-9D71-48B6-8069-9A8CC7B2AFBB}"/>
    <dgm:cxn modelId="{355F15D8-07C9-48D7-96C4-FDD24716E57B}" type="presOf" srcId="{694D0626-53A3-4B2A-A8BC-A0C95CAF7546}" destId="{7026ED4C-6202-47E8-A447-8670C9DF6E15}" srcOrd="0" destOrd="3" presId="urn:microsoft.com/office/officeart/2005/8/layout/chevron2"/>
    <dgm:cxn modelId="{35264DF9-1326-453D-A424-0A5FE26D7DDA}" type="presOf" srcId="{192A5D3C-013C-4FB6-A494-548EA29ACD5E}" destId="{909E774D-BE49-40CA-9812-795B8914BA22}" srcOrd="0" destOrd="2" presId="urn:microsoft.com/office/officeart/2005/8/layout/chevron2"/>
    <dgm:cxn modelId="{BB670547-722B-4AA2-B1CF-D989BC91CE23}" type="presOf" srcId="{62A578BD-F5D6-4D7C-8976-F0A9112E784C}" destId="{F2A6426E-F33A-46BD-9BB8-A72BB7B4BA3A}" srcOrd="0" destOrd="0" presId="urn:microsoft.com/office/officeart/2005/8/layout/chevron2"/>
    <dgm:cxn modelId="{3D8DF567-A2A5-452A-8EFC-51495F745745}" srcId="{0746CA10-F5D1-4733-B8E5-D157DB4BBAE6}" destId="{192A5D3C-013C-4FB6-A494-548EA29ACD5E}" srcOrd="2" destOrd="0" parTransId="{66085C47-5795-4AE5-B945-C0198FFAA5C2}" sibTransId="{D3AA61CF-E565-4F59-86EF-FA0EBC484758}"/>
    <dgm:cxn modelId="{686F839B-DB0A-4607-BA63-9D47F1A35F31}" srcId="{0746CA10-F5D1-4733-B8E5-D157DB4BBAE6}" destId="{AB9F81A3-93C3-4103-A098-543B659BFEB0}" srcOrd="0" destOrd="0" parTransId="{F583F319-9645-43FD-97E0-4FEB224B3F06}" sibTransId="{692AC838-7581-4604-B294-8DFBD3BDCFF1}"/>
    <dgm:cxn modelId="{567E31B9-59D0-41EC-A003-E79C14C41F28}" type="presOf" srcId="{7861CBE8-FD67-46DA-B8BF-E1C813634B3D}" destId="{E70D9D04-0DFE-42C5-B900-D7EE6CE0B556}" srcOrd="0" destOrd="0" presId="urn:microsoft.com/office/officeart/2005/8/layout/chevron2"/>
    <dgm:cxn modelId="{30201981-EA7C-4AF4-AE8A-34F4BE46B5E5}" type="presOf" srcId="{FD23370D-170A-4E01-97AD-4821D2E53D99}" destId="{7026ED4C-6202-47E8-A447-8670C9DF6E15}" srcOrd="0" destOrd="1" presId="urn:microsoft.com/office/officeart/2005/8/layout/chevron2"/>
    <dgm:cxn modelId="{E487733E-9004-4A39-BA0B-671666BE2214}" srcId="{62A578BD-F5D6-4D7C-8976-F0A9112E784C}" destId="{FD23370D-170A-4E01-97AD-4821D2E53D99}" srcOrd="1" destOrd="0" parTransId="{781C419F-1136-4A27-AF14-C26032605303}" sibTransId="{2A147E32-E4B0-43C9-994A-E5152CE51F3A}"/>
    <dgm:cxn modelId="{F262A2E4-7FEF-4BB4-8F15-3F03A5849BA6}" type="presOf" srcId="{C0C47E6B-CDEB-41E2-922A-0A01069F9751}" destId="{7026ED4C-6202-47E8-A447-8670C9DF6E15}" srcOrd="0" destOrd="0" presId="urn:microsoft.com/office/officeart/2005/8/layout/chevron2"/>
    <dgm:cxn modelId="{866B7CF3-E54F-47EE-B8D2-8608F7BF0DAA}" type="presOf" srcId="{3F9D8CC7-C649-4DD1-A6EB-47B6C3D687FD}" destId="{7026ED4C-6202-47E8-A447-8670C9DF6E15}" srcOrd="0" destOrd="2" presId="urn:microsoft.com/office/officeart/2005/8/layout/chevron2"/>
    <dgm:cxn modelId="{E97F440F-6B09-41FC-B6E8-61BF608EBE5E}" srcId="{3C8E54ED-1F1E-4B4E-808A-5AA4D711C39D}" destId="{0746CA10-F5D1-4733-B8E5-D157DB4BBAE6}" srcOrd="2" destOrd="0" parTransId="{FF113B60-7341-46E0-97D2-FF3964A17F18}" sibTransId="{5650DBC3-9887-4352-BE2D-2A30900218BA}"/>
    <dgm:cxn modelId="{78588056-E192-41C8-8A1A-552B1DF6B874}" type="presParOf" srcId="{620610D7-5368-4357-A658-42F0E13D40E3}" destId="{0B866E46-2B26-4298-BF37-A204758A5949}" srcOrd="0" destOrd="0" presId="urn:microsoft.com/office/officeart/2005/8/layout/chevron2"/>
    <dgm:cxn modelId="{F1C14BF2-1CCB-4DA9-86A6-45CE1AECF974}" type="presParOf" srcId="{0B866E46-2B26-4298-BF37-A204758A5949}" destId="{C0EEE9C5-0C9E-4F28-9949-B16FC0F39BAD}" srcOrd="0" destOrd="0" presId="urn:microsoft.com/office/officeart/2005/8/layout/chevron2"/>
    <dgm:cxn modelId="{408E6FB0-9CBA-4418-BD3B-E95316EB39CD}" type="presParOf" srcId="{0B866E46-2B26-4298-BF37-A204758A5949}" destId="{E70D9D04-0DFE-42C5-B900-D7EE6CE0B556}" srcOrd="1" destOrd="0" presId="urn:microsoft.com/office/officeart/2005/8/layout/chevron2"/>
    <dgm:cxn modelId="{D6085B69-9F12-46D9-B494-433D99F53496}" type="presParOf" srcId="{620610D7-5368-4357-A658-42F0E13D40E3}" destId="{6D45281A-1791-4569-A980-3A6073156705}" srcOrd="1" destOrd="0" presId="urn:microsoft.com/office/officeart/2005/8/layout/chevron2"/>
    <dgm:cxn modelId="{56CDD02A-1C1F-4954-A4FB-FC7D0458B095}" type="presParOf" srcId="{620610D7-5368-4357-A658-42F0E13D40E3}" destId="{1A62A35C-9609-4B73-9667-6FB96D2015E9}" srcOrd="2" destOrd="0" presId="urn:microsoft.com/office/officeart/2005/8/layout/chevron2"/>
    <dgm:cxn modelId="{24D7593B-E94D-4FD8-9C8D-A92079E58E0C}" type="presParOf" srcId="{1A62A35C-9609-4B73-9667-6FB96D2015E9}" destId="{F2A6426E-F33A-46BD-9BB8-A72BB7B4BA3A}" srcOrd="0" destOrd="0" presId="urn:microsoft.com/office/officeart/2005/8/layout/chevron2"/>
    <dgm:cxn modelId="{FC36FCA5-F43D-4A07-837B-A6F64C214F6B}" type="presParOf" srcId="{1A62A35C-9609-4B73-9667-6FB96D2015E9}" destId="{7026ED4C-6202-47E8-A447-8670C9DF6E15}" srcOrd="1" destOrd="0" presId="urn:microsoft.com/office/officeart/2005/8/layout/chevron2"/>
    <dgm:cxn modelId="{D38D9D49-2D9B-45ED-BAEB-8D949257948E}" type="presParOf" srcId="{620610D7-5368-4357-A658-42F0E13D40E3}" destId="{E1E61B45-8344-4E96-9DE2-32E7BC1C0355}" srcOrd="3" destOrd="0" presId="urn:microsoft.com/office/officeart/2005/8/layout/chevron2"/>
    <dgm:cxn modelId="{86B5C716-EB51-4C6C-9C0D-5AEC7F774996}" type="presParOf" srcId="{620610D7-5368-4357-A658-42F0E13D40E3}" destId="{D462B8B0-13C1-4F91-83D3-13ECBAC5F349}" srcOrd="4" destOrd="0" presId="urn:microsoft.com/office/officeart/2005/8/layout/chevron2"/>
    <dgm:cxn modelId="{59F70F4E-74F0-440C-A690-A16B54F1A1B8}" type="presParOf" srcId="{D462B8B0-13C1-4F91-83D3-13ECBAC5F349}" destId="{782F08E8-5A83-4E95-8124-51E4314488F3}" srcOrd="0" destOrd="0" presId="urn:microsoft.com/office/officeart/2005/8/layout/chevron2"/>
    <dgm:cxn modelId="{1140D51C-3F92-4E72-9892-A755A78C53B9}" type="presParOf" srcId="{D462B8B0-13C1-4F91-83D3-13ECBAC5F349}" destId="{909E774D-BE49-40CA-9812-795B8914BA22}"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7FB8AF-CD66-4D9F-808C-B19232A709DE}"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553B934D-6BFF-49C6-96B2-28235485A882}">
      <dgm:prSet phldrT="[Text]"/>
      <dgm:spPr/>
      <dgm:t>
        <a:bodyPr/>
        <a:lstStyle/>
        <a:p>
          <a:r>
            <a:rPr lang="en-US" dirty="0" smtClean="0"/>
            <a:t>Normalize features</a:t>
          </a:r>
          <a:endParaRPr lang="en-US" dirty="0"/>
        </a:p>
      </dgm:t>
    </dgm:pt>
    <dgm:pt modelId="{ADD9010C-F752-46A8-BB9E-BCB162A089AC}" type="parTrans" cxnId="{3A3778E7-A9BA-4148-8412-684751A867F6}">
      <dgm:prSet/>
      <dgm:spPr/>
      <dgm:t>
        <a:bodyPr/>
        <a:lstStyle/>
        <a:p>
          <a:endParaRPr lang="en-US"/>
        </a:p>
      </dgm:t>
    </dgm:pt>
    <dgm:pt modelId="{227826A0-0774-4058-9AE2-DF8A89E6E1A0}" type="sibTrans" cxnId="{3A3778E7-A9BA-4148-8412-684751A867F6}">
      <dgm:prSet/>
      <dgm:spPr/>
      <dgm:t>
        <a:bodyPr/>
        <a:lstStyle/>
        <a:p>
          <a:endParaRPr lang="en-US"/>
        </a:p>
      </dgm:t>
    </dgm:pt>
    <dgm:pt modelId="{67DE36AA-466C-4EA6-8AE4-6D1BFDBE4AE6}">
      <dgm:prSet phldrT="[Text]"/>
      <dgm:spPr/>
      <dgm:t>
        <a:bodyPr/>
        <a:lstStyle/>
        <a:p>
          <a:r>
            <a:rPr lang="en-US" dirty="0" err="1" smtClean="0"/>
            <a:t>Chuẩn</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xử</a:t>
          </a:r>
          <a:r>
            <a:rPr lang="en-US" dirty="0" smtClean="0"/>
            <a:t> </a:t>
          </a:r>
          <a:r>
            <a:rPr lang="en-US" dirty="0" err="1" smtClean="0"/>
            <a:t>lý</a:t>
          </a:r>
          <a:r>
            <a:rPr lang="en-US" dirty="0" smtClean="0"/>
            <a:t> missing values </a:t>
          </a:r>
          <a:r>
            <a:rPr lang="en-US" dirty="0" err="1" smtClean="0"/>
            <a:t>để</a:t>
          </a:r>
          <a:r>
            <a:rPr lang="en-US" dirty="0" smtClean="0"/>
            <a:t> </a:t>
          </a:r>
          <a:r>
            <a:rPr lang="en-US" dirty="0" err="1" smtClean="0"/>
            <a:t>giảm</a:t>
          </a:r>
          <a:r>
            <a:rPr lang="en-US" dirty="0" smtClean="0"/>
            <a:t> </a:t>
          </a:r>
          <a:r>
            <a:rPr lang="en-US" dirty="0" err="1" smtClean="0"/>
            <a:t>thiểu</a:t>
          </a:r>
          <a:r>
            <a:rPr lang="en-US" dirty="0" smtClean="0"/>
            <a:t> </a:t>
          </a:r>
          <a:r>
            <a:rPr lang="en-US" dirty="0" err="1" smtClean="0"/>
            <a:t>nhiễu</a:t>
          </a:r>
          <a:r>
            <a:rPr lang="en-US" dirty="0" smtClean="0"/>
            <a:t> </a:t>
          </a:r>
          <a:r>
            <a:rPr lang="en-US" dirty="0" err="1" smtClean="0"/>
            <a:t>trong</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endParaRPr lang="en-US" dirty="0"/>
        </a:p>
      </dgm:t>
    </dgm:pt>
    <dgm:pt modelId="{3049E48A-D1D8-4B84-B9FA-DBD11AD09551}" type="parTrans" cxnId="{81BFAE28-E46E-4257-915B-F2C9E9821F5A}">
      <dgm:prSet/>
      <dgm:spPr/>
      <dgm:t>
        <a:bodyPr/>
        <a:lstStyle/>
        <a:p>
          <a:endParaRPr lang="en-US"/>
        </a:p>
      </dgm:t>
    </dgm:pt>
    <dgm:pt modelId="{423C2F96-F676-4388-8DEC-2A058AA291DC}" type="sibTrans" cxnId="{81BFAE28-E46E-4257-915B-F2C9E9821F5A}">
      <dgm:prSet/>
      <dgm:spPr/>
      <dgm:t>
        <a:bodyPr/>
        <a:lstStyle/>
        <a:p>
          <a:endParaRPr lang="en-US"/>
        </a:p>
      </dgm:t>
    </dgm:pt>
    <dgm:pt modelId="{E9DB43A4-5DD8-42C3-AE69-FF7EA95315B6}">
      <dgm:prSet phldrT="[Text]"/>
      <dgm:spPr/>
      <dgm:t>
        <a:bodyPr/>
        <a:lstStyle/>
        <a:p>
          <a:r>
            <a:rPr lang="en-US" dirty="0" smtClean="0"/>
            <a:t>Chia train/test </a:t>
          </a:r>
          <a:r>
            <a:rPr lang="en-US" dirty="0" err="1" smtClean="0"/>
            <a:t>theo</a:t>
          </a:r>
          <a:r>
            <a:rPr lang="en-US" dirty="0" smtClean="0"/>
            <a:t> </a:t>
          </a:r>
          <a:r>
            <a:rPr lang="en-US" dirty="0" err="1" smtClean="0"/>
            <a:t>tỉ</a:t>
          </a:r>
          <a:r>
            <a:rPr lang="en-US" dirty="0" smtClean="0"/>
            <a:t> </a:t>
          </a:r>
          <a:r>
            <a:rPr lang="en-US" dirty="0" err="1" smtClean="0"/>
            <a:t>lệ</a:t>
          </a:r>
          <a:r>
            <a:rPr lang="en-US" dirty="0" smtClean="0"/>
            <a:t> 67/33 </a:t>
          </a:r>
          <a:r>
            <a:rPr lang="en-US" dirty="0" err="1" smtClean="0"/>
            <a:t>để</a:t>
          </a:r>
          <a:r>
            <a:rPr lang="en-US" dirty="0" smtClean="0"/>
            <a:t> </a:t>
          </a:r>
          <a:r>
            <a:rPr lang="vi-VN" b="0" i="0" dirty="0" smtClean="0"/>
            <a:t>ước tính hiệu suất của mô hình học máy trên dữ liệu mới</a:t>
          </a:r>
          <a:endParaRPr lang="en-US" dirty="0"/>
        </a:p>
      </dgm:t>
    </dgm:pt>
    <dgm:pt modelId="{9F7D36A0-6CB4-463F-B076-54732BAD835A}" type="parTrans" cxnId="{CD41B8B5-2C13-4600-AAF3-77C106BE42EA}">
      <dgm:prSet/>
      <dgm:spPr/>
      <dgm:t>
        <a:bodyPr/>
        <a:lstStyle/>
        <a:p>
          <a:endParaRPr lang="en-US"/>
        </a:p>
      </dgm:t>
    </dgm:pt>
    <dgm:pt modelId="{DCC3628B-D2FD-497E-A4D4-B67ED8926223}" type="sibTrans" cxnId="{CD41B8B5-2C13-4600-AAF3-77C106BE42EA}">
      <dgm:prSet/>
      <dgm:spPr/>
      <dgm:t>
        <a:bodyPr/>
        <a:lstStyle/>
        <a:p>
          <a:endParaRPr lang="en-US"/>
        </a:p>
      </dgm:t>
    </dgm:pt>
    <dgm:pt modelId="{7E0F2E2E-CCC6-4AC6-9C79-5DE5C82DA779}">
      <dgm:prSet phldrT="[Text]"/>
      <dgm:spPr/>
      <dgm:t>
        <a:bodyPr/>
        <a:lstStyle/>
        <a:p>
          <a:r>
            <a:rPr lang="en-US" dirty="0" smtClean="0"/>
            <a:t>Train/test split</a:t>
          </a:r>
          <a:endParaRPr lang="en-US" dirty="0"/>
        </a:p>
      </dgm:t>
    </dgm:pt>
    <dgm:pt modelId="{A3B40038-E206-45DB-8777-DBB644D21F4E}" type="sibTrans" cxnId="{2FB19BAE-512F-4762-8208-A9F1DB9BFEAE}">
      <dgm:prSet/>
      <dgm:spPr/>
      <dgm:t>
        <a:bodyPr/>
        <a:lstStyle/>
        <a:p>
          <a:endParaRPr lang="en-US"/>
        </a:p>
      </dgm:t>
    </dgm:pt>
    <dgm:pt modelId="{EB0C0F93-52A9-45FA-A384-E64D9B7960EE}" type="parTrans" cxnId="{2FB19BAE-512F-4762-8208-A9F1DB9BFEAE}">
      <dgm:prSet/>
      <dgm:spPr/>
      <dgm:t>
        <a:bodyPr/>
        <a:lstStyle/>
        <a:p>
          <a:endParaRPr lang="en-US"/>
        </a:p>
      </dgm:t>
    </dgm:pt>
    <dgm:pt modelId="{D340425B-88DC-4FD0-B088-30DAC154FE82}" type="pres">
      <dgm:prSet presAssocID="{787FB8AF-CD66-4D9F-808C-B19232A709DE}" presName="Name0" presStyleCnt="0">
        <dgm:presLayoutVars>
          <dgm:dir/>
          <dgm:animLvl val="lvl"/>
          <dgm:resizeHandles/>
        </dgm:presLayoutVars>
      </dgm:prSet>
      <dgm:spPr/>
      <dgm:t>
        <a:bodyPr/>
        <a:lstStyle/>
        <a:p>
          <a:endParaRPr lang="en-US"/>
        </a:p>
      </dgm:t>
    </dgm:pt>
    <dgm:pt modelId="{F8BC78B4-8242-490E-BD05-1CFF4C64495D}" type="pres">
      <dgm:prSet presAssocID="{553B934D-6BFF-49C6-96B2-28235485A882}" presName="linNode" presStyleCnt="0"/>
      <dgm:spPr/>
    </dgm:pt>
    <dgm:pt modelId="{490C62BC-F492-49E5-B736-894EEB48F1DB}" type="pres">
      <dgm:prSet presAssocID="{553B934D-6BFF-49C6-96B2-28235485A882}" presName="parentShp" presStyleLbl="node1" presStyleIdx="0" presStyleCnt="2" custLinFactNeighborX="-1596" custLinFactNeighborY="-21125">
        <dgm:presLayoutVars>
          <dgm:bulletEnabled val="1"/>
        </dgm:presLayoutVars>
      </dgm:prSet>
      <dgm:spPr/>
      <dgm:t>
        <a:bodyPr/>
        <a:lstStyle/>
        <a:p>
          <a:endParaRPr lang="en-US"/>
        </a:p>
      </dgm:t>
    </dgm:pt>
    <dgm:pt modelId="{346C915D-ABDE-4433-B3F0-D876E22655A8}" type="pres">
      <dgm:prSet presAssocID="{553B934D-6BFF-49C6-96B2-28235485A882}" presName="childShp" presStyleLbl="bgAccFollowNode1" presStyleIdx="0" presStyleCnt="2">
        <dgm:presLayoutVars>
          <dgm:bulletEnabled val="1"/>
        </dgm:presLayoutVars>
      </dgm:prSet>
      <dgm:spPr/>
      <dgm:t>
        <a:bodyPr/>
        <a:lstStyle/>
        <a:p>
          <a:endParaRPr lang="en-US"/>
        </a:p>
      </dgm:t>
    </dgm:pt>
    <dgm:pt modelId="{2070ABC7-67D7-4F11-9C88-BDFCE18D0E9F}" type="pres">
      <dgm:prSet presAssocID="{227826A0-0774-4058-9AE2-DF8A89E6E1A0}" presName="spacing" presStyleCnt="0"/>
      <dgm:spPr/>
    </dgm:pt>
    <dgm:pt modelId="{C31D9914-3EBA-47A6-BE72-D5E528224059}" type="pres">
      <dgm:prSet presAssocID="{7E0F2E2E-CCC6-4AC6-9C79-5DE5C82DA779}" presName="linNode" presStyleCnt="0"/>
      <dgm:spPr/>
    </dgm:pt>
    <dgm:pt modelId="{6A982219-718D-481F-9842-B4566467AC57}" type="pres">
      <dgm:prSet presAssocID="{7E0F2E2E-CCC6-4AC6-9C79-5DE5C82DA779}" presName="parentShp" presStyleLbl="node1" presStyleIdx="1" presStyleCnt="2">
        <dgm:presLayoutVars>
          <dgm:bulletEnabled val="1"/>
        </dgm:presLayoutVars>
      </dgm:prSet>
      <dgm:spPr/>
      <dgm:t>
        <a:bodyPr/>
        <a:lstStyle/>
        <a:p>
          <a:endParaRPr lang="en-US"/>
        </a:p>
      </dgm:t>
    </dgm:pt>
    <dgm:pt modelId="{F610A6AE-01A6-4F61-90CC-4ACD0E489B19}" type="pres">
      <dgm:prSet presAssocID="{7E0F2E2E-CCC6-4AC6-9C79-5DE5C82DA779}" presName="childShp" presStyleLbl="bgAccFollowNode1" presStyleIdx="1" presStyleCnt="2">
        <dgm:presLayoutVars>
          <dgm:bulletEnabled val="1"/>
        </dgm:presLayoutVars>
      </dgm:prSet>
      <dgm:spPr/>
      <dgm:t>
        <a:bodyPr/>
        <a:lstStyle/>
        <a:p>
          <a:endParaRPr lang="en-US"/>
        </a:p>
      </dgm:t>
    </dgm:pt>
  </dgm:ptLst>
  <dgm:cxnLst>
    <dgm:cxn modelId="{81BFAE28-E46E-4257-915B-F2C9E9821F5A}" srcId="{553B934D-6BFF-49C6-96B2-28235485A882}" destId="{67DE36AA-466C-4EA6-8AE4-6D1BFDBE4AE6}" srcOrd="0" destOrd="0" parTransId="{3049E48A-D1D8-4B84-B9FA-DBD11AD09551}" sibTransId="{423C2F96-F676-4388-8DEC-2A058AA291DC}"/>
    <dgm:cxn modelId="{AE1E2634-1BEF-47F5-A361-68A61B87727A}" type="presOf" srcId="{7E0F2E2E-CCC6-4AC6-9C79-5DE5C82DA779}" destId="{6A982219-718D-481F-9842-B4566467AC57}" srcOrd="0" destOrd="0" presId="urn:microsoft.com/office/officeart/2005/8/layout/vList6"/>
    <dgm:cxn modelId="{6C2460F0-12C1-4FD0-A160-C05B00803714}" type="presOf" srcId="{67DE36AA-466C-4EA6-8AE4-6D1BFDBE4AE6}" destId="{346C915D-ABDE-4433-B3F0-D876E22655A8}" srcOrd="0" destOrd="0" presId="urn:microsoft.com/office/officeart/2005/8/layout/vList6"/>
    <dgm:cxn modelId="{2FB19BAE-512F-4762-8208-A9F1DB9BFEAE}" srcId="{787FB8AF-CD66-4D9F-808C-B19232A709DE}" destId="{7E0F2E2E-CCC6-4AC6-9C79-5DE5C82DA779}" srcOrd="1" destOrd="0" parTransId="{EB0C0F93-52A9-45FA-A384-E64D9B7960EE}" sibTransId="{A3B40038-E206-45DB-8777-DBB644D21F4E}"/>
    <dgm:cxn modelId="{AC72E573-9CBE-4E80-B53E-7FBD0BDCB536}" type="presOf" srcId="{E9DB43A4-5DD8-42C3-AE69-FF7EA95315B6}" destId="{F610A6AE-01A6-4F61-90CC-4ACD0E489B19}" srcOrd="0" destOrd="0" presId="urn:microsoft.com/office/officeart/2005/8/layout/vList6"/>
    <dgm:cxn modelId="{92CA849F-2D96-4DFF-9393-A0167FEF8018}" type="presOf" srcId="{787FB8AF-CD66-4D9F-808C-B19232A709DE}" destId="{D340425B-88DC-4FD0-B088-30DAC154FE82}" srcOrd="0" destOrd="0" presId="urn:microsoft.com/office/officeart/2005/8/layout/vList6"/>
    <dgm:cxn modelId="{3A3778E7-A9BA-4148-8412-684751A867F6}" srcId="{787FB8AF-CD66-4D9F-808C-B19232A709DE}" destId="{553B934D-6BFF-49C6-96B2-28235485A882}" srcOrd="0" destOrd="0" parTransId="{ADD9010C-F752-46A8-BB9E-BCB162A089AC}" sibTransId="{227826A0-0774-4058-9AE2-DF8A89E6E1A0}"/>
    <dgm:cxn modelId="{A05A5DCC-4044-4156-8EA6-A3C7692944C7}" type="presOf" srcId="{553B934D-6BFF-49C6-96B2-28235485A882}" destId="{490C62BC-F492-49E5-B736-894EEB48F1DB}" srcOrd="0" destOrd="0" presId="urn:microsoft.com/office/officeart/2005/8/layout/vList6"/>
    <dgm:cxn modelId="{CD41B8B5-2C13-4600-AAF3-77C106BE42EA}" srcId="{7E0F2E2E-CCC6-4AC6-9C79-5DE5C82DA779}" destId="{E9DB43A4-5DD8-42C3-AE69-FF7EA95315B6}" srcOrd="0" destOrd="0" parTransId="{9F7D36A0-6CB4-463F-B076-54732BAD835A}" sibTransId="{DCC3628B-D2FD-497E-A4D4-B67ED8926223}"/>
    <dgm:cxn modelId="{07904343-2DA4-445D-BB29-0EF187D9A046}" type="presParOf" srcId="{D340425B-88DC-4FD0-B088-30DAC154FE82}" destId="{F8BC78B4-8242-490E-BD05-1CFF4C64495D}" srcOrd="0" destOrd="0" presId="urn:microsoft.com/office/officeart/2005/8/layout/vList6"/>
    <dgm:cxn modelId="{B74BD4D5-ADD4-4915-811F-8E5F2B18C50D}" type="presParOf" srcId="{F8BC78B4-8242-490E-BD05-1CFF4C64495D}" destId="{490C62BC-F492-49E5-B736-894EEB48F1DB}" srcOrd="0" destOrd="0" presId="urn:microsoft.com/office/officeart/2005/8/layout/vList6"/>
    <dgm:cxn modelId="{6BFD3AD2-F5D8-4622-AAA2-8D55BFBA3231}" type="presParOf" srcId="{F8BC78B4-8242-490E-BD05-1CFF4C64495D}" destId="{346C915D-ABDE-4433-B3F0-D876E22655A8}" srcOrd="1" destOrd="0" presId="urn:microsoft.com/office/officeart/2005/8/layout/vList6"/>
    <dgm:cxn modelId="{9C3103AB-E07F-4562-B842-BD9770E8C20A}" type="presParOf" srcId="{D340425B-88DC-4FD0-B088-30DAC154FE82}" destId="{2070ABC7-67D7-4F11-9C88-BDFCE18D0E9F}" srcOrd="1" destOrd="0" presId="urn:microsoft.com/office/officeart/2005/8/layout/vList6"/>
    <dgm:cxn modelId="{E23D293C-79D8-4867-8627-DB104AC109EB}" type="presParOf" srcId="{D340425B-88DC-4FD0-B088-30DAC154FE82}" destId="{C31D9914-3EBA-47A6-BE72-D5E528224059}" srcOrd="2" destOrd="0" presId="urn:microsoft.com/office/officeart/2005/8/layout/vList6"/>
    <dgm:cxn modelId="{040140B7-8F52-49B6-B65B-AB652F75BD41}" type="presParOf" srcId="{C31D9914-3EBA-47A6-BE72-D5E528224059}" destId="{6A982219-718D-481F-9842-B4566467AC57}" srcOrd="0" destOrd="0" presId="urn:microsoft.com/office/officeart/2005/8/layout/vList6"/>
    <dgm:cxn modelId="{DBD043A6-6488-4FC3-9A7A-1CDE38126E24}" type="presParOf" srcId="{C31D9914-3EBA-47A6-BE72-D5E528224059}" destId="{F610A6AE-01A6-4F61-90CC-4ACD0E489B19}"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476AE7-BCBC-4770-966F-B4228F1F04F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B0705B41-3898-4D46-9391-722D1B9F8179}">
      <dgm:prSet phldrT="[Text]"/>
      <dgm:spPr/>
      <dgm:t>
        <a:bodyPr/>
        <a:lstStyle/>
        <a:p>
          <a:r>
            <a:rPr lang="en-US" smtClean="0"/>
            <a:t>Best parameters</a:t>
          </a:r>
          <a:endParaRPr lang="en-US" dirty="0"/>
        </a:p>
      </dgm:t>
    </dgm:pt>
    <dgm:pt modelId="{E3DA9111-01A1-43B5-88E2-A6975B8ACB41}" type="parTrans" cxnId="{DBECA66B-5ABB-4FF6-8136-9FC6E8B8AFE4}">
      <dgm:prSet/>
      <dgm:spPr/>
      <dgm:t>
        <a:bodyPr/>
        <a:lstStyle/>
        <a:p>
          <a:endParaRPr lang="en-US"/>
        </a:p>
      </dgm:t>
    </dgm:pt>
    <dgm:pt modelId="{5ECE71E0-D8B1-4C42-8581-955124FD57BC}" type="sibTrans" cxnId="{DBECA66B-5ABB-4FF6-8136-9FC6E8B8AFE4}">
      <dgm:prSet/>
      <dgm:spPr/>
      <dgm:t>
        <a:bodyPr/>
        <a:lstStyle/>
        <a:p>
          <a:endParaRPr lang="en-US"/>
        </a:p>
      </dgm:t>
    </dgm:pt>
    <dgm:pt modelId="{E285CE0F-5E07-47AE-8E09-1B180608C282}">
      <dgm:prSet phldrT="[Text]"/>
      <dgm:spPr/>
      <dgm:t>
        <a:bodyPr/>
        <a:lstStyle/>
        <a:p>
          <a:r>
            <a:rPr lang="en-US" dirty="0" smtClean="0"/>
            <a:t>“try and change” </a:t>
          </a:r>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dataset</a:t>
          </a:r>
          <a:endParaRPr lang="en-US" dirty="0"/>
        </a:p>
      </dgm:t>
    </dgm:pt>
    <dgm:pt modelId="{1020974D-FC42-4EBD-8BC6-292F3A88F369}" type="parTrans" cxnId="{EBF41ED7-F19D-4732-94D7-17BA93541C9C}">
      <dgm:prSet/>
      <dgm:spPr/>
      <dgm:t>
        <a:bodyPr/>
        <a:lstStyle/>
        <a:p>
          <a:endParaRPr lang="en-US"/>
        </a:p>
      </dgm:t>
    </dgm:pt>
    <dgm:pt modelId="{39A10500-9077-4346-800A-02CBD7C2658D}" type="sibTrans" cxnId="{EBF41ED7-F19D-4732-94D7-17BA93541C9C}">
      <dgm:prSet/>
      <dgm:spPr/>
      <dgm:t>
        <a:bodyPr/>
        <a:lstStyle/>
        <a:p>
          <a:endParaRPr lang="en-US"/>
        </a:p>
      </dgm:t>
    </dgm:pt>
    <dgm:pt modelId="{F27DD69F-52E4-447A-8CC0-6C7B9CE6FEA7}">
      <dgm:prSet phldrT="[Text]"/>
      <dgm:spPr/>
      <dgm:t>
        <a:bodyPr/>
        <a:lstStyle/>
        <a:p>
          <a:r>
            <a:rPr lang="en-US" dirty="0" smtClean="0"/>
            <a:t>Model evaluation</a:t>
          </a:r>
          <a:endParaRPr lang="en-US" dirty="0"/>
        </a:p>
      </dgm:t>
    </dgm:pt>
    <dgm:pt modelId="{E4FA14BC-3333-4259-A7E9-A9DB20192C88}" type="parTrans" cxnId="{05D6D4BD-B12D-46D2-85DF-CA07D018C119}">
      <dgm:prSet/>
      <dgm:spPr/>
      <dgm:t>
        <a:bodyPr/>
        <a:lstStyle/>
        <a:p>
          <a:endParaRPr lang="en-US"/>
        </a:p>
      </dgm:t>
    </dgm:pt>
    <dgm:pt modelId="{6193FA45-5AFA-4396-B5B9-C285CED7BE99}" type="sibTrans" cxnId="{05D6D4BD-B12D-46D2-85DF-CA07D018C119}">
      <dgm:prSet/>
      <dgm:spPr/>
      <dgm:t>
        <a:bodyPr/>
        <a:lstStyle/>
        <a:p>
          <a:endParaRPr lang="en-US"/>
        </a:p>
      </dgm:t>
    </dgm:pt>
    <dgm:pt modelId="{BD6A0A23-7373-47FE-ADAD-F7114BE89228}">
      <dgm:prSet/>
      <dgm:spPr/>
      <dgm:t>
        <a:bodyPr/>
        <a:lstStyle/>
        <a:p>
          <a:r>
            <a:rPr lang="en-US" b="0" i="0" dirty="0" err="1" smtClean="0"/>
            <a:t>Giúp</a:t>
          </a:r>
          <a:r>
            <a:rPr lang="en-US" b="0" i="0" dirty="0" smtClean="0"/>
            <a:t> </a:t>
          </a:r>
          <a:r>
            <a:rPr lang="en-US" b="0" i="0" dirty="0" err="1" smtClean="0"/>
            <a:t>tìm</a:t>
          </a:r>
          <a:r>
            <a:rPr lang="en-US" b="0" i="0" dirty="0" smtClean="0"/>
            <a:t> </a:t>
          </a:r>
          <a:r>
            <a:rPr lang="en-US" b="0" i="0" dirty="0" err="1" smtClean="0"/>
            <a:t>ra</a:t>
          </a:r>
          <a:r>
            <a:rPr lang="en-US" b="0" i="0" dirty="0" smtClean="0"/>
            <a:t> </a:t>
          </a:r>
          <a:r>
            <a:rPr lang="en-US" b="0" i="0" dirty="0" err="1" smtClean="0"/>
            <a:t>mô</a:t>
          </a:r>
          <a:r>
            <a:rPr lang="en-US" b="0" i="0" dirty="0" smtClean="0"/>
            <a:t> </a:t>
          </a:r>
          <a:r>
            <a:rPr lang="en-US" b="0" i="0" dirty="0" err="1" smtClean="0"/>
            <a:t>hình</a:t>
          </a:r>
          <a:r>
            <a:rPr lang="en-US" b="0" i="0" dirty="0" smtClean="0"/>
            <a:t> </a:t>
          </a:r>
          <a:r>
            <a:rPr lang="en-US" b="0" i="0" dirty="0" err="1" smtClean="0"/>
            <a:t>tốt</a:t>
          </a:r>
          <a:r>
            <a:rPr lang="en-US" b="0" i="0" dirty="0" smtClean="0"/>
            <a:t> </a:t>
          </a:r>
          <a:r>
            <a:rPr lang="en-US" b="0" i="0" dirty="0" err="1" smtClean="0"/>
            <a:t>nhất</a:t>
          </a:r>
          <a:r>
            <a:rPr lang="en-US" b="0" i="0" dirty="0" smtClean="0"/>
            <a:t> </a:t>
          </a:r>
          <a:r>
            <a:rPr lang="en-US" b="0" i="0" dirty="0" err="1" smtClean="0"/>
            <a:t>đại</a:t>
          </a:r>
          <a:r>
            <a:rPr lang="en-US" b="0" i="0" dirty="0" smtClean="0"/>
            <a:t> </a:t>
          </a:r>
          <a:r>
            <a:rPr lang="en-US" b="0" i="0" dirty="0" err="1" smtClean="0"/>
            <a:t>diện</a:t>
          </a:r>
          <a:r>
            <a:rPr lang="en-US" b="0" i="0" dirty="0" smtClean="0"/>
            <a:t> </a:t>
          </a:r>
          <a:r>
            <a:rPr lang="en-US" b="0" i="0" dirty="0" err="1" smtClean="0"/>
            <a:t>cho</a:t>
          </a:r>
          <a:r>
            <a:rPr lang="en-US" b="0" i="0" dirty="0" smtClean="0"/>
            <a:t> </a:t>
          </a:r>
          <a:r>
            <a:rPr lang="en-US" b="0" i="0" dirty="0" err="1" smtClean="0"/>
            <a:t>tập</a:t>
          </a:r>
          <a:r>
            <a:rPr lang="en-US" b="0" i="0" dirty="0" smtClean="0"/>
            <a:t> </a:t>
          </a:r>
          <a:r>
            <a:rPr lang="en-US" b="0" i="0" dirty="0" err="1" smtClean="0"/>
            <a:t>dữ</a:t>
          </a:r>
          <a:r>
            <a:rPr lang="en-US" b="0" i="0" dirty="0" smtClean="0"/>
            <a:t> </a:t>
          </a:r>
          <a:r>
            <a:rPr lang="en-US" b="0" i="0" dirty="0" err="1" smtClean="0"/>
            <a:t>liệu</a:t>
          </a:r>
          <a:endParaRPr lang="en-US" dirty="0"/>
        </a:p>
      </dgm:t>
    </dgm:pt>
    <dgm:pt modelId="{5A26102E-0BAF-42DD-B39F-EA725D1A3185}" type="parTrans" cxnId="{F392E4B8-E38F-4DD8-B9DC-24969A4FAC87}">
      <dgm:prSet/>
      <dgm:spPr/>
      <dgm:t>
        <a:bodyPr/>
        <a:lstStyle/>
        <a:p>
          <a:endParaRPr lang="en-US"/>
        </a:p>
      </dgm:t>
    </dgm:pt>
    <dgm:pt modelId="{04A63F43-5457-4395-B411-9157DCE1FD9F}" type="sibTrans" cxnId="{F392E4B8-E38F-4DD8-B9DC-24969A4FAC87}">
      <dgm:prSet/>
      <dgm:spPr/>
      <dgm:t>
        <a:bodyPr/>
        <a:lstStyle/>
        <a:p>
          <a:endParaRPr lang="en-US"/>
        </a:p>
      </dgm:t>
    </dgm:pt>
    <dgm:pt modelId="{2B9AD2BF-47E9-4D78-892F-123E36F19DB6}" type="pres">
      <dgm:prSet presAssocID="{28476AE7-BCBC-4770-966F-B4228F1F04F0}" presName="Name0" presStyleCnt="0">
        <dgm:presLayoutVars>
          <dgm:dir/>
          <dgm:animLvl val="lvl"/>
          <dgm:resizeHandles/>
        </dgm:presLayoutVars>
      </dgm:prSet>
      <dgm:spPr/>
      <dgm:t>
        <a:bodyPr/>
        <a:lstStyle/>
        <a:p>
          <a:endParaRPr lang="en-US"/>
        </a:p>
      </dgm:t>
    </dgm:pt>
    <dgm:pt modelId="{1C0E7E84-9BF2-4B44-8728-7B8391DB8064}" type="pres">
      <dgm:prSet presAssocID="{B0705B41-3898-4D46-9391-722D1B9F8179}" presName="linNode" presStyleCnt="0"/>
      <dgm:spPr/>
    </dgm:pt>
    <dgm:pt modelId="{5D1C3196-BC1A-40A9-B2D2-854D01870C81}" type="pres">
      <dgm:prSet presAssocID="{B0705B41-3898-4D46-9391-722D1B9F8179}" presName="parentShp" presStyleLbl="node1" presStyleIdx="0" presStyleCnt="2" custLinFactNeighborX="-6915" custLinFactNeighborY="511">
        <dgm:presLayoutVars>
          <dgm:bulletEnabled val="1"/>
        </dgm:presLayoutVars>
      </dgm:prSet>
      <dgm:spPr/>
      <dgm:t>
        <a:bodyPr/>
        <a:lstStyle/>
        <a:p>
          <a:endParaRPr lang="en-US"/>
        </a:p>
      </dgm:t>
    </dgm:pt>
    <dgm:pt modelId="{FF598098-1E6E-45F4-96A2-90BA2BB398A6}" type="pres">
      <dgm:prSet presAssocID="{B0705B41-3898-4D46-9391-722D1B9F8179}" presName="childShp" presStyleLbl="bgAccFollowNode1" presStyleIdx="0" presStyleCnt="2">
        <dgm:presLayoutVars>
          <dgm:bulletEnabled val="1"/>
        </dgm:presLayoutVars>
      </dgm:prSet>
      <dgm:spPr/>
      <dgm:t>
        <a:bodyPr/>
        <a:lstStyle/>
        <a:p>
          <a:endParaRPr lang="en-US"/>
        </a:p>
      </dgm:t>
    </dgm:pt>
    <dgm:pt modelId="{5C7EBAF8-99D6-40E1-A664-D81C0FACFE86}" type="pres">
      <dgm:prSet presAssocID="{5ECE71E0-D8B1-4C42-8581-955124FD57BC}" presName="spacing" presStyleCnt="0"/>
      <dgm:spPr/>
    </dgm:pt>
    <dgm:pt modelId="{676FBB86-3CB3-4AD9-B0E5-227686C4BC34}" type="pres">
      <dgm:prSet presAssocID="{F27DD69F-52E4-447A-8CC0-6C7B9CE6FEA7}" presName="linNode" presStyleCnt="0"/>
      <dgm:spPr/>
    </dgm:pt>
    <dgm:pt modelId="{8282BC5B-4439-4C05-913C-E2F61B48703E}" type="pres">
      <dgm:prSet presAssocID="{F27DD69F-52E4-447A-8CC0-6C7B9CE6FEA7}" presName="parentShp" presStyleLbl="node1" presStyleIdx="1" presStyleCnt="2">
        <dgm:presLayoutVars>
          <dgm:bulletEnabled val="1"/>
        </dgm:presLayoutVars>
      </dgm:prSet>
      <dgm:spPr/>
      <dgm:t>
        <a:bodyPr/>
        <a:lstStyle/>
        <a:p>
          <a:endParaRPr lang="en-US"/>
        </a:p>
      </dgm:t>
    </dgm:pt>
    <dgm:pt modelId="{8C3947EF-E5C5-4553-A804-F24F8D90B57F}" type="pres">
      <dgm:prSet presAssocID="{F27DD69F-52E4-447A-8CC0-6C7B9CE6FEA7}" presName="childShp" presStyleLbl="bgAccFollowNode1" presStyleIdx="1" presStyleCnt="2">
        <dgm:presLayoutVars>
          <dgm:bulletEnabled val="1"/>
        </dgm:presLayoutVars>
      </dgm:prSet>
      <dgm:spPr/>
      <dgm:t>
        <a:bodyPr/>
        <a:lstStyle/>
        <a:p>
          <a:endParaRPr lang="en-US"/>
        </a:p>
      </dgm:t>
    </dgm:pt>
  </dgm:ptLst>
  <dgm:cxnLst>
    <dgm:cxn modelId="{F392E4B8-E38F-4DD8-B9DC-24969A4FAC87}" srcId="{F27DD69F-52E4-447A-8CC0-6C7B9CE6FEA7}" destId="{BD6A0A23-7373-47FE-ADAD-F7114BE89228}" srcOrd="0" destOrd="0" parTransId="{5A26102E-0BAF-42DD-B39F-EA725D1A3185}" sibTransId="{04A63F43-5457-4395-B411-9157DCE1FD9F}"/>
    <dgm:cxn modelId="{12BD3CD4-F9DC-40F3-A9C4-C3B92F1839F4}" type="presOf" srcId="{28476AE7-BCBC-4770-966F-B4228F1F04F0}" destId="{2B9AD2BF-47E9-4D78-892F-123E36F19DB6}" srcOrd="0" destOrd="0" presId="urn:microsoft.com/office/officeart/2005/8/layout/vList6"/>
    <dgm:cxn modelId="{641C40BD-6B4A-4C52-B452-98AA94534AC7}" type="presOf" srcId="{E285CE0F-5E07-47AE-8E09-1B180608C282}" destId="{FF598098-1E6E-45F4-96A2-90BA2BB398A6}" srcOrd="0" destOrd="0" presId="urn:microsoft.com/office/officeart/2005/8/layout/vList6"/>
    <dgm:cxn modelId="{05D6D4BD-B12D-46D2-85DF-CA07D018C119}" srcId="{28476AE7-BCBC-4770-966F-B4228F1F04F0}" destId="{F27DD69F-52E4-447A-8CC0-6C7B9CE6FEA7}" srcOrd="1" destOrd="0" parTransId="{E4FA14BC-3333-4259-A7E9-A9DB20192C88}" sibTransId="{6193FA45-5AFA-4396-B5B9-C285CED7BE99}"/>
    <dgm:cxn modelId="{76B4ECF7-9A5B-47AB-895D-B11D3E64C85A}" type="presOf" srcId="{F27DD69F-52E4-447A-8CC0-6C7B9CE6FEA7}" destId="{8282BC5B-4439-4C05-913C-E2F61B48703E}" srcOrd="0" destOrd="0" presId="urn:microsoft.com/office/officeart/2005/8/layout/vList6"/>
    <dgm:cxn modelId="{0FC2652B-C0A2-4D9C-8493-73746D07A3DC}" type="presOf" srcId="{BD6A0A23-7373-47FE-ADAD-F7114BE89228}" destId="{8C3947EF-E5C5-4553-A804-F24F8D90B57F}" srcOrd="0" destOrd="0" presId="urn:microsoft.com/office/officeart/2005/8/layout/vList6"/>
    <dgm:cxn modelId="{EBF41ED7-F19D-4732-94D7-17BA93541C9C}" srcId="{B0705B41-3898-4D46-9391-722D1B9F8179}" destId="{E285CE0F-5E07-47AE-8E09-1B180608C282}" srcOrd="0" destOrd="0" parTransId="{1020974D-FC42-4EBD-8BC6-292F3A88F369}" sibTransId="{39A10500-9077-4346-800A-02CBD7C2658D}"/>
    <dgm:cxn modelId="{3B4A9E0B-5DD5-4DC3-AB6B-736E13458075}" type="presOf" srcId="{B0705B41-3898-4D46-9391-722D1B9F8179}" destId="{5D1C3196-BC1A-40A9-B2D2-854D01870C81}" srcOrd="0" destOrd="0" presId="urn:microsoft.com/office/officeart/2005/8/layout/vList6"/>
    <dgm:cxn modelId="{DBECA66B-5ABB-4FF6-8136-9FC6E8B8AFE4}" srcId="{28476AE7-BCBC-4770-966F-B4228F1F04F0}" destId="{B0705B41-3898-4D46-9391-722D1B9F8179}" srcOrd="0" destOrd="0" parTransId="{E3DA9111-01A1-43B5-88E2-A6975B8ACB41}" sibTransId="{5ECE71E0-D8B1-4C42-8581-955124FD57BC}"/>
    <dgm:cxn modelId="{7C8270DC-5DC1-4241-BC09-E52887DAC18A}" type="presParOf" srcId="{2B9AD2BF-47E9-4D78-892F-123E36F19DB6}" destId="{1C0E7E84-9BF2-4B44-8728-7B8391DB8064}" srcOrd="0" destOrd="0" presId="urn:microsoft.com/office/officeart/2005/8/layout/vList6"/>
    <dgm:cxn modelId="{CD797E00-BD17-42F4-A5B7-45C48AD32E24}" type="presParOf" srcId="{1C0E7E84-9BF2-4B44-8728-7B8391DB8064}" destId="{5D1C3196-BC1A-40A9-B2D2-854D01870C81}" srcOrd="0" destOrd="0" presId="urn:microsoft.com/office/officeart/2005/8/layout/vList6"/>
    <dgm:cxn modelId="{310CA4A3-9562-4DC1-8EE4-72FED902043E}" type="presParOf" srcId="{1C0E7E84-9BF2-4B44-8728-7B8391DB8064}" destId="{FF598098-1E6E-45F4-96A2-90BA2BB398A6}" srcOrd="1" destOrd="0" presId="urn:microsoft.com/office/officeart/2005/8/layout/vList6"/>
    <dgm:cxn modelId="{A73FB1FF-2F34-4E28-875D-9DF43081D16A}" type="presParOf" srcId="{2B9AD2BF-47E9-4D78-892F-123E36F19DB6}" destId="{5C7EBAF8-99D6-40E1-A664-D81C0FACFE86}" srcOrd="1" destOrd="0" presId="urn:microsoft.com/office/officeart/2005/8/layout/vList6"/>
    <dgm:cxn modelId="{F9153294-282F-4371-B031-D3609D96AAF7}" type="presParOf" srcId="{2B9AD2BF-47E9-4D78-892F-123E36F19DB6}" destId="{676FBB86-3CB3-4AD9-B0E5-227686C4BC34}" srcOrd="2" destOrd="0" presId="urn:microsoft.com/office/officeart/2005/8/layout/vList6"/>
    <dgm:cxn modelId="{279E9191-AA03-4C53-B72F-341022BA807F}" type="presParOf" srcId="{676FBB86-3CB3-4AD9-B0E5-227686C4BC34}" destId="{8282BC5B-4439-4C05-913C-E2F61B48703E}" srcOrd="0" destOrd="0" presId="urn:microsoft.com/office/officeart/2005/8/layout/vList6"/>
    <dgm:cxn modelId="{4F58C443-75A6-41FC-B8E4-0348F24A783C}" type="presParOf" srcId="{676FBB86-3CB3-4AD9-B0E5-227686C4BC34}" destId="{8C3947EF-E5C5-4553-A804-F24F8D90B57F}"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BE2E76-8456-4026-8DEA-E00741AD0D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ACD5B2D-39A9-4070-B65E-91870AB87DD1}">
      <dgm:prSet phldrT="[Text]"/>
      <dgm:spPr/>
      <dgm:t>
        <a:bodyPr/>
        <a:lstStyle/>
        <a:p>
          <a:r>
            <a:rPr lang="en-US" smtClean="0">
              <a:solidFill>
                <a:schemeClr val="bg1"/>
              </a:solidFill>
              <a:effectLst>
                <a:outerShdw blurRad="38100" dist="38100" dir="2700000" algn="tl">
                  <a:srgbClr val="000000">
                    <a:alpha val="43137"/>
                  </a:srgbClr>
                </a:outerShdw>
              </a:effectLst>
            </a:rPr>
            <a:t>Overfiting</a:t>
          </a:r>
          <a:endParaRPr lang="en-US"/>
        </a:p>
      </dgm:t>
    </dgm:pt>
    <dgm:pt modelId="{88EADC1A-9CE9-4D5B-BBCB-5CB3B97628F8}" type="parTrans" cxnId="{9FFC1411-3089-4168-A8C2-EE9DBA33656C}">
      <dgm:prSet/>
      <dgm:spPr/>
      <dgm:t>
        <a:bodyPr/>
        <a:lstStyle/>
        <a:p>
          <a:endParaRPr lang="en-US"/>
        </a:p>
      </dgm:t>
    </dgm:pt>
    <dgm:pt modelId="{4B40A4C7-6170-423E-AC03-F3DCB22975C0}" type="sibTrans" cxnId="{9FFC1411-3089-4168-A8C2-EE9DBA33656C}">
      <dgm:prSet/>
      <dgm:spPr/>
      <dgm:t>
        <a:bodyPr/>
        <a:lstStyle/>
        <a:p>
          <a:endParaRPr lang="en-US"/>
        </a:p>
      </dgm:t>
    </dgm:pt>
    <dgm:pt modelId="{9D017A7A-BE48-475E-8DD4-5B0C3F882D24}">
      <dgm:prSet phldrT="[Text]"/>
      <dgm:spPr/>
      <dgm:t>
        <a:bodyPr/>
        <a:lstStyle/>
        <a:p>
          <a:r>
            <a:rPr lang="en-US" dirty="0" err="1" smtClean="0">
              <a:solidFill>
                <a:schemeClr val="bg1"/>
              </a:solidFill>
              <a:latin typeface="Times New Roman" panose="02020603050405020304" pitchFamily="18" charset="0"/>
              <a:cs typeface="Times New Roman" panose="02020603050405020304" pitchFamily="18" charset="0"/>
            </a:rPr>
            <a:t>Mô</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hình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ghi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nhớ</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quá</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tốt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dữ</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liệu</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huấn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luyện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và</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phụ</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thuộc</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vào</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nó</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dgm:t>
    </dgm:pt>
    <dgm:pt modelId="{7BBDEDDF-F974-41BC-9DFC-D6E4A822873D}" type="parTrans" cxnId="{471C13B8-2EDE-4F3B-8C95-94E74EC28387}">
      <dgm:prSet/>
      <dgm:spPr/>
      <dgm:t>
        <a:bodyPr/>
        <a:lstStyle/>
        <a:p>
          <a:endParaRPr lang="en-US"/>
        </a:p>
      </dgm:t>
    </dgm:pt>
    <dgm:pt modelId="{7E438CDA-BAB9-4993-9491-E1195B44436B}" type="sibTrans" cxnId="{471C13B8-2EDE-4F3B-8C95-94E74EC28387}">
      <dgm:prSet/>
      <dgm:spPr/>
      <dgm:t>
        <a:bodyPr/>
        <a:lstStyle/>
        <a:p>
          <a:endParaRPr lang="en-US"/>
        </a:p>
      </dgm:t>
    </dgm:pt>
    <dgm:pt modelId="{19C4C39B-A6D1-42CE-A94B-CD2DD473A3A2}">
      <dgm:prSet phldrT="[Text]"/>
      <dgm:spPr/>
      <dgm:t>
        <a:bodyPr/>
        <a:lstStyle/>
        <a:p>
          <a:r>
            <a:rPr lang="en-US" dirty="0" err="1" smtClean="0">
              <a:solidFill>
                <a:schemeClr val="bg1"/>
              </a:solidFill>
              <a:latin typeface="Times New Roman" panose="02020603050405020304" pitchFamily="18" charset="0"/>
              <a:cs typeface="Times New Roman" panose="02020603050405020304" pitchFamily="18" charset="0"/>
            </a:rPr>
            <a:t>Mô</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hình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không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thể</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tổng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quát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hóa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các</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quy</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luật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để</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hoạt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động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với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dữ</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liệu</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chưa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từng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được</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chứng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kiến</a:t>
          </a:r>
          <a:r>
            <a:rPr lang="en-US" dirty="0" smtClean="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endParaRPr>
        </a:p>
      </dgm:t>
    </dgm:pt>
    <dgm:pt modelId="{C7D68F21-E94F-4FCD-AD81-FA2E5F7DDF68}" type="parTrans" cxnId="{B2352800-0E2C-40E5-AC8B-82AFB8175E30}">
      <dgm:prSet/>
      <dgm:spPr/>
      <dgm:t>
        <a:bodyPr/>
        <a:lstStyle/>
        <a:p>
          <a:endParaRPr lang="en-US"/>
        </a:p>
      </dgm:t>
    </dgm:pt>
    <dgm:pt modelId="{D4EE49EA-C6D9-4488-910C-82CD5A92255A}" type="sibTrans" cxnId="{B2352800-0E2C-40E5-AC8B-82AFB8175E30}">
      <dgm:prSet/>
      <dgm:spPr/>
      <dgm:t>
        <a:bodyPr/>
        <a:lstStyle/>
        <a:p>
          <a:endParaRPr lang="en-US"/>
        </a:p>
      </dgm:t>
    </dgm:pt>
    <dgm:pt modelId="{CC768363-B94E-4402-931F-8890043DE14E}">
      <dgm:prSet phldrT="[Text]"/>
      <dgm:spPr/>
      <dgm:t>
        <a:bodyPr/>
        <a:lstStyle/>
        <a:p>
          <a:r>
            <a:rPr lang="en-US" smtClean="0">
              <a:solidFill>
                <a:schemeClr val="bg1"/>
              </a:solidFill>
              <a:effectLst>
                <a:outerShdw blurRad="38100" dist="38100" dir="2700000" algn="tl">
                  <a:srgbClr val="000000">
                    <a:alpha val="43137"/>
                  </a:srgbClr>
                </a:outerShdw>
              </a:effectLst>
            </a:rPr>
            <a:t>Phương pháp tránh Overfiting</a:t>
          </a:r>
          <a:endParaRPr lang="en-US" dirty="0">
            <a:solidFill>
              <a:schemeClr val="bg1"/>
            </a:solidFill>
            <a:effectLst>
              <a:outerShdw blurRad="38100" dist="38100" dir="2700000" algn="tl">
                <a:srgbClr val="000000">
                  <a:alpha val="43137"/>
                </a:srgbClr>
              </a:outerShdw>
            </a:effectLst>
          </a:endParaRPr>
        </a:p>
      </dgm:t>
    </dgm:pt>
    <dgm:pt modelId="{010FC8F0-27B3-442E-9721-BD57D794F8C7}" type="parTrans" cxnId="{FAC2747D-897D-42D6-ADBD-9FCCAAFAADE8}">
      <dgm:prSet/>
      <dgm:spPr/>
      <dgm:t>
        <a:bodyPr/>
        <a:lstStyle/>
        <a:p>
          <a:endParaRPr lang="en-US"/>
        </a:p>
      </dgm:t>
    </dgm:pt>
    <dgm:pt modelId="{ACC41CC9-381A-47DD-9EFF-FE17C8F343FB}" type="sibTrans" cxnId="{FAC2747D-897D-42D6-ADBD-9FCCAAFAADE8}">
      <dgm:prSet/>
      <dgm:spPr/>
      <dgm:t>
        <a:bodyPr/>
        <a:lstStyle/>
        <a:p>
          <a:endParaRPr lang="en-US"/>
        </a:p>
      </dgm:t>
    </dgm:pt>
    <dgm:pt modelId="{F0106998-3B84-4A88-9F8C-0BBB5F174C73}">
      <dgm:prSet phldrT="[Text]"/>
      <dgm:spPr/>
      <dgm:t>
        <a:bodyPr/>
        <a:lstStyle/>
        <a:p>
          <a:r>
            <a:rPr lang="en-US" b="0" smtClean="0">
              <a:solidFill>
                <a:schemeClr val="bg1"/>
              </a:solidFill>
              <a:effectLst>
                <a:outerShdw blurRad="38100" dist="38100" dir="2700000" algn="tl">
                  <a:srgbClr val="000000">
                    <a:alpha val="43137"/>
                  </a:srgbClr>
                </a:outerShdw>
              </a:effectLst>
            </a:rPr>
            <a:t>Validation</a:t>
          </a:r>
          <a:endParaRPr lang="en-US" dirty="0">
            <a:solidFill>
              <a:schemeClr val="bg1"/>
            </a:solidFill>
          </a:endParaRPr>
        </a:p>
      </dgm:t>
    </dgm:pt>
    <dgm:pt modelId="{96DAFEAF-A853-4FB4-BBA7-F1364A4FE70B}" type="parTrans" cxnId="{61B03795-AD10-47D2-BEAE-35F486A3CDC9}">
      <dgm:prSet/>
      <dgm:spPr/>
      <dgm:t>
        <a:bodyPr/>
        <a:lstStyle/>
        <a:p>
          <a:endParaRPr lang="en-US"/>
        </a:p>
      </dgm:t>
    </dgm:pt>
    <dgm:pt modelId="{60315173-D304-4489-A51B-8BBFF432B75C}" type="sibTrans" cxnId="{61B03795-AD10-47D2-BEAE-35F486A3CDC9}">
      <dgm:prSet/>
      <dgm:spPr/>
      <dgm:t>
        <a:bodyPr/>
        <a:lstStyle/>
        <a:p>
          <a:endParaRPr lang="en-US"/>
        </a:p>
      </dgm:t>
    </dgm:pt>
    <dgm:pt modelId="{00F7DA2C-006B-41B1-9954-BF982745F765}">
      <dgm:prSet phldrT="[Text]"/>
      <dgm:spPr/>
      <dgm:t>
        <a:bodyPr/>
        <a:lstStyle/>
        <a:p>
          <a:r>
            <a:rPr lang="en-US" b="0" i="0" smtClean="0">
              <a:solidFill>
                <a:schemeClr val="bg1"/>
              </a:solidFill>
              <a:effectLst>
                <a:outerShdw blurRad="38100" dist="38100" dir="2700000" algn="tl">
                  <a:srgbClr val="000000">
                    <a:alpha val="43137"/>
                  </a:srgbClr>
                </a:outerShdw>
              </a:effectLst>
            </a:rPr>
            <a:t>Regularization</a:t>
          </a:r>
          <a:endParaRPr lang="en-US" dirty="0">
            <a:solidFill>
              <a:schemeClr val="bg1"/>
            </a:solidFill>
          </a:endParaRPr>
        </a:p>
      </dgm:t>
    </dgm:pt>
    <dgm:pt modelId="{5071BB81-C4B2-4C08-8D14-974C0C2C5974}" type="parTrans" cxnId="{C0D1915A-C2AA-428D-A6BF-7553CAD368B7}">
      <dgm:prSet/>
      <dgm:spPr/>
      <dgm:t>
        <a:bodyPr/>
        <a:lstStyle/>
        <a:p>
          <a:endParaRPr lang="en-US"/>
        </a:p>
      </dgm:t>
    </dgm:pt>
    <dgm:pt modelId="{D2AE6CB4-01C0-41B1-ACD6-E82A07C944EE}" type="sibTrans" cxnId="{C0D1915A-C2AA-428D-A6BF-7553CAD368B7}">
      <dgm:prSet/>
      <dgm:spPr/>
      <dgm:t>
        <a:bodyPr/>
        <a:lstStyle/>
        <a:p>
          <a:endParaRPr lang="en-US"/>
        </a:p>
      </dgm:t>
    </dgm:pt>
    <dgm:pt modelId="{D31CD96E-5E73-4FC1-A24F-CF2E7584B795}">
      <dgm:prSet phldrT="[Text]"/>
      <dgm:spPr/>
      <dgm:t>
        <a:bodyPr/>
        <a:lstStyle/>
        <a:p>
          <a:r>
            <a:rPr lang="en-US" b="0" i="0" dirty="0" smtClean="0">
              <a:solidFill>
                <a:schemeClr val="bg1"/>
              </a:solidFill>
              <a:effectLst>
                <a:outerShdw blurRad="38100" dist="38100" dir="2700000" algn="tl">
                  <a:srgbClr val="000000">
                    <a:alpha val="43137"/>
                  </a:srgbClr>
                </a:outerShdw>
              </a:effectLst>
            </a:rPr>
            <a:t>Simple Model</a:t>
          </a:r>
          <a:endParaRPr lang="en-US" dirty="0">
            <a:solidFill>
              <a:schemeClr val="bg1"/>
            </a:solidFill>
          </a:endParaRPr>
        </a:p>
      </dgm:t>
    </dgm:pt>
    <dgm:pt modelId="{35394A39-0450-459C-8C3D-474718B7E19E}" type="parTrans" cxnId="{B06BD12E-DBD6-4769-82FA-786F216C43FD}">
      <dgm:prSet/>
      <dgm:spPr/>
      <dgm:t>
        <a:bodyPr/>
        <a:lstStyle/>
        <a:p>
          <a:endParaRPr lang="en-US"/>
        </a:p>
      </dgm:t>
    </dgm:pt>
    <dgm:pt modelId="{7AF5631C-6BBE-461D-8EE4-31BD05E8DDA0}" type="sibTrans" cxnId="{B06BD12E-DBD6-4769-82FA-786F216C43FD}">
      <dgm:prSet/>
      <dgm:spPr/>
      <dgm:t>
        <a:bodyPr/>
        <a:lstStyle/>
        <a:p>
          <a:endParaRPr lang="en-US"/>
        </a:p>
      </dgm:t>
    </dgm:pt>
    <dgm:pt modelId="{33C55E54-F765-4DF8-8C88-A68A63C0C710}" type="pres">
      <dgm:prSet presAssocID="{94BE2E76-8456-4026-8DEA-E00741AD0D8C}" presName="linear" presStyleCnt="0">
        <dgm:presLayoutVars>
          <dgm:animLvl val="lvl"/>
          <dgm:resizeHandles val="exact"/>
        </dgm:presLayoutVars>
      </dgm:prSet>
      <dgm:spPr/>
    </dgm:pt>
    <dgm:pt modelId="{14302135-0F14-49BB-A8A3-418A71C33E2A}" type="pres">
      <dgm:prSet presAssocID="{FACD5B2D-39A9-4070-B65E-91870AB87DD1}" presName="parentText" presStyleLbl="node1" presStyleIdx="0" presStyleCnt="2">
        <dgm:presLayoutVars>
          <dgm:chMax val="0"/>
          <dgm:bulletEnabled val="1"/>
        </dgm:presLayoutVars>
      </dgm:prSet>
      <dgm:spPr/>
      <dgm:t>
        <a:bodyPr/>
        <a:lstStyle/>
        <a:p>
          <a:endParaRPr lang="en-US"/>
        </a:p>
      </dgm:t>
    </dgm:pt>
    <dgm:pt modelId="{00F0C536-9D25-4417-92EC-B321D1A8B78C}" type="pres">
      <dgm:prSet presAssocID="{FACD5B2D-39A9-4070-B65E-91870AB87DD1}" presName="childText" presStyleLbl="revTx" presStyleIdx="0" presStyleCnt="2">
        <dgm:presLayoutVars>
          <dgm:bulletEnabled val="1"/>
        </dgm:presLayoutVars>
      </dgm:prSet>
      <dgm:spPr/>
      <dgm:t>
        <a:bodyPr/>
        <a:lstStyle/>
        <a:p>
          <a:endParaRPr lang="en-US"/>
        </a:p>
      </dgm:t>
    </dgm:pt>
    <dgm:pt modelId="{B6289490-6D1F-483A-A217-7C80DB2B07DF}" type="pres">
      <dgm:prSet presAssocID="{CC768363-B94E-4402-931F-8890043DE14E}" presName="parentText" presStyleLbl="node1" presStyleIdx="1" presStyleCnt="2">
        <dgm:presLayoutVars>
          <dgm:chMax val="0"/>
          <dgm:bulletEnabled val="1"/>
        </dgm:presLayoutVars>
      </dgm:prSet>
      <dgm:spPr/>
    </dgm:pt>
    <dgm:pt modelId="{6B57075D-EC6C-465A-B945-16B616119E40}" type="pres">
      <dgm:prSet presAssocID="{CC768363-B94E-4402-931F-8890043DE14E}" presName="childText" presStyleLbl="revTx" presStyleIdx="1" presStyleCnt="2">
        <dgm:presLayoutVars>
          <dgm:bulletEnabled val="1"/>
        </dgm:presLayoutVars>
      </dgm:prSet>
      <dgm:spPr/>
    </dgm:pt>
  </dgm:ptLst>
  <dgm:cxnLst>
    <dgm:cxn modelId="{C0D1915A-C2AA-428D-A6BF-7553CAD368B7}" srcId="{CC768363-B94E-4402-931F-8890043DE14E}" destId="{00F7DA2C-006B-41B1-9954-BF982745F765}" srcOrd="1" destOrd="0" parTransId="{5071BB81-C4B2-4C08-8D14-974C0C2C5974}" sibTransId="{D2AE6CB4-01C0-41B1-ACD6-E82A07C944EE}"/>
    <dgm:cxn modelId="{651FA3A5-0AA8-4A6B-BD90-A538110F36A8}" type="presOf" srcId="{9D017A7A-BE48-475E-8DD4-5B0C3F882D24}" destId="{00F0C536-9D25-4417-92EC-B321D1A8B78C}" srcOrd="0" destOrd="0" presId="urn:microsoft.com/office/officeart/2005/8/layout/vList2"/>
    <dgm:cxn modelId="{83CAA2BC-37A8-4B6D-934F-6798EE5798DC}" type="presOf" srcId="{94BE2E76-8456-4026-8DEA-E00741AD0D8C}" destId="{33C55E54-F765-4DF8-8C88-A68A63C0C710}" srcOrd="0" destOrd="0" presId="urn:microsoft.com/office/officeart/2005/8/layout/vList2"/>
    <dgm:cxn modelId="{61B03795-AD10-47D2-BEAE-35F486A3CDC9}" srcId="{CC768363-B94E-4402-931F-8890043DE14E}" destId="{F0106998-3B84-4A88-9F8C-0BBB5F174C73}" srcOrd="0" destOrd="0" parTransId="{96DAFEAF-A853-4FB4-BBA7-F1364A4FE70B}" sibTransId="{60315173-D304-4489-A51B-8BBFF432B75C}"/>
    <dgm:cxn modelId="{88C8BCCF-F260-447A-80AD-E027646FF37A}" type="presOf" srcId="{CC768363-B94E-4402-931F-8890043DE14E}" destId="{B6289490-6D1F-483A-A217-7C80DB2B07DF}" srcOrd="0" destOrd="0" presId="urn:microsoft.com/office/officeart/2005/8/layout/vList2"/>
    <dgm:cxn modelId="{9FFC1411-3089-4168-A8C2-EE9DBA33656C}" srcId="{94BE2E76-8456-4026-8DEA-E00741AD0D8C}" destId="{FACD5B2D-39A9-4070-B65E-91870AB87DD1}" srcOrd="0" destOrd="0" parTransId="{88EADC1A-9CE9-4D5B-BBCB-5CB3B97628F8}" sibTransId="{4B40A4C7-6170-423E-AC03-F3DCB22975C0}"/>
    <dgm:cxn modelId="{B06BD12E-DBD6-4769-82FA-786F216C43FD}" srcId="{CC768363-B94E-4402-931F-8890043DE14E}" destId="{D31CD96E-5E73-4FC1-A24F-CF2E7584B795}" srcOrd="2" destOrd="0" parTransId="{35394A39-0450-459C-8C3D-474718B7E19E}" sibTransId="{7AF5631C-6BBE-461D-8EE4-31BD05E8DDA0}"/>
    <dgm:cxn modelId="{114BCFF1-435E-4459-9475-54DDE4F1C5F1}" type="presOf" srcId="{FACD5B2D-39A9-4070-B65E-91870AB87DD1}" destId="{14302135-0F14-49BB-A8A3-418A71C33E2A}" srcOrd="0" destOrd="0" presId="urn:microsoft.com/office/officeart/2005/8/layout/vList2"/>
    <dgm:cxn modelId="{471C13B8-2EDE-4F3B-8C95-94E74EC28387}" srcId="{FACD5B2D-39A9-4070-B65E-91870AB87DD1}" destId="{9D017A7A-BE48-475E-8DD4-5B0C3F882D24}" srcOrd="0" destOrd="0" parTransId="{7BBDEDDF-F974-41BC-9DFC-D6E4A822873D}" sibTransId="{7E438CDA-BAB9-4993-9491-E1195B44436B}"/>
    <dgm:cxn modelId="{BD9FEF3C-DD81-4B77-AE6A-F47D47FDD978}" type="presOf" srcId="{19C4C39B-A6D1-42CE-A94B-CD2DD473A3A2}" destId="{00F0C536-9D25-4417-92EC-B321D1A8B78C}" srcOrd="0" destOrd="1" presId="urn:microsoft.com/office/officeart/2005/8/layout/vList2"/>
    <dgm:cxn modelId="{9035EC4D-E25C-4611-AB94-94C5D3CE9347}" type="presOf" srcId="{F0106998-3B84-4A88-9F8C-0BBB5F174C73}" destId="{6B57075D-EC6C-465A-B945-16B616119E40}" srcOrd="0" destOrd="0" presId="urn:microsoft.com/office/officeart/2005/8/layout/vList2"/>
    <dgm:cxn modelId="{B2352800-0E2C-40E5-AC8B-82AFB8175E30}" srcId="{FACD5B2D-39A9-4070-B65E-91870AB87DD1}" destId="{19C4C39B-A6D1-42CE-A94B-CD2DD473A3A2}" srcOrd="1" destOrd="0" parTransId="{C7D68F21-E94F-4FCD-AD81-FA2E5F7DDF68}" sibTransId="{D4EE49EA-C6D9-4488-910C-82CD5A92255A}"/>
    <dgm:cxn modelId="{CD77C968-8DD8-43DF-ABF8-F2F9198C78A2}" type="presOf" srcId="{00F7DA2C-006B-41B1-9954-BF982745F765}" destId="{6B57075D-EC6C-465A-B945-16B616119E40}" srcOrd="0" destOrd="1" presId="urn:microsoft.com/office/officeart/2005/8/layout/vList2"/>
    <dgm:cxn modelId="{FAC2747D-897D-42D6-ADBD-9FCCAAFAADE8}" srcId="{94BE2E76-8456-4026-8DEA-E00741AD0D8C}" destId="{CC768363-B94E-4402-931F-8890043DE14E}" srcOrd="1" destOrd="0" parTransId="{010FC8F0-27B3-442E-9721-BD57D794F8C7}" sibTransId="{ACC41CC9-381A-47DD-9EFF-FE17C8F343FB}"/>
    <dgm:cxn modelId="{B30A66F4-8B94-4E4F-A5B2-B04CA1621349}" type="presOf" srcId="{D31CD96E-5E73-4FC1-A24F-CF2E7584B795}" destId="{6B57075D-EC6C-465A-B945-16B616119E40}" srcOrd="0" destOrd="2" presId="urn:microsoft.com/office/officeart/2005/8/layout/vList2"/>
    <dgm:cxn modelId="{159627A3-D33B-4EA6-BB11-2DDC01D46671}" type="presParOf" srcId="{33C55E54-F765-4DF8-8C88-A68A63C0C710}" destId="{14302135-0F14-49BB-A8A3-418A71C33E2A}" srcOrd="0" destOrd="0" presId="urn:microsoft.com/office/officeart/2005/8/layout/vList2"/>
    <dgm:cxn modelId="{B4DE0638-3B72-4AFB-80F1-A6E2FC7CF28C}" type="presParOf" srcId="{33C55E54-F765-4DF8-8C88-A68A63C0C710}" destId="{00F0C536-9D25-4417-92EC-B321D1A8B78C}" srcOrd="1" destOrd="0" presId="urn:microsoft.com/office/officeart/2005/8/layout/vList2"/>
    <dgm:cxn modelId="{4E310711-A4A3-48F4-B86E-E206351F9E0C}" type="presParOf" srcId="{33C55E54-F765-4DF8-8C88-A68A63C0C710}" destId="{B6289490-6D1F-483A-A217-7C80DB2B07DF}" srcOrd="2" destOrd="0" presId="urn:microsoft.com/office/officeart/2005/8/layout/vList2"/>
    <dgm:cxn modelId="{9DC631B3-F51C-492D-BE71-C52B5F4D7FD3}" type="presParOf" srcId="{33C55E54-F765-4DF8-8C88-A68A63C0C710}" destId="{6B57075D-EC6C-465A-B945-16B616119E4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A032-3E9A-4077-9B5E-2079079019B1}">
      <dsp:nvSpPr>
        <dsp:cNvPr id="0" name=""/>
        <dsp:cNvSpPr/>
      </dsp:nvSpPr>
      <dsp:spPr>
        <a:xfrm>
          <a:off x="0" y="343734"/>
          <a:ext cx="70720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B47294-A6C0-4C9D-8EAD-C15EB53CDDB0}">
      <dsp:nvSpPr>
        <dsp:cNvPr id="0" name=""/>
        <dsp:cNvSpPr/>
      </dsp:nvSpPr>
      <dsp:spPr>
        <a:xfrm>
          <a:off x="353600" y="92814"/>
          <a:ext cx="495040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114" tIns="0" rIns="187114" bIns="0" numCol="1" spcCol="1270" anchor="ctr" anchorCtr="0">
          <a:noAutofit/>
        </a:bodyPr>
        <a:lstStyle/>
        <a:p>
          <a:pPr lvl="0" algn="l" defTabSz="1066800">
            <a:lnSpc>
              <a:spcPct val="90000"/>
            </a:lnSpc>
            <a:spcBef>
              <a:spcPct val="0"/>
            </a:spcBef>
            <a:spcAft>
              <a:spcPct val="35000"/>
            </a:spcAft>
          </a:pPr>
          <a:r>
            <a:rPr lang="en-US" sz="2400" kern="1200" dirty="0" smtClean="0"/>
            <a:t>I. </a:t>
          </a:r>
          <a:r>
            <a:rPr lang="en-US" sz="2400" kern="1200" dirty="0" err="1" smtClean="0"/>
            <a:t>Đặt</a:t>
          </a:r>
          <a:r>
            <a:rPr lang="en-US" sz="2400" kern="1200" dirty="0" smtClean="0"/>
            <a:t> </a:t>
          </a:r>
          <a:r>
            <a:rPr lang="en-US" sz="2400" kern="1200" dirty="0" err="1" smtClean="0"/>
            <a:t>vấn</a:t>
          </a:r>
          <a:r>
            <a:rPr lang="en-US" sz="2400" kern="1200" dirty="0" smtClean="0"/>
            <a:t> </a:t>
          </a:r>
          <a:r>
            <a:rPr lang="en-US" sz="2400" kern="1200" dirty="0" err="1" smtClean="0"/>
            <a:t>đề</a:t>
          </a:r>
          <a:endParaRPr lang="en-US" sz="2400" kern="1200" dirty="0"/>
        </a:p>
      </dsp:txBody>
      <dsp:txXfrm>
        <a:off x="378098" y="117312"/>
        <a:ext cx="4901409" cy="452844"/>
      </dsp:txXfrm>
    </dsp:sp>
    <dsp:sp modelId="{FB0F3A07-08D8-4E6F-87A1-6E26FE88773F}">
      <dsp:nvSpPr>
        <dsp:cNvPr id="0" name=""/>
        <dsp:cNvSpPr/>
      </dsp:nvSpPr>
      <dsp:spPr>
        <a:xfrm>
          <a:off x="0" y="1114854"/>
          <a:ext cx="70720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76A037-67AA-4CD3-ACAC-BAA771D4CD1A}">
      <dsp:nvSpPr>
        <dsp:cNvPr id="0" name=""/>
        <dsp:cNvSpPr/>
      </dsp:nvSpPr>
      <dsp:spPr>
        <a:xfrm>
          <a:off x="353600" y="863934"/>
          <a:ext cx="495040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114" tIns="0" rIns="187114" bIns="0" numCol="1" spcCol="1270" anchor="ctr" anchorCtr="0">
          <a:noAutofit/>
        </a:bodyPr>
        <a:lstStyle/>
        <a:p>
          <a:pPr lvl="0" algn="l" defTabSz="1066800">
            <a:lnSpc>
              <a:spcPct val="90000"/>
            </a:lnSpc>
            <a:spcBef>
              <a:spcPct val="0"/>
            </a:spcBef>
            <a:spcAft>
              <a:spcPct val="35000"/>
            </a:spcAft>
          </a:pPr>
          <a:r>
            <a:rPr lang="en-US" sz="2400" kern="1200" dirty="0" smtClean="0"/>
            <a:t>II. </a:t>
          </a:r>
          <a:r>
            <a:rPr lang="en-US" sz="2400" kern="1200" dirty="0" err="1" smtClean="0"/>
            <a:t>Định</a:t>
          </a:r>
          <a:r>
            <a:rPr lang="en-US" sz="2400" kern="1200" dirty="0" smtClean="0"/>
            <a:t> </a:t>
          </a:r>
          <a:r>
            <a:rPr lang="en-US" sz="2400" kern="1200" dirty="0" err="1" smtClean="0"/>
            <a:t>nghĩa</a:t>
          </a:r>
          <a:r>
            <a:rPr lang="en-US" sz="2400" kern="1200" dirty="0" smtClean="0"/>
            <a:t> </a:t>
          </a:r>
          <a:r>
            <a:rPr lang="en-US" sz="2400" kern="1200" dirty="0" err="1" smtClean="0"/>
            <a:t>Overfiting</a:t>
          </a:r>
          <a:endParaRPr lang="en-US" sz="2400" kern="1200" dirty="0"/>
        </a:p>
      </dsp:txBody>
      <dsp:txXfrm>
        <a:off x="378098" y="888432"/>
        <a:ext cx="4901409" cy="452844"/>
      </dsp:txXfrm>
    </dsp:sp>
    <dsp:sp modelId="{4B022C64-B986-4655-8443-8BD609C04A22}">
      <dsp:nvSpPr>
        <dsp:cNvPr id="0" name=""/>
        <dsp:cNvSpPr/>
      </dsp:nvSpPr>
      <dsp:spPr>
        <a:xfrm>
          <a:off x="0" y="1885974"/>
          <a:ext cx="70720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B4662D-00BF-420E-A09A-07C6FDECA92F}">
      <dsp:nvSpPr>
        <dsp:cNvPr id="0" name=""/>
        <dsp:cNvSpPr/>
      </dsp:nvSpPr>
      <dsp:spPr>
        <a:xfrm>
          <a:off x="353600" y="1635054"/>
          <a:ext cx="495040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114" tIns="0" rIns="187114" bIns="0" numCol="1" spcCol="1270" anchor="ctr" anchorCtr="0">
          <a:noAutofit/>
        </a:bodyPr>
        <a:lstStyle/>
        <a:p>
          <a:pPr lvl="0" algn="l" defTabSz="1066800">
            <a:lnSpc>
              <a:spcPct val="90000"/>
            </a:lnSpc>
            <a:spcBef>
              <a:spcPct val="0"/>
            </a:spcBef>
            <a:spcAft>
              <a:spcPct val="35000"/>
            </a:spcAft>
          </a:pPr>
          <a:r>
            <a:rPr lang="en-US" sz="2400" kern="1200" dirty="0" smtClean="0"/>
            <a:t>III. </a:t>
          </a:r>
          <a:r>
            <a:rPr lang="en-US" sz="2400" kern="1200" dirty="0" err="1" smtClean="0"/>
            <a:t>Phương</a:t>
          </a:r>
          <a:r>
            <a:rPr lang="en-US" sz="2400" kern="1200" dirty="0" smtClean="0"/>
            <a:t> </a:t>
          </a:r>
          <a:r>
            <a:rPr lang="en-US" sz="2400" kern="1200" dirty="0" err="1" smtClean="0"/>
            <a:t>pháp</a:t>
          </a:r>
          <a:r>
            <a:rPr lang="en-US" sz="2400" kern="1200" dirty="0" smtClean="0"/>
            <a:t> </a:t>
          </a:r>
          <a:r>
            <a:rPr lang="en-US" sz="2400" kern="1200" dirty="0" err="1" smtClean="0"/>
            <a:t>tránh</a:t>
          </a:r>
          <a:r>
            <a:rPr lang="en-US" sz="2400" kern="1200" dirty="0" smtClean="0"/>
            <a:t> </a:t>
          </a:r>
          <a:r>
            <a:rPr lang="en-US" sz="2400" kern="1200" dirty="0" err="1" smtClean="0"/>
            <a:t>Overfiting</a:t>
          </a:r>
          <a:endParaRPr lang="en-US" sz="2400" kern="1200" dirty="0"/>
        </a:p>
      </dsp:txBody>
      <dsp:txXfrm>
        <a:off x="378098" y="1659552"/>
        <a:ext cx="4901409" cy="452844"/>
      </dsp:txXfrm>
    </dsp:sp>
    <dsp:sp modelId="{8001D438-09CE-492A-966E-2521A546C180}">
      <dsp:nvSpPr>
        <dsp:cNvPr id="0" name=""/>
        <dsp:cNvSpPr/>
      </dsp:nvSpPr>
      <dsp:spPr>
        <a:xfrm>
          <a:off x="0" y="2657094"/>
          <a:ext cx="70720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B598BD-3461-4B9C-AD84-34F0EE9F9268}">
      <dsp:nvSpPr>
        <dsp:cNvPr id="0" name=""/>
        <dsp:cNvSpPr/>
      </dsp:nvSpPr>
      <dsp:spPr>
        <a:xfrm>
          <a:off x="353600" y="2406174"/>
          <a:ext cx="495040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114" tIns="0" rIns="187114" bIns="0" numCol="1" spcCol="1270" anchor="ctr" anchorCtr="0">
          <a:noAutofit/>
        </a:bodyPr>
        <a:lstStyle/>
        <a:p>
          <a:pPr lvl="0" algn="l" defTabSz="1066800">
            <a:lnSpc>
              <a:spcPct val="90000"/>
            </a:lnSpc>
            <a:spcBef>
              <a:spcPct val="0"/>
            </a:spcBef>
            <a:spcAft>
              <a:spcPct val="35000"/>
            </a:spcAft>
          </a:pPr>
          <a:r>
            <a:rPr lang="en-US" sz="2400" kern="1200" dirty="0" smtClean="0"/>
            <a:t>IV. </a:t>
          </a:r>
          <a:r>
            <a:rPr lang="en-US" sz="2400" kern="1200" dirty="0" err="1" smtClean="0"/>
            <a:t>Áp</a:t>
          </a:r>
          <a:r>
            <a:rPr lang="en-US" sz="2400" kern="1200" dirty="0" smtClean="0"/>
            <a:t> </a:t>
          </a:r>
          <a:r>
            <a:rPr lang="en-US" sz="2400" kern="1200" dirty="0" err="1" smtClean="0"/>
            <a:t>dụng</a:t>
          </a:r>
          <a:r>
            <a:rPr lang="en-US" sz="2400" kern="1200" dirty="0" smtClean="0"/>
            <a:t> </a:t>
          </a:r>
          <a:r>
            <a:rPr lang="en-US" sz="2400" kern="1200" dirty="0" err="1" smtClean="0"/>
            <a:t>trong</a:t>
          </a:r>
          <a:r>
            <a:rPr lang="en-US" sz="2400" kern="1200" dirty="0" smtClean="0"/>
            <a:t> </a:t>
          </a:r>
          <a:r>
            <a:rPr lang="en-US" sz="2400" kern="1200" dirty="0" err="1" smtClean="0"/>
            <a:t>dự</a:t>
          </a:r>
          <a:r>
            <a:rPr lang="en-US" sz="2400" kern="1200" dirty="0" smtClean="0"/>
            <a:t> </a:t>
          </a:r>
          <a:r>
            <a:rPr lang="en-US" sz="2400" kern="1200" dirty="0" err="1" smtClean="0"/>
            <a:t>án</a:t>
          </a:r>
          <a:endParaRPr lang="en-US" sz="2400" kern="1200" dirty="0"/>
        </a:p>
      </dsp:txBody>
      <dsp:txXfrm>
        <a:off x="378098" y="2430672"/>
        <a:ext cx="4901409" cy="452844"/>
      </dsp:txXfrm>
    </dsp:sp>
    <dsp:sp modelId="{986A6D45-5C21-42D4-ABFF-0C4F609CB692}">
      <dsp:nvSpPr>
        <dsp:cNvPr id="0" name=""/>
        <dsp:cNvSpPr/>
      </dsp:nvSpPr>
      <dsp:spPr>
        <a:xfrm>
          <a:off x="0" y="3428214"/>
          <a:ext cx="70720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B8DF39-273B-4395-B32A-CA8BD0AB86A0}">
      <dsp:nvSpPr>
        <dsp:cNvPr id="0" name=""/>
        <dsp:cNvSpPr/>
      </dsp:nvSpPr>
      <dsp:spPr>
        <a:xfrm>
          <a:off x="353600" y="3177294"/>
          <a:ext cx="495040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114" tIns="0" rIns="187114" bIns="0" numCol="1" spcCol="1270" anchor="ctr" anchorCtr="0">
          <a:noAutofit/>
        </a:bodyPr>
        <a:lstStyle/>
        <a:p>
          <a:pPr lvl="0" algn="l" defTabSz="1066800">
            <a:lnSpc>
              <a:spcPct val="90000"/>
            </a:lnSpc>
            <a:spcBef>
              <a:spcPct val="0"/>
            </a:spcBef>
            <a:spcAft>
              <a:spcPct val="35000"/>
            </a:spcAft>
          </a:pPr>
          <a:r>
            <a:rPr lang="en-US" sz="2400" kern="1200" dirty="0" smtClean="0"/>
            <a:t>V. </a:t>
          </a:r>
          <a:r>
            <a:rPr lang="en-US" sz="2400" kern="1200" dirty="0" err="1" smtClean="0"/>
            <a:t>Tổng</a:t>
          </a:r>
          <a:r>
            <a:rPr lang="en-US" sz="2400" kern="1200" dirty="0" smtClean="0"/>
            <a:t> </a:t>
          </a:r>
          <a:r>
            <a:rPr lang="en-US" sz="2400" kern="1200" dirty="0" err="1" smtClean="0"/>
            <a:t>kết</a:t>
          </a:r>
          <a:endParaRPr lang="en-US" sz="2400" kern="1200" dirty="0"/>
        </a:p>
      </dsp:txBody>
      <dsp:txXfrm>
        <a:off x="378098" y="3201792"/>
        <a:ext cx="4901409"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EE9C5-0C9E-4F28-9949-B16FC0F39BAD}">
      <dsp:nvSpPr>
        <dsp:cNvPr id="0" name=""/>
        <dsp:cNvSpPr/>
      </dsp:nvSpPr>
      <dsp:spPr>
        <a:xfrm rot="5400000">
          <a:off x="-243521" y="245633"/>
          <a:ext cx="1623477" cy="1136433"/>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kern="1200" dirty="0" smtClean="0">
              <a:effectLst>
                <a:outerShdw blurRad="38100" dist="38100" dir="2700000" algn="tl">
                  <a:srgbClr val="000000">
                    <a:alpha val="43137"/>
                  </a:srgbClr>
                </a:outerShdw>
              </a:effectLst>
            </a:rPr>
            <a:t>Validation</a:t>
          </a:r>
          <a:endParaRPr lang="en-US" sz="1300" kern="1200" dirty="0"/>
        </a:p>
      </dsp:txBody>
      <dsp:txXfrm rot="-5400000">
        <a:off x="2" y="570328"/>
        <a:ext cx="1136433" cy="487044"/>
      </dsp:txXfrm>
    </dsp:sp>
    <dsp:sp modelId="{E70D9D04-0DFE-42C5-B900-D7EE6CE0B556}">
      <dsp:nvSpPr>
        <dsp:cNvPr id="0" name=""/>
        <dsp:cNvSpPr/>
      </dsp:nvSpPr>
      <dsp:spPr>
        <a:xfrm rot="5400000">
          <a:off x="2961904" y="-1823358"/>
          <a:ext cx="1055260" cy="470620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Validation: </a:t>
          </a:r>
          <a:r>
            <a:rPr lang="en-US" sz="1200" kern="1200" dirty="0" err="1" smtClean="0">
              <a:latin typeface="Times New Roman" panose="02020603050405020304" pitchFamily="18" charset="0"/>
              <a:cs typeface="Times New Roman" panose="02020603050405020304" pitchFamily="18" charset="0"/>
            </a:rPr>
            <a:t>T</a:t>
          </a:r>
          <a:r>
            <a:rPr lang="en-US" sz="1200" b="0" i="0" kern="1200" dirty="0" err="1" smtClean="0">
              <a:latin typeface="Times New Roman" panose="02020603050405020304" pitchFamily="18" charset="0"/>
              <a:cs typeface="Times New Roman" panose="02020603050405020304" pitchFamily="18" charset="0"/>
            </a:rPr>
            <a:t>rích</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từ</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tập</a:t>
          </a:r>
          <a:r>
            <a:rPr lang="en-US" sz="1200" b="0" i="0" kern="1200" dirty="0" smtClean="0">
              <a:latin typeface="Times New Roman" panose="02020603050405020304" pitchFamily="18" charset="0"/>
              <a:cs typeface="Times New Roman" panose="02020603050405020304" pitchFamily="18" charset="0"/>
            </a:rPr>
            <a:t> training data </a:t>
          </a:r>
          <a:r>
            <a:rPr lang="en-US" sz="1200" b="0" i="0" kern="1200" dirty="0" err="1" smtClean="0">
              <a:latin typeface="Times New Roman" panose="02020603050405020304" pitchFamily="18" charset="0"/>
              <a:cs typeface="Times New Roman" panose="02020603050405020304" pitchFamily="18" charset="0"/>
            </a:rPr>
            <a:t>ra</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một</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tập</a:t>
          </a:r>
          <a:r>
            <a:rPr lang="en-US" sz="1200" b="0" i="0" kern="1200" dirty="0" smtClean="0">
              <a:latin typeface="Times New Roman" panose="02020603050405020304" pitchFamily="18" charset="0"/>
              <a:cs typeface="Times New Roman" panose="02020603050405020304" pitchFamily="18" charset="0"/>
            </a:rPr>
            <a:t> con </a:t>
          </a:r>
          <a:r>
            <a:rPr lang="en-US" sz="1200" b="0" i="0" kern="1200" dirty="0" err="1" smtClean="0">
              <a:latin typeface="Times New Roman" panose="02020603050405020304" pitchFamily="18" charset="0"/>
              <a:cs typeface="Times New Roman" panose="02020603050405020304" pitchFamily="18" charset="0"/>
            </a:rPr>
            <a:t>nhỏ</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và</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thực</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hiện</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việc</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đánh</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giá</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mô</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hình</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trên</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tập</a:t>
          </a:r>
          <a:r>
            <a:rPr lang="en-US" sz="1200" b="0" i="0" kern="1200" dirty="0" smtClean="0">
              <a:latin typeface="Times New Roman" panose="02020603050405020304" pitchFamily="18" charset="0"/>
              <a:cs typeface="Times New Roman" panose="02020603050405020304" pitchFamily="18" charset="0"/>
            </a:rPr>
            <a:t> con </a:t>
          </a:r>
          <a:r>
            <a:rPr lang="en-US" sz="1200" b="0" i="0" kern="1200" dirty="0" err="1" smtClean="0">
              <a:latin typeface="Times New Roman" panose="02020603050405020304" pitchFamily="18" charset="0"/>
              <a:cs typeface="Times New Roman" panose="02020603050405020304" pitchFamily="18" charset="0"/>
            </a:rPr>
            <a:t>nhỏ</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này</a:t>
          </a:r>
          <a:r>
            <a:rPr lang="en-US" sz="1200" b="0" i="0" kern="1200" dirty="0" smtClean="0">
              <a:latin typeface="Times New Roman" panose="02020603050405020304" pitchFamily="18" charset="0"/>
              <a:cs typeface="Times New Roman" panose="02020603050405020304" pitchFamily="18" charset="0"/>
            </a:rPr>
            <a:t>.</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Cross-validation: C</a:t>
          </a:r>
          <a:r>
            <a:rPr lang="vi-VN" sz="1200" b="0" i="0" kern="1200" dirty="0" smtClean="0">
              <a:latin typeface="Times New Roman" panose="02020603050405020304" pitchFamily="18" charset="0"/>
              <a:cs typeface="Times New Roman" panose="02020603050405020304" pitchFamily="18" charset="0"/>
            </a:rPr>
            <a:t>ải tiến của </a:t>
          </a:r>
          <a:r>
            <a:rPr lang="vi-VN" sz="1200" b="0" i="1" kern="1200" dirty="0" smtClean="0">
              <a:latin typeface="Times New Roman" panose="02020603050405020304" pitchFamily="18" charset="0"/>
              <a:cs typeface="Times New Roman" panose="02020603050405020304" pitchFamily="18" charset="0"/>
            </a:rPr>
            <a:t>validation</a:t>
          </a:r>
          <a:r>
            <a:rPr lang="vi-VN" sz="1200" b="0" i="0" kern="1200" dirty="0" smtClean="0">
              <a:latin typeface="Times New Roman" panose="02020603050405020304" pitchFamily="18" charset="0"/>
              <a:cs typeface="Times New Roman" panose="02020603050405020304" pitchFamily="18" charset="0"/>
            </a:rPr>
            <a:t> với lượng dữ liệu trong tập validation là nhỏ nhưng chất lượng mô hình được đánh giá trên nhiều tập </a:t>
          </a:r>
          <a:r>
            <a:rPr lang="vi-VN" sz="1200" b="0" i="1" kern="1200" dirty="0" smtClean="0">
              <a:latin typeface="Times New Roman" panose="02020603050405020304" pitchFamily="18" charset="0"/>
              <a:cs typeface="Times New Roman" panose="02020603050405020304" pitchFamily="18" charset="0"/>
            </a:rPr>
            <a:t>validation</a:t>
          </a:r>
          <a:r>
            <a:rPr lang="vi-VN" sz="1200" b="0" i="0" kern="1200" dirty="0" smtClean="0">
              <a:latin typeface="Times New Roman" panose="02020603050405020304" pitchFamily="18" charset="0"/>
              <a:cs typeface="Times New Roman" panose="02020603050405020304" pitchFamily="18" charset="0"/>
            </a:rPr>
            <a:t> khác nhau</a:t>
          </a:r>
          <a:endParaRPr lang="en-US" sz="1200" kern="1200" dirty="0">
            <a:latin typeface="Times New Roman" panose="02020603050405020304" pitchFamily="18" charset="0"/>
            <a:cs typeface="Times New Roman" panose="02020603050405020304" pitchFamily="18" charset="0"/>
          </a:endParaRPr>
        </a:p>
      </dsp:txBody>
      <dsp:txXfrm rot="-5400000">
        <a:off x="1136434" y="53626"/>
        <a:ext cx="4654687" cy="952232"/>
      </dsp:txXfrm>
    </dsp:sp>
    <dsp:sp modelId="{F2A6426E-F33A-46BD-9BB8-A72BB7B4BA3A}">
      <dsp:nvSpPr>
        <dsp:cNvPr id="0" name=""/>
        <dsp:cNvSpPr/>
      </dsp:nvSpPr>
      <dsp:spPr>
        <a:xfrm rot="5400000">
          <a:off x="-243521" y="1675292"/>
          <a:ext cx="1623477" cy="1136433"/>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i="0" kern="1200" dirty="0" smtClean="0">
              <a:effectLst>
                <a:outerShdw blurRad="38100" dist="38100" dir="2700000" algn="tl">
                  <a:srgbClr val="000000">
                    <a:alpha val="43137"/>
                  </a:srgbClr>
                </a:outerShdw>
              </a:effectLst>
            </a:rPr>
            <a:t>Regularization</a:t>
          </a:r>
          <a:endParaRPr lang="en-US" sz="1300" b="0" kern="1200" dirty="0">
            <a:effectLst>
              <a:outerShdw blurRad="38100" dist="38100" dir="2700000" algn="tl">
                <a:srgbClr val="000000">
                  <a:alpha val="43137"/>
                </a:srgbClr>
              </a:outerShdw>
            </a:effectLst>
          </a:endParaRPr>
        </a:p>
      </dsp:txBody>
      <dsp:txXfrm rot="-5400000">
        <a:off x="2" y="1999987"/>
        <a:ext cx="1136433" cy="487044"/>
      </dsp:txXfrm>
    </dsp:sp>
    <dsp:sp modelId="{7026ED4C-6202-47E8-A447-8670C9DF6E15}">
      <dsp:nvSpPr>
        <dsp:cNvPr id="0" name=""/>
        <dsp:cNvSpPr/>
      </dsp:nvSpPr>
      <dsp:spPr>
        <a:xfrm rot="5400000">
          <a:off x="2961904" y="-393699"/>
          <a:ext cx="1055260" cy="470620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smtClean="0">
              <a:latin typeface="Times New Roman" panose="02020603050405020304" pitchFamily="18" charset="0"/>
              <a:cs typeface="Times New Roman" panose="02020603050405020304" pitchFamily="18" charset="0"/>
            </a:rPr>
            <a:t>Early Stopping: D</a:t>
          </a:r>
          <a:r>
            <a:rPr lang="vi-VN" sz="1200" b="0" i="0" kern="1200" dirty="0" smtClean="0">
              <a:latin typeface="Times New Roman" panose="02020603050405020304" pitchFamily="18" charset="0"/>
              <a:cs typeface="Times New Roman" panose="02020603050405020304" pitchFamily="18" charset="0"/>
            </a:rPr>
            <a:t>ừng thuật toán trước khi hàm </a:t>
          </a:r>
          <a:r>
            <a:rPr lang="en-US" sz="1200" b="0" i="0" kern="1200" dirty="0" smtClean="0">
              <a:latin typeface="Times New Roman" panose="02020603050405020304" pitchFamily="18" charset="0"/>
              <a:cs typeface="Times New Roman" panose="02020603050405020304" pitchFamily="18" charset="0"/>
            </a:rPr>
            <a:t>loss</a:t>
          </a:r>
          <a:r>
            <a:rPr lang="vi-VN" sz="1200" b="0" i="0" kern="1200" dirty="0" smtClean="0">
              <a:latin typeface="Times New Roman" panose="02020603050405020304" pitchFamily="18" charset="0"/>
              <a:cs typeface="Times New Roman" panose="02020603050405020304" pitchFamily="18" charset="0"/>
            </a:rPr>
            <a:t> đạt giá trị quá nhỏ</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dirty="0" err="1" smtClean="0">
              <a:latin typeface="Times New Roman" panose="02020603050405020304" pitchFamily="18" charset="0"/>
              <a:cs typeface="Times New Roman" panose="02020603050405020304" pitchFamily="18" charset="0"/>
            </a:rPr>
            <a:t>Thêm</a:t>
          </a:r>
          <a:r>
            <a:rPr lang="en-US" sz="1200" kern="1200" dirty="0" smtClean="0">
              <a:latin typeface="Times New Roman" panose="02020603050405020304" pitchFamily="18" charset="0"/>
              <a:cs typeface="Times New Roman" panose="02020603050405020304" pitchFamily="18" charset="0"/>
            </a:rPr>
            <a:t> </a:t>
          </a:r>
          <a:r>
            <a:rPr lang="en-US" sz="1200" kern="1200" dirty="0" err="1" smtClean="0">
              <a:latin typeface="Times New Roman" panose="02020603050405020304" pitchFamily="18" charset="0"/>
              <a:cs typeface="Times New Roman" panose="02020603050405020304" pitchFamily="18" charset="0"/>
            </a:rPr>
            <a:t>số</a:t>
          </a:r>
          <a:r>
            <a:rPr lang="en-US" sz="1200" kern="1200" dirty="0" smtClean="0">
              <a:latin typeface="Times New Roman" panose="02020603050405020304" pitchFamily="18" charset="0"/>
              <a:cs typeface="Times New Roman" panose="02020603050405020304" pitchFamily="18" charset="0"/>
            </a:rPr>
            <a:t> </a:t>
          </a:r>
          <a:r>
            <a:rPr lang="en-US" sz="1200" kern="1200" dirty="0" err="1" smtClean="0">
              <a:latin typeface="Times New Roman" panose="02020603050405020304" pitchFamily="18" charset="0"/>
              <a:cs typeface="Times New Roman" panose="02020603050405020304" pitchFamily="18" charset="0"/>
            </a:rPr>
            <a:t>hạng</a:t>
          </a:r>
          <a:r>
            <a:rPr lang="en-US" sz="1200" kern="1200" dirty="0" smtClean="0">
              <a:latin typeface="Times New Roman" panose="02020603050405020304" pitchFamily="18" charset="0"/>
              <a:cs typeface="Times New Roman" panose="02020603050405020304" pitchFamily="18" charset="0"/>
            </a:rPr>
            <a:t> </a:t>
          </a:r>
          <a:r>
            <a:rPr lang="en-US" sz="1200" kern="1200" dirty="0" err="1" smtClean="0">
              <a:latin typeface="Times New Roman" panose="02020603050405020304" pitchFamily="18" charset="0"/>
              <a:cs typeface="Times New Roman" panose="02020603050405020304" pitchFamily="18" charset="0"/>
            </a:rPr>
            <a:t>vào</a:t>
          </a:r>
          <a:r>
            <a:rPr lang="en-US" sz="1200" kern="1200" dirty="0" smtClean="0">
              <a:latin typeface="Times New Roman" panose="02020603050405020304" pitchFamily="18" charset="0"/>
              <a:cs typeface="Times New Roman" panose="02020603050405020304" pitchFamily="18" charset="0"/>
            </a:rPr>
            <a:t> </a:t>
          </a:r>
          <a:r>
            <a:rPr lang="en-US" sz="1200" kern="1200" dirty="0" err="1" smtClean="0">
              <a:latin typeface="Times New Roman" panose="02020603050405020304" pitchFamily="18" charset="0"/>
              <a:cs typeface="Times New Roman" panose="02020603050405020304" pitchFamily="18" charset="0"/>
            </a:rPr>
            <a:t>hàm</a:t>
          </a:r>
          <a:r>
            <a:rPr lang="en-US" sz="1200" kern="1200" dirty="0" smtClean="0">
              <a:latin typeface="Times New Roman" panose="02020603050405020304" pitchFamily="18" charset="0"/>
              <a:cs typeface="Times New Roman" panose="02020603050405020304" pitchFamily="18" charset="0"/>
            </a:rPr>
            <a:t> loss: S</a:t>
          </a:r>
          <a:r>
            <a:rPr lang="vi-VN" sz="1200" b="0" i="0" kern="1200" dirty="0" smtClean="0">
              <a:latin typeface="Times New Roman" panose="02020603050405020304" pitchFamily="18" charset="0"/>
              <a:cs typeface="Times New Roman" panose="02020603050405020304" pitchFamily="18" charset="0"/>
            </a:rPr>
            <a:t>ố hạng này thường dùng để đánh giá độ phức tạp của mô hình</a:t>
          </a:r>
          <a:r>
            <a:rPr lang="en-US" sz="1200" b="0" i="0" kern="1200" dirty="0" smtClean="0">
              <a:latin typeface="Times New Roman" panose="02020603050405020304" pitchFamily="18" charset="0"/>
              <a:cs typeface="Times New Roman" panose="02020603050405020304" pitchFamily="18" charset="0"/>
            </a:rPr>
            <a:t>, </a:t>
          </a:r>
          <a:r>
            <a:rPr lang="en-US" sz="1200" b="0" i="0" kern="1200" dirty="0" err="1" smtClean="0">
              <a:latin typeface="Times New Roman" panose="02020603050405020304" pitchFamily="18" charset="0"/>
              <a:cs typeface="Times New Roman" panose="02020603050405020304" pitchFamily="18" charset="0"/>
            </a:rPr>
            <a:t>nó</a:t>
          </a:r>
          <a:r>
            <a:rPr lang="en-US" sz="1200" b="0" i="0" kern="1200" dirty="0" smtClean="0">
              <a:latin typeface="Times New Roman" panose="02020603050405020304" pitchFamily="18" charset="0"/>
              <a:cs typeface="Times New Roman" panose="02020603050405020304" pitchFamily="18" charset="0"/>
            </a:rPr>
            <a:t> </a:t>
          </a:r>
          <a:r>
            <a:rPr lang="vi-VN" sz="1200" b="0" i="0" kern="1200" dirty="0" smtClean="0">
              <a:latin typeface="Times New Roman" panose="02020603050405020304" pitchFamily="18" charset="0"/>
              <a:cs typeface="Times New Roman" panose="02020603050405020304" pitchFamily="18" charset="0"/>
            </a:rPr>
            <a:t>càng lớn, thì mô hình càng phức tạp</a:t>
          </a:r>
          <a:r>
            <a:rPr lang="en-US" sz="1200" b="0" i="0" kern="1200" dirty="0" smtClean="0">
              <a:latin typeface="Times New Roman" panose="02020603050405020304" pitchFamily="18" charset="0"/>
              <a:cs typeface="Times New Roman" panose="02020603050405020304" pitchFamily="18" charset="0"/>
            </a:rPr>
            <a:t>.</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L2 regularization</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b="0" i="0" kern="1200" dirty="0" smtClean="0">
              <a:latin typeface="Times New Roman" panose="02020603050405020304" pitchFamily="18" charset="0"/>
              <a:cs typeface="Times New Roman" panose="02020603050405020304" pitchFamily="18" charset="0"/>
            </a:rPr>
            <a:t>Tikhonov regularization</a:t>
          </a:r>
          <a:endParaRPr lang="en-US" sz="1200" kern="1200" dirty="0">
            <a:latin typeface="Times New Roman" panose="02020603050405020304" pitchFamily="18" charset="0"/>
            <a:cs typeface="Times New Roman" panose="02020603050405020304" pitchFamily="18" charset="0"/>
          </a:endParaRPr>
        </a:p>
      </dsp:txBody>
      <dsp:txXfrm rot="-5400000">
        <a:off x="1136434" y="1483285"/>
        <a:ext cx="4654687" cy="952232"/>
      </dsp:txXfrm>
    </dsp:sp>
    <dsp:sp modelId="{782F08E8-5A83-4E95-8124-51E4314488F3}">
      <dsp:nvSpPr>
        <dsp:cNvPr id="0" name=""/>
        <dsp:cNvSpPr/>
      </dsp:nvSpPr>
      <dsp:spPr>
        <a:xfrm rot="5400000">
          <a:off x="-243521" y="3104951"/>
          <a:ext cx="1623477" cy="1136433"/>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i="0" kern="1200" dirty="0" smtClean="0">
              <a:effectLst>
                <a:outerShdw blurRad="38100" dist="38100" dir="2700000" algn="tl">
                  <a:srgbClr val="000000">
                    <a:alpha val="43137"/>
                  </a:srgbClr>
                </a:outerShdw>
              </a:effectLst>
            </a:rPr>
            <a:t>Simple Model</a:t>
          </a:r>
          <a:endParaRPr lang="en-US" sz="1300" b="0" kern="1200" dirty="0">
            <a:effectLst>
              <a:outerShdw blurRad="38100" dist="38100" dir="2700000" algn="tl">
                <a:srgbClr val="000000">
                  <a:alpha val="43137"/>
                </a:srgbClr>
              </a:outerShdw>
            </a:effectLst>
          </a:endParaRPr>
        </a:p>
      </dsp:txBody>
      <dsp:txXfrm rot="-5400000">
        <a:off x="2" y="3429646"/>
        <a:ext cx="1136433" cy="487044"/>
      </dsp:txXfrm>
    </dsp:sp>
    <dsp:sp modelId="{909E774D-BE49-40CA-9812-795B8914BA22}">
      <dsp:nvSpPr>
        <dsp:cNvPr id="0" name=""/>
        <dsp:cNvSpPr/>
      </dsp:nvSpPr>
      <dsp:spPr>
        <a:xfrm rot="5400000">
          <a:off x="2961904" y="1035959"/>
          <a:ext cx="1055260" cy="470620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Tăng</a:t>
          </a:r>
          <a:r>
            <a:rPr lang="en-US" sz="1200" kern="1200" dirty="0" smtClean="0"/>
            <a:t> </a:t>
          </a:r>
          <a:r>
            <a:rPr lang="en-US" sz="1200" kern="1200" dirty="0" err="1" smtClean="0"/>
            <a:t>thêm</a:t>
          </a:r>
          <a:r>
            <a:rPr lang="en-US" sz="1200" kern="1200" dirty="0" smtClean="0"/>
            <a:t> </a:t>
          </a:r>
          <a:r>
            <a:rPr lang="en-US" sz="1200" kern="1200" dirty="0" err="1" smtClean="0"/>
            <a:t>dữ</a:t>
          </a:r>
          <a:r>
            <a:rPr lang="en-US" sz="1200" kern="1200" dirty="0" smtClean="0"/>
            <a:t> </a:t>
          </a:r>
          <a:r>
            <a:rPr lang="en-US" sz="1200" kern="1200" dirty="0" err="1" smtClean="0"/>
            <a:t>liệu</a:t>
          </a:r>
          <a:r>
            <a:rPr lang="en-US" sz="1200" kern="1200" dirty="0" smtClean="0"/>
            <a:t> train</a:t>
          </a:r>
          <a:endParaRPr lang="en-US" sz="1200" kern="1200" dirty="0"/>
        </a:p>
        <a:p>
          <a:pPr marL="114300" lvl="1" indent="-114300" algn="l" defTabSz="533400">
            <a:lnSpc>
              <a:spcPct val="90000"/>
            </a:lnSpc>
            <a:spcBef>
              <a:spcPct val="0"/>
            </a:spcBef>
            <a:spcAft>
              <a:spcPct val="15000"/>
            </a:spcAft>
            <a:buChar char="••"/>
          </a:pPr>
          <a:r>
            <a:rPr lang="en-US" sz="1200" kern="1200" dirty="0" err="1" smtClean="0"/>
            <a:t>Giảm</a:t>
          </a:r>
          <a:r>
            <a:rPr lang="en-US" sz="1200" kern="1200" dirty="0" smtClean="0"/>
            <a:t> </a:t>
          </a:r>
          <a:r>
            <a:rPr lang="en-US" sz="1200" kern="1200" dirty="0" err="1" smtClean="0"/>
            <a:t>độ</a:t>
          </a:r>
          <a:r>
            <a:rPr lang="en-US" sz="1200" kern="1200" dirty="0" smtClean="0"/>
            <a:t> </a:t>
          </a:r>
          <a:r>
            <a:rPr lang="en-US" sz="1200" kern="1200" dirty="0" err="1" smtClean="0"/>
            <a:t>phức</a:t>
          </a:r>
          <a:r>
            <a:rPr lang="en-US" sz="1200" kern="1200" dirty="0" smtClean="0"/>
            <a:t> </a:t>
          </a:r>
          <a:r>
            <a:rPr lang="en-US" sz="1200" kern="1200" dirty="0" err="1" smtClean="0"/>
            <a:t>tạp</a:t>
          </a:r>
          <a:r>
            <a:rPr lang="en-US" sz="1200" kern="1200" dirty="0" smtClean="0"/>
            <a:t> </a:t>
          </a:r>
          <a:r>
            <a:rPr lang="en-US" sz="1200" kern="1200" dirty="0" err="1" smtClean="0"/>
            <a:t>bằng</a:t>
          </a:r>
          <a:r>
            <a:rPr lang="en-US" sz="1200" kern="1200" dirty="0" smtClean="0"/>
            <a:t> </a:t>
          </a:r>
          <a:r>
            <a:rPr lang="en-US" sz="1200" kern="1200" dirty="0" err="1" smtClean="0"/>
            <a:t>cách</a:t>
          </a:r>
          <a:r>
            <a:rPr lang="en-US" sz="1200" kern="1200" dirty="0" smtClean="0"/>
            <a:t> </a:t>
          </a:r>
          <a:r>
            <a:rPr lang="en-US" sz="1200" kern="1200" dirty="0" err="1" smtClean="0"/>
            <a:t>bỏ</a:t>
          </a:r>
          <a:r>
            <a:rPr lang="en-US" sz="1200" kern="1200" dirty="0" smtClean="0"/>
            <a:t> </a:t>
          </a:r>
          <a:r>
            <a:rPr lang="en-US" sz="1200" kern="1200" dirty="0" err="1" smtClean="0"/>
            <a:t>đi</a:t>
          </a:r>
          <a:r>
            <a:rPr lang="en-US" sz="1200" kern="1200" dirty="0" smtClean="0"/>
            <a:t> </a:t>
          </a:r>
          <a:r>
            <a:rPr lang="en-US" sz="1200" kern="1200" dirty="0" err="1" smtClean="0"/>
            <a:t>một</a:t>
          </a:r>
          <a:r>
            <a:rPr lang="en-US" sz="1200" kern="1200" dirty="0" smtClean="0"/>
            <a:t> </a:t>
          </a:r>
          <a:r>
            <a:rPr lang="en-US" sz="1200" kern="1200" dirty="0" err="1" smtClean="0"/>
            <a:t>số</a:t>
          </a:r>
          <a:r>
            <a:rPr lang="en-US" sz="1200" kern="1200" dirty="0" smtClean="0"/>
            <a:t> layer, node (“try and change”)</a:t>
          </a:r>
          <a:endParaRPr lang="en-US" sz="1200" kern="1200" dirty="0"/>
        </a:p>
        <a:p>
          <a:pPr marL="114300" lvl="1" indent="-114300" algn="l" defTabSz="533400">
            <a:lnSpc>
              <a:spcPct val="90000"/>
            </a:lnSpc>
            <a:spcBef>
              <a:spcPct val="0"/>
            </a:spcBef>
            <a:spcAft>
              <a:spcPct val="15000"/>
            </a:spcAft>
            <a:buChar char="••"/>
          </a:pPr>
          <a:r>
            <a:rPr lang="en-US" sz="1200" kern="1200" dirty="0" smtClean="0"/>
            <a:t>Dropout: </a:t>
          </a:r>
          <a:r>
            <a:rPr lang="en-US" sz="1200" kern="1200" dirty="0" err="1" smtClean="0"/>
            <a:t>B</a:t>
          </a:r>
          <a:r>
            <a:rPr lang="en-US" sz="1200" b="0" i="0" kern="1200" dirty="0" err="1" smtClean="0"/>
            <a:t>ỏ</a:t>
          </a:r>
          <a:r>
            <a:rPr lang="en-US" sz="1200" b="0" i="0" kern="1200" dirty="0" smtClean="0"/>
            <a:t> </a:t>
          </a:r>
          <a:r>
            <a:rPr lang="en-US" sz="1200" b="0" i="0" kern="1200" dirty="0" err="1" smtClean="0"/>
            <a:t>đi</a:t>
          </a:r>
          <a:r>
            <a:rPr lang="en-US" sz="1200" b="0" i="0" kern="1200" dirty="0" smtClean="0"/>
            <a:t> random p% (p </a:t>
          </a:r>
          <a:r>
            <a:rPr lang="en-US" sz="1200" b="0" i="0" kern="1200" dirty="0" err="1" smtClean="0"/>
            <a:t>thuộc</a:t>
          </a:r>
          <a:r>
            <a:rPr lang="en-US" sz="1200" b="0" i="0" kern="1200" dirty="0" smtClean="0"/>
            <a:t> [0.2, 0.5])  node </a:t>
          </a:r>
          <a:r>
            <a:rPr lang="en-US" sz="1200" b="0" i="0" kern="1200" dirty="0" err="1" smtClean="0"/>
            <a:t>của</a:t>
          </a:r>
          <a:r>
            <a:rPr lang="en-US" sz="1200" b="0" i="0" kern="1200" dirty="0" smtClean="0"/>
            <a:t> layer =&gt; </a:t>
          </a:r>
          <a:r>
            <a:rPr lang="en-US" sz="1200" b="0" i="0" kern="1200" dirty="0" err="1" smtClean="0"/>
            <a:t>giúp</a:t>
          </a:r>
          <a:r>
            <a:rPr lang="en-US" sz="1200" b="0" i="0" kern="1200" dirty="0" smtClean="0"/>
            <a:t> </a:t>
          </a:r>
          <a:r>
            <a:rPr lang="en-US" sz="1200" b="0" i="0" kern="1200" dirty="0" err="1" smtClean="0"/>
            <a:t>cho</a:t>
          </a:r>
          <a:r>
            <a:rPr lang="en-US" sz="1200" b="0" i="0" kern="1200" dirty="0" smtClean="0"/>
            <a:t> </a:t>
          </a:r>
          <a:r>
            <a:rPr lang="en-US" sz="1200" b="0" i="0" kern="1200" dirty="0" err="1" smtClean="0"/>
            <a:t>mô</a:t>
          </a:r>
          <a:r>
            <a:rPr lang="en-US" sz="1200" b="0" i="0" kern="1200" dirty="0" smtClean="0"/>
            <a:t> </a:t>
          </a:r>
          <a:r>
            <a:rPr lang="en-US" sz="1200" b="0" i="0" kern="1200" dirty="0" err="1" smtClean="0"/>
            <a:t>hình</a:t>
          </a:r>
          <a:r>
            <a:rPr lang="en-US" sz="1200" b="0" i="0" kern="1200" dirty="0" smtClean="0"/>
            <a:t> </a:t>
          </a:r>
          <a:r>
            <a:rPr lang="en-US" sz="1200" b="0" i="0" kern="1200" dirty="0" err="1" smtClean="0"/>
            <a:t>bớt</a:t>
          </a:r>
          <a:r>
            <a:rPr lang="en-US" sz="1200" b="0" i="0" kern="1200" dirty="0" smtClean="0"/>
            <a:t> </a:t>
          </a:r>
          <a:r>
            <a:rPr lang="en-US" sz="1200" b="0" i="0" kern="1200" dirty="0" err="1" smtClean="0"/>
            <a:t>phức</a:t>
          </a:r>
          <a:r>
            <a:rPr lang="en-US" sz="1200" b="0" i="0" kern="1200" dirty="0" smtClean="0"/>
            <a:t> </a:t>
          </a:r>
          <a:r>
            <a:rPr lang="en-US" sz="1200" b="0" i="0" kern="1200" dirty="0" err="1" smtClean="0"/>
            <a:t>tạp</a:t>
          </a:r>
          <a:endParaRPr lang="en-US" sz="1200" kern="1200" dirty="0"/>
        </a:p>
      </dsp:txBody>
      <dsp:txXfrm rot="-5400000">
        <a:off x="1136434" y="2912943"/>
        <a:ext cx="4654687" cy="952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C915D-ABDE-4433-B3F0-D876E22655A8}">
      <dsp:nvSpPr>
        <dsp:cNvPr id="0" name=""/>
        <dsp:cNvSpPr/>
      </dsp:nvSpPr>
      <dsp:spPr>
        <a:xfrm>
          <a:off x="1961096" y="481"/>
          <a:ext cx="2941644" cy="187711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smtClean="0"/>
            <a:t>Chuẩn</a:t>
          </a:r>
          <a:r>
            <a:rPr lang="en-US" sz="1900" kern="1200" dirty="0" smtClean="0"/>
            <a:t> </a:t>
          </a:r>
          <a:r>
            <a:rPr lang="en-US" sz="1900" kern="1200" dirty="0" err="1" smtClean="0"/>
            <a:t>hóa</a:t>
          </a:r>
          <a:r>
            <a:rPr lang="en-US" sz="1900" kern="1200" dirty="0" smtClean="0"/>
            <a:t> </a:t>
          </a:r>
          <a:r>
            <a:rPr lang="en-US" sz="1900" kern="1200" dirty="0" err="1" smtClean="0"/>
            <a:t>dữ</a:t>
          </a:r>
          <a:r>
            <a:rPr lang="en-US" sz="1900" kern="1200" dirty="0" smtClean="0"/>
            <a:t> </a:t>
          </a:r>
          <a:r>
            <a:rPr lang="en-US" sz="1900" kern="1200" dirty="0" err="1" smtClean="0"/>
            <a:t>liệu</a:t>
          </a:r>
          <a:r>
            <a:rPr lang="en-US" sz="1900" kern="1200" dirty="0" smtClean="0"/>
            <a:t>, </a:t>
          </a:r>
          <a:r>
            <a:rPr lang="en-US" sz="1900" kern="1200" dirty="0" err="1" smtClean="0"/>
            <a:t>xử</a:t>
          </a:r>
          <a:r>
            <a:rPr lang="en-US" sz="1900" kern="1200" dirty="0" smtClean="0"/>
            <a:t> </a:t>
          </a:r>
          <a:r>
            <a:rPr lang="en-US" sz="1900" kern="1200" dirty="0" err="1" smtClean="0"/>
            <a:t>lý</a:t>
          </a:r>
          <a:r>
            <a:rPr lang="en-US" sz="1900" kern="1200" dirty="0" smtClean="0"/>
            <a:t> missing values </a:t>
          </a:r>
          <a:r>
            <a:rPr lang="en-US" sz="1900" kern="1200" dirty="0" err="1" smtClean="0"/>
            <a:t>để</a:t>
          </a:r>
          <a:r>
            <a:rPr lang="en-US" sz="1900" kern="1200" dirty="0" smtClean="0"/>
            <a:t> </a:t>
          </a:r>
          <a:r>
            <a:rPr lang="en-US" sz="1900" kern="1200" dirty="0" err="1" smtClean="0"/>
            <a:t>giảm</a:t>
          </a:r>
          <a:r>
            <a:rPr lang="en-US" sz="1900" kern="1200" dirty="0" smtClean="0"/>
            <a:t> </a:t>
          </a:r>
          <a:r>
            <a:rPr lang="en-US" sz="1900" kern="1200" dirty="0" err="1" smtClean="0"/>
            <a:t>thiểu</a:t>
          </a:r>
          <a:r>
            <a:rPr lang="en-US" sz="1900" kern="1200" dirty="0" smtClean="0"/>
            <a:t> </a:t>
          </a:r>
          <a:r>
            <a:rPr lang="en-US" sz="1900" kern="1200" dirty="0" err="1" smtClean="0"/>
            <a:t>nhiễu</a:t>
          </a:r>
          <a:r>
            <a:rPr lang="en-US" sz="1900" kern="1200" dirty="0" smtClean="0"/>
            <a:t> </a:t>
          </a:r>
          <a:r>
            <a:rPr lang="en-US" sz="1900" kern="1200" dirty="0" err="1" smtClean="0"/>
            <a:t>trong</a:t>
          </a:r>
          <a:r>
            <a:rPr lang="en-US" sz="1900" kern="1200" dirty="0" smtClean="0"/>
            <a:t> </a:t>
          </a:r>
          <a:r>
            <a:rPr lang="en-US" sz="1900" kern="1200" dirty="0" err="1" smtClean="0"/>
            <a:t>tập</a:t>
          </a:r>
          <a:r>
            <a:rPr lang="en-US" sz="1900" kern="1200" dirty="0" smtClean="0"/>
            <a:t> </a:t>
          </a:r>
          <a:r>
            <a:rPr lang="en-US" sz="1900" kern="1200" dirty="0" err="1" smtClean="0"/>
            <a:t>dữ</a:t>
          </a:r>
          <a:r>
            <a:rPr lang="en-US" sz="1900" kern="1200" dirty="0" smtClean="0"/>
            <a:t> </a:t>
          </a:r>
          <a:r>
            <a:rPr lang="en-US" sz="1900" kern="1200" dirty="0" err="1" smtClean="0"/>
            <a:t>liệu</a:t>
          </a:r>
          <a:endParaRPr lang="en-US" sz="1900" kern="1200" dirty="0"/>
        </a:p>
      </dsp:txBody>
      <dsp:txXfrm>
        <a:off x="1961096" y="235120"/>
        <a:ext cx="2237728" cy="1407832"/>
      </dsp:txXfrm>
    </dsp:sp>
    <dsp:sp modelId="{490C62BC-F492-49E5-B736-894EEB48F1DB}">
      <dsp:nvSpPr>
        <dsp:cNvPr id="0" name=""/>
        <dsp:cNvSpPr/>
      </dsp:nvSpPr>
      <dsp:spPr>
        <a:xfrm>
          <a:off x="0" y="0"/>
          <a:ext cx="1961096" cy="18771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Normalize features</a:t>
          </a:r>
          <a:endParaRPr lang="en-US" sz="2700" kern="1200" dirty="0"/>
        </a:p>
      </dsp:txBody>
      <dsp:txXfrm>
        <a:off x="91633" y="91633"/>
        <a:ext cx="1777830" cy="1693844"/>
      </dsp:txXfrm>
    </dsp:sp>
    <dsp:sp modelId="{F610A6AE-01A6-4F61-90CC-4ACD0E489B19}">
      <dsp:nvSpPr>
        <dsp:cNvPr id="0" name=""/>
        <dsp:cNvSpPr/>
      </dsp:nvSpPr>
      <dsp:spPr>
        <a:xfrm>
          <a:off x="1961096" y="2065302"/>
          <a:ext cx="2941644" cy="187711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Chia train/test </a:t>
          </a:r>
          <a:r>
            <a:rPr lang="en-US" sz="1900" kern="1200" dirty="0" err="1" smtClean="0"/>
            <a:t>theo</a:t>
          </a:r>
          <a:r>
            <a:rPr lang="en-US" sz="1900" kern="1200" dirty="0" smtClean="0"/>
            <a:t> </a:t>
          </a:r>
          <a:r>
            <a:rPr lang="en-US" sz="1900" kern="1200" dirty="0" err="1" smtClean="0"/>
            <a:t>tỉ</a:t>
          </a:r>
          <a:r>
            <a:rPr lang="en-US" sz="1900" kern="1200" dirty="0" smtClean="0"/>
            <a:t> </a:t>
          </a:r>
          <a:r>
            <a:rPr lang="en-US" sz="1900" kern="1200" dirty="0" err="1" smtClean="0"/>
            <a:t>lệ</a:t>
          </a:r>
          <a:r>
            <a:rPr lang="en-US" sz="1900" kern="1200" dirty="0" smtClean="0"/>
            <a:t> 67/33 </a:t>
          </a:r>
          <a:r>
            <a:rPr lang="en-US" sz="1900" kern="1200" dirty="0" err="1" smtClean="0"/>
            <a:t>để</a:t>
          </a:r>
          <a:r>
            <a:rPr lang="en-US" sz="1900" kern="1200" dirty="0" smtClean="0"/>
            <a:t> </a:t>
          </a:r>
          <a:r>
            <a:rPr lang="vi-VN" sz="1900" b="0" i="0" kern="1200" dirty="0" smtClean="0"/>
            <a:t>ước tính hiệu suất của mô hình học máy trên dữ liệu mới</a:t>
          </a:r>
          <a:endParaRPr lang="en-US" sz="1900" kern="1200" dirty="0"/>
        </a:p>
      </dsp:txBody>
      <dsp:txXfrm>
        <a:off x="1961096" y="2299941"/>
        <a:ext cx="2237728" cy="1407832"/>
      </dsp:txXfrm>
    </dsp:sp>
    <dsp:sp modelId="{6A982219-718D-481F-9842-B4566467AC57}">
      <dsp:nvSpPr>
        <dsp:cNvPr id="0" name=""/>
        <dsp:cNvSpPr/>
      </dsp:nvSpPr>
      <dsp:spPr>
        <a:xfrm>
          <a:off x="0" y="2065302"/>
          <a:ext cx="1961096" cy="18771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Train/test split</a:t>
          </a:r>
          <a:endParaRPr lang="en-US" sz="2700" kern="1200" dirty="0"/>
        </a:p>
      </dsp:txBody>
      <dsp:txXfrm>
        <a:off x="91633" y="2156935"/>
        <a:ext cx="1777830" cy="1693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98098-1E6E-45F4-96A2-90BA2BB398A6}">
      <dsp:nvSpPr>
        <dsp:cNvPr id="0" name=""/>
        <dsp:cNvSpPr/>
      </dsp:nvSpPr>
      <dsp:spPr>
        <a:xfrm>
          <a:off x="1789889" y="447"/>
          <a:ext cx="2684834" cy="174575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“try and change” </a:t>
          </a:r>
          <a:r>
            <a:rPr lang="en-US" sz="1900" kern="1200" dirty="0" err="1" smtClean="0"/>
            <a:t>để</a:t>
          </a:r>
          <a:r>
            <a:rPr lang="en-US" sz="1900" kern="1200" dirty="0" smtClean="0"/>
            <a:t> </a:t>
          </a:r>
          <a:r>
            <a:rPr lang="en-US" sz="1900" kern="1200" dirty="0" err="1" smtClean="0"/>
            <a:t>có</a:t>
          </a:r>
          <a:r>
            <a:rPr lang="en-US" sz="1900" kern="1200" dirty="0" smtClean="0"/>
            <a:t> </a:t>
          </a:r>
          <a:r>
            <a:rPr lang="en-US" sz="1900" kern="1200" dirty="0" err="1" smtClean="0"/>
            <a:t>được</a:t>
          </a:r>
          <a:r>
            <a:rPr lang="en-US" sz="1900" kern="1200" dirty="0" smtClean="0"/>
            <a:t> </a:t>
          </a:r>
          <a:r>
            <a:rPr lang="en-US" sz="1900" kern="1200" dirty="0" err="1" smtClean="0"/>
            <a:t>mô</a:t>
          </a:r>
          <a:r>
            <a:rPr lang="en-US" sz="1900" kern="1200" dirty="0" smtClean="0"/>
            <a:t> </a:t>
          </a:r>
          <a:r>
            <a:rPr lang="en-US" sz="1900" kern="1200" dirty="0" err="1" smtClean="0"/>
            <a:t>hình</a:t>
          </a:r>
          <a:r>
            <a:rPr lang="en-US" sz="1900" kern="1200" dirty="0" smtClean="0"/>
            <a:t> </a:t>
          </a:r>
          <a:r>
            <a:rPr lang="en-US" sz="1900" kern="1200" dirty="0" err="1" smtClean="0"/>
            <a:t>đơn</a:t>
          </a:r>
          <a:r>
            <a:rPr lang="en-US" sz="1900" kern="1200" dirty="0" smtClean="0"/>
            <a:t> </a:t>
          </a:r>
          <a:r>
            <a:rPr lang="en-US" sz="1900" kern="1200" dirty="0" err="1" smtClean="0"/>
            <a:t>giản</a:t>
          </a:r>
          <a:r>
            <a:rPr lang="en-US" sz="1900" kern="1200" dirty="0" smtClean="0"/>
            <a:t>, </a:t>
          </a:r>
          <a:r>
            <a:rPr lang="en-US" sz="1900" kern="1200" dirty="0" err="1" smtClean="0"/>
            <a:t>phù</a:t>
          </a:r>
          <a:r>
            <a:rPr lang="en-US" sz="1900" kern="1200" dirty="0" smtClean="0"/>
            <a:t> </a:t>
          </a:r>
          <a:r>
            <a:rPr lang="en-US" sz="1900" kern="1200" dirty="0" err="1" smtClean="0"/>
            <a:t>hợp</a:t>
          </a:r>
          <a:r>
            <a:rPr lang="en-US" sz="1900" kern="1200" dirty="0" smtClean="0"/>
            <a:t> </a:t>
          </a:r>
          <a:r>
            <a:rPr lang="en-US" sz="1900" kern="1200" dirty="0" err="1" smtClean="0"/>
            <a:t>với</a:t>
          </a:r>
          <a:r>
            <a:rPr lang="en-US" sz="1900" kern="1200" dirty="0" smtClean="0"/>
            <a:t> dataset</a:t>
          </a:r>
          <a:endParaRPr lang="en-US" sz="1900" kern="1200" dirty="0"/>
        </a:p>
      </dsp:txBody>
      <dsp:txXfrm>
        <a:off x="1789889" y="218666"/>
        <a:ext cx="2030177" cy="1309313"/>
      </dsp:txXfrm>
    </dsp:sp>
    <dsp:sp modelId="{5D1C3196-BC1A-40A9-B2D2-854D01870C81}">
      <dsp:nvSpPr>
        <dsp:cNvPr id="0" name=""/>
        <dsp:cNvSpPr/>
      </dsp:nvSpPr>
      <dsp:spPr>
        <a:xfrm>
          <a:off x="0" y="9368"/>
          <a:ext cx="1789889" cy="17457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smtClean="0"/>
            <a:t>Best parameters</a:t>
          </a:r>
          <a:endParaRPr lang="en-US" sz="2200" kern="1200" dirty="0"/>
        </a:p>
      </dsp:txBody>
      <dsp:txXfrm>
        <a:off x="85221" y="94589"/>
        <a:ext cx="1619447" cy="1575309"/>
      </dsp:txXfrm>
    </dsp:sp>
    <dsp:sp modelId="{8C3947EF-E5C5-4553-A804-F24F8D90B57F}">
      <dsp:nvSpPr>
        <dsp:cNvPr id="0" name=""/>
        <dsp:cNvSpPr/>
      </dsp:nvSpPr>
      <dsp:spPr>
        <a:xfrm>
          <a:off x="1789889" y="1920774"/>
          <a:ext cx="2684834" cy="174575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err="1" smtClean="0"/>
            <a:t>Giúp</a:t>
          </a:r>
          <a:r>
            <a:rPr lang="en-US" sz="1900" b="0" i="0" kern="1200" dirty="0" smtClean="0"/>
            <a:t> </a:t>
          </a:r>
          <a:r>
            <a:rPr lang="en-US" sz="1900" b="0" i="0" kern="1200" dirty="0" err="1" smtClean="0"/>
            <a:t>tìm</a:t>
          </a:r>
          <a:r>
            <a:rPr lang="en-US" sz="1900" b="0" i="0" kern="1200" dirty="0" smtClean="0"/>
            <a:t> </a:t>
          </a:r>
          <a:r>
            <a:rPr lang="en-US" sz="1900" b="0" i="0" kern="1200" dirty="0" err="1" smtClean="0"/>
            <a:t>ra</a:t>
          </a:r>
          <a:r>
            <a:rPr lang="en-US" sz="1900" b="0" i="0" kern="1200" dirty="0" smtClean="0"/>
            <a:t> </a:t>
          </a:r>
          <a:r>
            <a:rPr lang="en-US" sz="1900" b="0" i="0" kern="1200" dirty="0" err="1" smtClean="0"/>
            <a:t>mô</a:t>
          </a:r>
          <a:r>
            <a:rPr lang="en-US" sz="1900" b="0" i="0" kern="1200" dirty="0" smtClean="0"/>
            <a:t> </a:t>
          </a:r>
          <a:r>
            <a:rPr lang="en-US" sz="1900" b="0" i="0" kern="1200" dirty="0" err="1" smtClean="0"/>
            <a:t>hình</a:t>
          </a:r>
          <a:r>
            <a:rPr lang="en-US" sz="1900" b="0" i="0" kern="1200" dirty="0" smtClean="0"/>
            <a:t> </a:t>
          </a:r>
          <a:r>
            <a:rPr lang="en-US" sz="1900" b="0" i="0" kern="1200" dirty="0" err="1" smtClean="0"/>
            <a:t>tốt</a:t>
          </a:r>
          <a:r>
            <a:rPr lang="en-US" sz="1900" b="0" i="0" kern="1200" dirty="0" smtClean="0"/>
            <a:t> </a:t>
          </a:r>
          <a:r>
            <a:rPr lang="en-US" sz="1900" b="0" i="0" kern="1200" dirty="0" err="1" smtClean="0"/>
            <a:t>nhất</a:t>
          </a:r>
          <a:r>
            <a:rPr lang="en-US" sz="1900" b="0" i="0" kern="1200" dirty="0" smtClean="0"/>
            <a:t> </a:t>
          </a:r>
          <a:r>
            <a:rPr lang="en-US" sz="1900" b="0" i="0" kern="1200" dirty="0" err="1" smtClean="0"/>
            <a:t>đại</a:t>
          </a:r>
          <a:r>
            <a:rPr lang="en-US" sz="1900" b="0" i="0" kern="1200" dirty="0" smtClean="0"/>
            <a:t> </a:t>
          </a:r>
          <a:r>
            <a:rPr lang="en-US" sz="1900" b="0" i="0" kern="1200" dirty="0" err="1" smtClean="0"/>
            <a:t>diện</a:t>
          </a:r>
          <a:r>
            <a:rPr lang="en-US" sz="1900" b="0" i="0" kern="1200" dirty="0" smtClean="0"/>
            <a:t> </a:t>
          </a:r>
          <a:r>
            <a:rPr lang="en-US" sz="1900" b="0" i="0" kern="1200" dirty="0" err="1" smtClean="0"/>
            <a:t>cho</a:t>
          </a:r>
          <a:r>
            <a:rPr lang="en-US" sz="1900" b="0" i="0" kern="1200" dirty="0" smtClean="0"/>
            <a:t> </a:t>
          </a:r>
          <a:r>
            <a:rPr lang="en-US" sz="1900" b="0" i="0" kern="1200" dirty="0" err="1" smtClean="0"/>
            <a:t>tập</a:t>
          </a:r>
          <a:r>
            <a:rPr lang="en-US" sz="1900" b="0" i="0" kern="1200" dirty="0" smtClean="0"/>
            <a:t> </a:t>
          </a:r>
          <a:r>
            <a:rPr lang="en-US" sz="1900" b="0" i="0" kern="1200" dirty="0" err="1" smtClean="0"/>
            <a:t>dữ</a:t>
          </a:r>
          <a:r>
            <a:rPr lang="en-US" sz="1900" b="0" i="0" kern="1200" dirty="0" smtClean="0"/>
            <a:t> </a:t>
          </a:r>
          <a:r>
            <a:rPr lang="en-US" sz="1900" b="0" i="0" kern="1200" dirty="0" err="1" smtClean="0"/>
            <a:t>liệu</a:t>
          </a:r>
          <a:endParaRPr lang="en-US" sz="1900" kern="1200" dirty="0"/>
        </a:p>
      </dsp:txBody>
      <dsp:txXfrm>
        <a:off x="1789889" y="2138993"/>
        <a:ext cx="2030177" cy="1309313"/>
      </dsp:txXfrm>
    </dsp:sp>
    <dsp:sp modelId="{8282BC5B-4439-4C05-913C-E2F61B48703E}">
      <dsp:nvSpPr>
        <dsp:cNvPr id="0" name=""/>
        <dsp:cNvSpPr/>
      </dsp:nvSpPr>
      <dsp:spPr>
        <a:xfrm>
          <a:off x="0" y="1920774"/>
          <a:ext cx="1789889" cy="17457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Model evaluation</a:t>
          </a:r>
          <a:endParaRPr lang="en-US" sz="2200" kern="1200" dirty="0"/>
        </a:p>
      </dsp:txBody>
      <dsp:txXfrm>
        <a:off x="85221" y="2005995"/>
        <a:ext cx="1619447" cy="15753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02135-0F14-49BB-A8A3-418A71C33E2A}">
      <dsp:nvSpPr>
        <dsp:cNvPr id="0" name=""/>
        <dsp:cNvSpPr/>
      </dsp:nvSpPr>
      <dsp:spPr>
        <a:xfrm>
          <a:off x="0" y="1250"/>
          <a:ext cx="5872264"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solidFill>
                <a:schemeClr val="bg1"/>
              </a:solidFill>
              <a:effectLst>
                <a:outerShdw blurRad="38100" dist="38100" dir="2700000" algn="tl">
                  <a:srgbClr val="000000">
                    <a:alpha val="43137"/>
                  </a:srgbClr>
                </a:outerShdw>
              </a:effectLst>
            </a:rPr>
            <a:t>Overfiting</a:t>
          </a:r>
          <a:endParaRPr lang="en-US" sz="2700" kern="1200"/>
        </a:p>
      </dsp:txBody>
      <dsp:txXfrm>
        <a:off x="30842" y="32092"/>
        <a:ext cx="5810580" cy="570116"/>
      </dsp:txXfrm>
    </dsp:sp>
    <dsp:sp modelId="{00F0C536-9D25-4417-92EC-B321D1A8B78C}">
      <dsp:nvSpPr>
        <dsp:cNvPr id="0" name=""/>
        <dsp:cNvSpPr/>
      </dsp:nvSpPr>
      <dsp:spPr>
        <a:xfrm>
          <a:off x="0" y="633050"/>
          <a:ext cx="5872264"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44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smtClean="0">
              <a:solidFill>
                <a:schemeClr val="bg1"/>
              </a:solidFill>
              <a:latin typeface="Times New Roman" panose="02020603050405020304" pitchFamily="18" charset="0"/>
              <a:cs typeface="Times New Roman" panose="02020603050405020304" pitchFamily="18" charset="0"/>
            </a:rPr>
            <a:t>Mô</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hình</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ghi</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nhớ</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quá</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tốt</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dữ</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liệu</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huấn</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luyện</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và</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phụ</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thuộc</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vào</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nó</a:t>
          </a:r>
          <a:r>
            <a:rPr lang="en-US" sz="2100" kern="1200" dirty="0" smtClean="0">
              <a:solidFill>
                <a:schemeClr val="bg1"/>
              </a:solidFill>
              <a:latin typeface="Times New Roman" panose="02020603050405020304" pitchFamily="18" charset="0"/>
              <a:cs typeface="Times New Roman" panose="02020603050405020304" pitchFamily="18" charset="0"/>
            </a:rPr>
            <a:t>.</a:t>
          </a:r>
          <a:endParaRPr lang="en-US" sz="2100" kern="1200" dirty="0">
            <a:solidFill>
              <a:schemeClr val="bg1"/>
            </a:solidFill>
          </a:endParaRPr>
        </a:p>
        <a:p>
          <a:pPr marL="228600" lvl="1" indent="-228600" algn="l" defTabSz="933450">
            <a:lnSpc>
              <a:spcPct val="90000"/>
            </a:lnSpc>
            <a:spcBef>
              <a:spcPct val="0"/>
            </a:spcBef>
            <a:spcAft>
              <a:spcPct val="20000"/>
            </a:spcAft>
            <a:buChar char="••"/>
          </a:pPr>
          <a:r>
            <a:rPr lang="en-US" sz="2100" kern="1200" dirty="0" err="1" smtClean="0">
              <a:solidFill>
                <a:schemeClr val="bg1"/>
              </a:solidFill>
              <a:latin typeface="Times New Roman" panose="02020603050405020304" pitchFamily="18" charset="0"/>
              <a:cs typeface="Times New Roman" panose="02020603050405020304" pitchFamily="18" charset="0"/>
            </a:rPr>
            <a:t>Mô</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hình</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không</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thể</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tổng</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quát</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hóa</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các</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quy</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luật</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để</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hoạt</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động</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với</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dữ</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liệu</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chưa</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từng</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được</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chứng</a:t>
          </a:r>
          <a:r>
            <a:rPr lang="en-US" sz="2100" kern="1200" dirty="0" smtClean="0">
              <a:solidFill>
                <a:schemeClr val="bg1"/>
              </a:solidFill>
              <a:latin typeface="Times New Roman" panose="02020603050405020304" pitchFamily="18" charset="0"/>
              <a:cs typeface="Times New Roman" panose="02020603050405020304" pitchFamily="18" charset="0"/>
            </a:rPr>
            <a:t> </a:t>
          </a:r>
          <a:r>
            <a:rPr lang="en-US" sz="2100" kern="1200" dirty="0" err="1" smtClean="0">
              <a:solidFill>
                <a:schemeClr val="bg1"/>
              </a:solidFill>
              <a:latin typeface="Times New Roman" panose="02020603050405020304" pitchFamily="18" charset="0"/>
              <a:cs typeface="Times New Roman" panose="02020603050405020304" pitchFamily="18" charset="0"/>
            </a:rPr>
            <a:t>kiến</a:t>
          </a:r>
          <a:r>
            <a:rPr lang="en-US" sz="2100" kern="1200" dirty="0" smtClean="0">
              <a:solidFill>
                <a:schemeClr val="bg1"/>
              </a:solidFill>
              <a:latin typeface="Times New Roman" panose="02020603050405020304" pitchFamily="18" charset="0"/>
              <a:cs typeface="Times New Roman" panose="02020603050405020304" pitchFamily="18" charset="0"/>
            </a:rPr>
            <a:t>. </a:t>
          </a:r>
          <a:endParaRPr lang="en-US" sz="2100" kern="1200" dirty="0">
            <a:solidFill>
              <a:schemeClr val="bg1"/>
            </a:solidFill>
          </a:endParaRPr>
        </a:p>
      </dsp:txBody>
      <dsp:txXfrm>
        <a:off x="0" y="633050"/>
        <a:ext cx="5872264" cy="1536975"/>
      </dsp:txXfrm>
    </dsp:sp>
    <dsp:sp modelId="{B6289490-6D1F-483A-A217-7C80DB2B07DF}">
      <dsp:nvSpPr>
        <dsp:cNvPr id="0" name=""/>
        <dsp:cNvSpPr/>
      </dsp:nvSpPr>
      <dsp:spPr>
        <a:xfrm>
          <a:off x="0" y="2170025"/>
          <a:ext cx="5872264"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solidFill>
                <a:schemeClr val="bg1"/>
              </a:solidFill>
              <a:effectLst>
                <a:outerShdw blurRad="38100" dist="38100" dir="2700000" algn="tl">
                  <a:srgbClr val="000000">
                    <a:alpha val="43137"/>
                  </a:srgbClr>
                </a:outerShdw>
              </a:effectLst>
            </a:rPr>
            <a:t>Phương pháp tránh Overfiting</a:t>
          </a:r>
          <a:endParaRPr lang="en-US" sz="2700" kern="1200" dirty="0">
            <a:solidFill>
              <a:schemeClr val="bg1"/>
            </a:solidFill>
            <a:effectLst>
              <a:outerShdw blurRad="38100" dist="38100" dir="2700000" algn="tl">
                <a:srgbClr val="000000">
                  <a:alpha val="43137"/>
                </a:srgbClr>
              </a:outerShdw>
            </a:effectLst>
          </a:endParaRPr>
        </a:p>
      </dsp:txBody>
      <dsp:txXfrm>
        <a:off x="30842" y="2200867"/>
        <a:ext cx="5810580" cy="570116"/>
      </dsp:txXfrm>
    </dsp:sp>
    <dsp:sp modelId="{6B57075D-EC6C-465A-B945-16B616119E40}">
      <dsp:nvSpPr>
        <dsp:cNvPr id="0" name=""/>
        <dsp:cNvSpPr/>
      </dsp:nvSpPr>
      <dsp:spPr>
        <a:xfrm>
          <a:off x="0" y="2801825"/>
          <a:ext cx="5872264"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44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kern="1200" smtClean="0">
              <a:solidFill>
                <a:schemeClr val="bg1"/>
              </a:solidFill>
              <a:effectLst>
                <a:outerShdw blurRad="38100" dist="38100" dir="2700000" algn="tl">
                  <a:srgbClr val="000000">
                    <a:alpha val="43137"/>
                  </a:srgbClr>
                </a:outerShdw>
              </a:effectLst>
            </a:rPr>
            <a:t>Validation</a:t>
          </a:r>
          <a:endParaRPr lang="en-US" sz="2100" kern="1200" dirty="0">
            <a:solidFill>
              <a:schemeClr val="bg1"/>
            </a:solidFill>
          </a:endParaRPr>
        </a:p>
        <a:p>
          <a:pPr marL="228600" lvl="1" indent="-228600" algn="l" defTabSz="933450">
            <a:lnSpc>
              <a:spcPct val="90000"/>
            </a:lnSpc>
            <a:spcBef>
              <a:spcPct val="0"/>
            </a:spcBef>
            <a:spcAft>
              <a:spcPct val="20000"/>
            </a:spcAft>
            <a:buChar char="••"/>
          </a:pPr>
          <a:r>
            <a:rPr lang="en-US" sz="2100" b="0" i="0" kern="1200" smtClean="0">
              <a:solidFill>
                <a:schemeClr val="bg1"/>
              </a:solidFill>
              <a:effectLst>
                <a:outerShdw blurRad="38100" dist="38100" dir="2700000" algn="tl">
                  <a:srgbClr val="000000">
                    <a:alpha val="43137"/>
                  </a:srgbClr>
                </a:outerShdw>
              </a:effectLst>
            </a:rPr>
            <a:t>Regularization</a:t>
          </a:r>
          <a:endParaRPr lang="en-US" sz="2100" kern="1200" dirty="0">
            <a:solidFill>
              <a:schemeClr val="bg1"/>
            </a:solidFill>
          </a:endParaRPr>
        </a:p>
        <a:p>
          <a:pPr marL="228600" lvl="1" indent="-228600" algn="l" defTabSz="933450">
            <a:lnSpc>
              <a:spcPct val="90000"/>
            </a:lnSpc>
            <a:spcBef>
              <a:spcPct val="0"/>
            </a:spcBef>
            <a:spcAft>
              <a:spcPct val="20000"/>
            </a:spcAft>
            <a:buChar char="••"/>
          </a:pPr>
          <a:r>
            <a:rPr lang="en-US" sz="2100" b="0" i="0" kern="1200" dirty="0" smtClean="0">
              <a:solidFill>
                <a:schemeClr val="bg1"/>
              </a:solidFill>
              <a:effectLst>
                <a:outerShdw blurRad="38100" dist="38100" dir="2700000" algn="tl">
                  <a:srgbClr val="000000">
                    <a:alpha val="43137"/>
                  </a:srgbClr>
                </a:outerShdw>
              </a:effectLst>
            </a:rPr>
            <a:t>Simple Model</a:t>
          </a:r>
          <a:endParaRPr lang="en-US" sz="2100" kern="1200" dirty="0">
            <a:solidFill>
              <a:schemeClr val="bg1"/>
            </a:solidFill>
          </a:endParaRPr>
        </a:p>
      </dsp:txBody>
      <dsp:txXfrm>
        <a:off x="0" y="2801825"/>
        <a:ext cx="5872264" cy="10339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725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240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387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630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878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e559b0b4d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e559b0b4d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724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4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36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White">
  <p:cSld name="BLANK_2">
    <p:bg>
      <p:bgPr>
        <a:gradFill>
          <a:gsLst>
            <a:gs pos="0">
              <a:schemeClr val="lt2"/>
            </a:gs>
            <a:gs pos="50000">
              <a:schemeClr val="lt1"/>
            </a:gs>
            <a:gs pos="100000">
              <a:schemeClr val="lt1"/>
            </a:gs>
          </a:gsLst>
          <a:lin ang="1680027" scaled="0"/>
        </a:gradFill>
        <a:effectLst/>
      </p:bgPr>
    </p:bg>
    <p:spTree>
      <p:nvGrpSpPr>
        <p:cNvPr id="1" name="Shape 53"/>
        <p:cNvGrpSpPr/>
        <p:nvPr/>
      </p:nvGrpSpPr>
      <p:grpSpPr>
        <a:xfrm>
          <a:off x="0" y="0"/>
          <a:ext cx="0" cy="0"/>
          <a:chOff x="0" y="0"/>
          <a:chExt cx="0" cy="0"/>
        </a:xfrm>
      </p:grpSpPr>
      <p:sp>
        <p:nvSpPr>
          <p:cNvPr id="54" name="Google Shape;54;p1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Dark 2">
  <p:cSld name="BLANK_1">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58" name="Google Shape;58;p1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ark 3">
  <p:cSld name="BLANK_1_1">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1" name="Google Shape;61;p14"/>
          <p:cNvSpPr/>
          <p:nvPr/>
        </p:nvSpPr>
        <p:spPr>
          <a:xfrm rot="5400000" flipH="1">
            <a:off x="-248212"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background">
  <p:cSld name="BLANK_1_1_1">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marL="914400" lvl="1"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marL="1371600" lvl="2"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marL="1828800" lvl="3"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marL="2286000" lvl="4"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marL="2743200" lvl="5"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marL="3200400" lvl="6"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marL="3657600" lvl="7"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marL="4114800" lvl="8"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a:endParaRPr/>
          </a:p>
        </p:txBody>
      </p:sp>
      <p:sp>
        <p:nvSpPr>
          <p:cNvPr id="19" name="Google Shape;19;p4"/>
          <p:cNvSpPr txBox="1"/>
          <p:nvPr/>
        </p:nvSpPr>
        <p:spPr>
          <a:xfrm>
            <a:off x="755988" y="1181777"/>
            <a:ext cx="463200" cy="68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35" name="Google Shape;35;p7"/>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 name="Google Shape;4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188725" y="4101500"/>
            <a:ext cx="6766500" cy="3936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a:lvl1pPr>
          </a:lstStyle>
          <a:p>
            <a:endParaRPr/>
          </a:p>
        </p:txBody>
      </p:sp>
      <p:sp>
        <p:nvSpPr>
          <p:cNvPr id="46" name="Google Shape;46;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1" type="blank">
  <p:cSld name="BLANK">
    <p:spTree>
      <p:nvGrpSpPr>
        <p:cNvPr id="1" name="Shape 47"/>
        <p:cNvGrpSpPr/>
        <p:nvPr/>
      </p:nvGrpSpPr>
      <p:grpSpPr>
        <a:xfrm>
          <a:off x="0" y="0"/>
          <a:ext cx="0" cy="0"/>
          <a:chOff x="0" y="0"/>
          <a:chExt cx="0" cy="0"/>
        </a:xfrm>
      </p:grpSpPr>
      <p:sp>
        <p:nvSpPr>
          <p:cNvPr id="48" name="Google Shape;48;p10"/>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Accent">
  <p:cSld name="BLANK_3">
    <p:bg>
      <p:bgPr>
        <a:gradFill>
          <a:gsLst>
            <a:gs pos="0">
              <a:schemeClr val="accent5"/>
            </a:gs>
            <a:gs pos="50000">
              <a:schemeClr val="accent5"/>
            </a:gs>
            <a:gs pos="100000">
              <a:schemeClr val="accent6"/>
            </a:gs>
          </a:gsLst>
          <a:lin ang="1680027"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Layout" Target="../diagrams/layout2.xml"/><Relationship Id="rId11" Type="http://schemas.openxmlformats.org/officeDocument/2006/relationships/image" Target="../media/image8.png"/><Relationship Id="rId5" Type="http://schemas.openxmlformats.org/officeDocument/2006/relationships/diagramData" Target="../diagrams/data2.xml"/><Relationship Id="rId10" Type="http://schemas.openxmlformats.org/officeDocument/2006/relationships/image" Target="../media/image7.png"/><Relationship Id="rId4" Type="http://schemas.openxmlformats.org/officeDocument/2006/relationships/image" Target="../media/image6.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2.png"/><Relationship Id="rId4" Type="http://schemas.openxmlformats.org/officeDocument/2006/relationships/diagramData" Target="../diagrams/data3.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14.png"/><Relationship Id="rId4" Type="http://schemas.openxmlformats.org/officeDocument/2006/relationships/diagramData" Target="../diagrams/data4.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2147760" y="67368"/>
            <a:ext cx="5352266" cy="79380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sz="44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Nhập</a:t>
            </a:r>
            <a:r>
              <a:rPr lang="en-US" altLang="en-GB" sz="4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tLang="en-GB" sz="44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Môn</a:t>
            </a:r>
            <a:r>
              <a:rPr lang="en-US" altLang="en-GB" sz="4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tLang="en-GB" sz="44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Học</a:t>
            </a:r>
            <a:r>
              <a:rPr lang="en-US" altLang="en-GB" sz="4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tLang="en-GB" sz="44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Máy</a:t>
            </a:r>
            <a:endParaRPr lang="en-US" altLang="en-GB" sz="44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Text Box 1"/>
          <p:cNvSpPr txBox="1"/>
          <p:nvPr/>
        </p:nvSpPr>
        <p:spPr>
          <a:xfrm>
            <a:off x="360072" y="4028491"/>
            <a:ext cx="5662930" cy="645160"/>
          </a:xfrm>
          <a:prstGeom prst="rect">
            <a:avLst/>
          </a:prstGeom>
          <a:noFill/>
        </p:spPr>
        <p:txBody>
          <a:bodyPr wrap="square" rtlCol="0">
            <a:spAutoFit/>
          </a:bodyPr>
          <a:lstStyle/>
          <a:p>
            <a:r>
              <a:rPr lang="en-US" altLang="en-US" sz="1800" dirty="0" err="1" smtClean="0">
                <a:solidFill>
                  <a:schemeClr val="bg1"/>
                </a:solidFill>
              </a:rPr>
              <a:t>Giảng</a:t>
            </a:r>
            <a:r>
              <a:rPr lang="en-US" altLang="en-US" sz="1800" dirty="0" smtClean="0">
                <a:solidFill>
                  <a:schemeClr val="bg1"/>
                </a:solidFill>
              </a:rPr>
              <a:t> </a:t>
            </a:r>
            <a:r>
              <a:rPr lang="en-US" altLang="en-US" sz="1800" dirty="0" err="1">
                <a:solidFill>
                  <a:schemeClr val="bg1"/>
                </a:solidFill>
              </a:rPr>
              <a:t>viên</a:t>
            </a:r>
            <a:r>
              <a:rPr lang="en-US" altLang="en-US" sz="1800" dirty="0">
                <a:solidFill>
                  <a:schemeClr val="bg1"/>
                </a:solidFill>
              </a:rPr>
              <a:t> </a:t>
            </a:r>
            <a:r>
              <a:rPr lang="en-US" altLang="en-US" sz="1800" dirty="0" err="1">
                <a:solidFill>
                  <a:schemeClr val="bg1"/>
                </a:solidFill>
              </a:rPr>
              <a:t>hướng</a:t>
            </a:r>
            <a:r>
              <a:rPr lang="en-US" altLang="en-US" sz="1800" dirty="0">
                <a:solidFill>
                  <a:schemeClr val="bg1"/>
                </a:solidFill>
              </a:rPr>
              <a:t> </a:t>
            </a:r>
            <a:r>
              <a:rPr lang="en-US" altLang="en-US" sz="1800" dirty="0" err="1">
                <a:solidFill>
                  <a:schemeClr val="bg1"/>
                </a:solidFill>
              </a:rPr>
              <a:t>dẫn</a:t>
            </a:r>
            <a:r>
              <a:rPr lang="en-US" altLang="en-US" sz="1800" dirty="0">
                <a:solidFill>
                  <a:schemeClr val="bg1"/>
                </a:solidFill>
              </a:rPr>
              <a:t>: </a:t>
            </a:r>
            <a:r>
              <a:rPr lang="en-US" altLang="en-US" sz="1800" dirty="0" smtClean="0">
                <a:solidFill>
                  <a:schemeClr val="bg1"/>
                </a:solidFill>
              </a:rPr>
              <a:t>PSG-TS</a:t>
            </a:r>
            <a:r>
              <a:rPr lang="en-US" altLang="en-US" sz="1800" dirty="0" smtClean="0">
                <a:solidFill>
                  <a:schemeClr val="bg1"/>
                </a:solidFill>
              </a:rPr>
              <a:t> </a:t>
            </a:r>
            <a:r>
              <a:rPr lang="en-US" altLang="en-US" sz="1800" dirty="0" err="1">
                <a:solidFill>
                  <a:schemeClr val="bg1"/>
                </a:solidFill>
              </a:rPr>
              <a:t>Lê</a:t>
            </a:r>
            <a:r>
              <a:rPr lang="en-US" altLang="en-US" sz="1800" dirty="0">
                <a:solidFill>
                  <a:schemeClr val="bg1"/>
                </a:solidFill>
              </a:rPr>
              <a:t> </a:t>
            </a:r>
            <a:r>
              <a:rPr lang="en-US" altLang="en-US" sz="1800" dirty="0" err="1">
                <a:solidFill>
                  <a:schemeClr val="bg1"/>
                </a:solidFill>
              </a:rPr>
              <a:t>Anh</a:t>
            </a:r>
            <a:r>
              <a:rPr lang="en-US" altLang="en-US" sz="1800" dirty="0">
                <a:solidFill>
                  <a:schemeClr val="bg1"/>
                </a:solidFill>
              </a:rPr>
              <a:t> </a:t>
            </a:r>
            <a:r>
              <a:rPr lang="en-US" altLang="en-US" sz="1800" dirty="0" err="1">
                <a:solidFill>
                  <a:schemeClr val="bg1"/>
                </a:solidFill>
              </a:rPr>
              <a:t>Cường</a:t>
            </a:r>
            <a:endParaRPr lang="en-US" altLang="en-US" sz="1800" dirty="0">
              <a:solidFill>
                <a:schemeClr val="bg1"/>
              </a:solidFill>
            </a:endParaRPr>
          </a:p>
          <a:p>
            <a:r>
              <a:rPr lang="en-US" altLang="en-US" sz="1800" dirty="0" err="1" smtClean="0">
                <a:solidFill>
                  <a:schemeClr val="bg1"/>
                </a:solidFill>
              </a:rPr>
              <a:t>Sinh</a:t>
            </a:r>
            <a:r>
              <a:rPr lang="en-US" altLang="en-US" sz="1800" dirty="0" smtClean="0">
                <a:solidFill>
                  <a:schemeClr val="bg1"/>
                </a:solidFill>
              </a:rPr>
              <a:t> </a:t>
            </a:r>
            <a:r>
              <a:rPr lang="en-US" altLang="en-US" sz="1800" dirty="0" err="1" smtClean="0">
                <a:solidFill>
                  <a:schemeClr val="bg1"/>
                </a:solidFill>
              </a:rPr>
              <a:t>viên</a:t>
            </a:r>
            <a:r>
              <a:rPr lang="en-US" altLang="en-US" sz="1800" dirty="0" smtClean="0">
                <a:solidFill>
                  <a:schemeClr val="bg1"/>
                </a:solidFill>
              </a:rPr>
              <a:t> </a:t>
            </a:r>
            <a:r>
              <a:rPr lang="en-US" altLang="en-US" sz="1800" dirty="0" err="1" smtClean="0">
                <a:solidFill>
                  <a:schemeClr val="bg1"/>
                </a:solidFill>
              </a:rPr>
              <a:t>thực</a:t>
            </a:r>
            <a:r>
              <a:rPr lang="en-US" altLang="en-US" sz="1800" dirty="0" smtClean="0">
                <a:solidFill>
                  <a:schemeClr val="bg1"/>
                </a:solidFill>
              </a:rPr>
              <a:t> </a:t>
            </a:r>
            <a:r>
              <a:rPr lang="en-US" altLang="en-US" sz="1800" dirty="0" err="1">
                <a:solidFill>
                  <a:schemeClr val="bg1"/>
                </a:solidFill>
              </a:rPr>
              <a:t>hiện</a:t>
            </a:r>
            <a:r>
              <a:rPr lang="en-US" altLang="en-US" sz="1800" dirty="0">
                <a:solidFill>
                  <a:schemeClr val="bg1"/>
                </a:solidFill>
              </a:rPr>
              <a:t>: </a:t>
            </a:r>
            <a:r>
              <a:rPr lang="en-US" altLang="en-US" sz="1800" dirty="0" err="1" smtClean="0">
                <a:solidFill>
                  <a:schemeClr val="bg1"/>
                </a:solidFill>
              </a:rPr>
              <a:t>Hoàng</a:t>
            </a:r>
            <a:r>
              <a:rPr lang="en-US" altLang="en-US" sz="1800" dirty="0" smtClean="0">
                <a:solidFill>
                  <a:schemeClr val="bg1"/>
                </a:solidFill>
              </a:rPr>
              <a:t> </a:t>
            </a:r>
            <a:r>
              <a:rPr lang="en-US" altLang="en-US" sz="1800" dirty="0" err="1" smtClean="0">
                <a:solidFill>
                  <a:schemeClr val="bg1"/>
                </a:solidFill>
              </a:rPr>
              <a:t>Kiến</a:t>
            </a:r>
            <a:r>
              <a:rPr lang="en-US" altLang="en-US" sz="1800" dirty="0" smtClean="0">
                <a:solidFill>
                  <a:schemeClr val="bg1"/>
                </a:solidFill>
              </a:rPr>
              <a:t> </a:t>
            </a:r>
            <a:r>
              <a:rPr lang="en-US" altLang="en-US" sz="1800" dirty="0" err="1" smtClean="0">
                <a:solidFill>
                  <a:schemeClr val="bg1"/>
                </a:solidFill>
              </a:rPr>
              <a:t>Thiết</a:t>
            </a:r>
            <a:r>
              <a:rPr lang="en-US" altLang="en-US" sz="1800" dirty="0" smtClean="0">
                <a:solidFill>
                  <a:schemeClr val="bg1"/>
                </a:solidFill>
              </a:rPr>
              <a:t> - 51702187</a:t>
            </a:r>
            <a:endParaRPr lang="en-US" altLang="en-US" sz="1800" dirty="0">
              <a:solidFill>
                <a:schemeClr val="bg1"/>
              </a:solidFill>
            </a:endParaRPr>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397826" cy="772299"/>
          </a:xfrm>
          <a:prstGeom prst="rect">
            <a:avLst/>
          </a:prstGeom>
        </p:spPr>
      </p:pic>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a:t>
            </a:fld>
            <a:endParaRPr lang="en-GB"/>
          </a:p>
        </p:txBody>
      </p:sp>
      <p:sp>
        <p:nvSpPr>
          <p:cNvPr id="3" name="TextBox 2"/>
          <p:cNvSpPr txBox="1"/>
          <p:nvPr/>
        </p:nvSpPr>
        <p:spPr>
          <a:xfrm>
            <a:off x="1315210" y="1663209"/>
            <a:ext cx="7363524" cy="769441"/>
          </a:xfrm>
          <a:prstGeom prst="rect">
            <a:avLst/>
          </a:prstGeom>
          <a:noFill/>
        </p:spPr>
        <p:txBody>
          <a:bodyPr wrap="square" rtlCol="0">
            <a:spAutoFit/>
          </a:bodyPr>
          <a:lstStyle/>
          <a:p>
            <a:r>
              <a:rPr lang="en-US" sz="4400" b="1" spc="50" dirty="0" err="1" smtClean="0">
                <a:ln w="9525" cmpd="sng">
                  <a:solidFill>
                    <a:schemeClr val="accent1"/>
                  </a:solidFill>
                  <a:prstDash val="solid"/>
                </a:ln>
                <a:solidFill>
                  <a:srgbClr val="70AD47">
                    <a:tint val="1000"/>
                  </a:srgbClr>
                </a:solidFill>
                <a:effectLst>
                  <a:glow rad="38100">
                    <a:schemeClr val="accent1">
                      <a:alpha val="40000"/>
                    </a:schemeClr>
                  </a:glow>
                </a:effectLst>
                <a:latin typeface=".VnVogueH" panose="020B7200000000000000" pitchFamily="34" charset="0"/>
              </a:rPr>
              <a:t>Overfiting</a:t>
            </a: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VnVogueH" panose="020B7200000000000000" pitchFamily="34" charset="0"/>
              </a:rPr>
              <a:t> Problems</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VnVogueH" panose="020B7200000000000000" pitchFamily="34"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5C2"/>
                </a:solidFill>
                <a:effectLst/>
                <a:uLnTx/>
                <a:uFillTx/>
                <a:latin typeface="DM Serif Display"/>
                <a:sym typeface="DM Serif Display"/>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10</a:t>
            </a:fld>
            <a:endParaRPr kumimoji="0" lang="en-GB" sz="1300" b="0" i="0" u="none" strike="noStrike" kern="0" cap="none" spc="0" normalizeH="0" baseline="0" noProof="0">
              <a:ln>
                <a:noFill/>
              </a:ln>
              <a:solidFill>
                <a:srgbClr val="97A5C2"/>
              </a:solidFill>
              <a:effectLst/>
              <a:uLnTx/>
              <a:uFillTx/>
              <a:latin typeface="DM Serif Display"/>
              <a:sym typeface="DM Serif Display"/>
            </a:endParaRPr>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116461" cy="616845"/>
          </a:xfrm>
          <a:prstGeom prst="rect">
            <a:avLst/>
          </a:prstGeom>
        </p:spPr>
      </p:pic>
      <p:sp>
        <p:nvSpPr>
          <p:cNvPr id="2" name="Rectangle 1"/>
          <p:cNvSpPr/>
          <p:nvPr/>
        </p:nvSpPr>
        <p:spPr>
          <a:xfrm>
            <a:off x="674362" y="1604247"/>
            <a:ext cx="7834197" cy="1754326"/>
          </a:xfrm>
          <a:prstGeom prst="rect">
            <a:avLst/>
          </a:prstGeom>
        </p:spPr>
        <p:txBody>
          <a:bodyPr wrap="none">
            <a:spAutoFit/>
          </a:bodyPr>
          <a:lstStyle/>
          <a:p>
            <a:pPr lvl="0" algn="ct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III.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Phương</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pháp</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tránh</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p>
          <a:p>
            <a:pPr lvl="0" algn="ct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Overfiting</a:t>
            </a:r>
            <a:endParaRPr lang="en-US" sz="5400" b="1" dirty="0">
              <a:ln w="13462">
                <a:solidFill>
                  <a:srgbClr val="FFFFFF"/>
                </a:solidFill>
                <a:prstDash val="solid"/>
              </a:ln>
              <a:solidFill>
                <a:srgbClr val="11191F">
                  <a:lumMod val="85000"/>
                  <a:lumOff val="15000"/>
                </a:srgbClr>
              </a:solidFill>
              <a:effectLst>
                <a:outerShdw dist="38100" dir="2700000" algn="bl" rotWithShape="0">
                  <a:srgbClr val="CC5900"/>
                </a:outerShdw>
              </a:effectLst>
            </a:endParaRPr>
          </a:p>
        </p:txBody>
      </p:sp>
    </p:spTree>
    <p:extLst>
      <p:ext uri="{BB962C8B-B14F-4D97-AF65-F5344CB8AC3E}">
        <p14:creationId xmlns:p14="http://schemas.microsoft.com/office/powerpoint/2010/main" val="2628171544"/>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1" name="Google Shape;141;p24"/>
          <p:cNvSpPr txBox="1">
            <a:spLocks noGrp="1"/>
          </p:cNvSpPr>
          <p:nvPr>
            <p:ph type="sldNum" idx="12"/>
          </p:nvPr>
        </p:nvSpPr>
        <p:spPr>
          <a:xfrm>
            <a:off x="8730463" y="4929490"/>
            <a:ext cx="339013" cy="21401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11</a:t>
            </a:fld>
            <a:endParaRPr lang="en-GB" dirty="0"/>
          </a:p>
        </p:txBody>
      </p:sp>
      <p:sp>
        <p:nvSpPr>
          <p:cNvPr id="74" name="Google Shape;74;p17"/>
          <p:cNvSpPr txBox="1">
            <a:spLocks noGrp="1"/>
          </p:cNvSpPr>
          <p:nvPr>
            <p:ph type="title"/>
          </p:nvPr>
        </p:nvSpPr>
        <p:spPr>
          <a:xfrm>
            <a:off x="1074180" y="147118"/>
            <a:ext cx="4626229" cy="33121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en-US" sz="20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Các</a:t>
            </a:r>
            <a:r>
              <a:rPr lang="en-US"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0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phương</a:t>
            </a:r>
            <a:r>
              <a:rPr lang="en-US"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0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pháp</a:t>
            </a:r>
            <a:r>
              <a:rPr lang="en-US"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0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tránh</a:t>
            </a:r>
            <a:r>
              <a:rPr lang="en-US"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0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Overfiting</a:t>
            </a:r>
            <a:endParaRPr lang="" altLang="en-US" sz="2000"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101383"/>
            <a:ext cx="785719" cy="4341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658" y="1791256"/>
            <a:ext cx="2972818" cy="1409308"/>
          </a:xfrm>
          <a:prstGeom prst="rect">
            <a:avLst/>
          </a:prstGeom>
        </p:spPr>
      </p:pic>
      <p:graphicFrame>
        <p:nvGraphicFramePr>
          <p:cNvPr id="11" name="Diagram 10"/>
          <p:cNvGraphicFramePr/>
          <p:nvPr>
            <p:extLst>
              <p:ext uri="{D42A27DB-BD31-4B8C-83A1-F6EECF244321}">
                <p14:modId xmlns:p14="http://schemas.microsoft.com/office/powerpoint/2010/main" val="1601683088"/>
              </p:ext>
            </p:extLst>
          </p:nvPr>
        </p:nvGraphicFramePr>
        <p:xfrm>
          <a:off x="81510" y="656480"/>
          <a:ext cx="5842635" cy="44870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658" y="3350584"/>
            <a:ext cx="2972818" cy="1578906"/>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658" y="101383"/>
            <a:ext cx="2972818" cy="1520275"/>
          </a:xfrm>
          <a:prstGeom prst="rect">
            <a:avLst/>
          </a:prstGeom>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5C2"/>
                </a:solidFill>
                <a:effectLst/>
                <a:uLnTx/>
                <a:uFillTx/>
                <a:latin typeface="DM Serif Display"/>
                <a:sym typeface="DM Serif Display"/>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12</a:t>
            </a:fld>
            <a:endParaRPr kumimoji="0" lang="en-GB" sz="1300" b="0" i="0" u="none" strike="noStrike" kern="0" cap="none" spc="0" normalizeH="0" baseline="0" noProof="0">
              <a:ln>
                <a:noFill/>
              </a:ln>
              <a:solidFill>
                <a:srgbClr val="97A5C2"/>
              </a:solidFill>
              <a:effectLst/>
              <a:uLnTx/>
              <a:uFillTx/>
              <a:latin typeface="DM Serif Display"/>
              <a:sym typeface="DM Serif Display"/>
            </a:endParaRPr>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116461" cy="616845"/>
          </a:xfrm>
          <a:prstGeom prst="rect">
            <a:avLst/>
          </a:prstGeom>
        </p:spPr>
      </p:pic>
      <p:sp>
        <p:nvSpPr>
          <p:cNvPr id="2" name="Rectangle 1"/>
          <p:cNvSpPr/>
          <p:nvPr/>
        </p:nvSpPr>
        <p:spPr>
          <a:xfrm>
            <a:off x="516247" y="2110085"/>
            <a:ext cx="8111516" cy="923330"/>
          </a:xfrm>
          <a:prstGeom prst="rect">
            <a:avLst/>
          </a:prstGeom>
        </p:spPr>
        <p:txBody>
          <a:bodyPr wrap="none">
            <a:spAutoFit/>
          </a:bodyPr>
          <a:lstStyle/>
          <a:p>
            <a:pPr lvl="0" algn="ct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IV.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Áp</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dụng</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trong</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dự</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án</a:t>
            </a:r>
            <a:endParaRPr lang="en-US" sz="5400" b="1" dirty="0">
              <a:ln w="13462">
                <a:solidFill>
                  <a:srgbClr val="FFFFFF"/>
                </a:solidFill>
                <a:prstDash val="solid"/>
              </a:ln>
              <a:solidFill>
                <a:srgbClr val="11191F">
                  <a:lumMod val="85000"/>
                  <a:lumOff val="15000"/>
                </a:srgbClr>
              </a:solidFill>
              <a:effectLst>
                <a:outerShdw dist="38100" dir="2700000" algn="bl" rotWithShape="0">
                  <a:srgbClr val="CC5900"/>
                </a:outerShdw>
              </a:effectLst>
            </a:endParaRPr>
          </a:p>
        </p:txBody>
      </p:sp>
    </p:spTree>
    <p:extLst>
      <p:ext uri="{BB962C8B-B14F-4D97-AF65-F5344CB8AC3E}">
        <p14:creationId xmlns:p14="http://schemas.microsoft.com/office/powerpoint/2010/main" val="1563570670"/>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8" y="55523"/>
            <a:ext cx="808860" cy="446895"/>
          </a:xfrm>
          <a:prstGeom prst="rect">
            <a:avLst/>
          </a:prstGeom>
        </p:spPr>
      </p:pic>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13</a:t>
            </a:fld>
            <a:endParaRPr lang="en-GB"/>
          </a:p>
        </p:txBody>
      </p:sp>
      <p:sp>
        <p:nvSpPr>
          <p:cNvPr id="4" name="Rectangle 3"/>
          <p:cNvSpPr/>
          <p:nvPr/>
        </p:nvSpPr>
        <p:spPr>
          <a:xfrm>
            <a:off x="1011677" y="55524"/>
            <a:ext cx="7850221" cy="461665"/>
          </a:xfrm>
          <a:prstGeom prst="rect">
            <a:avLst/>
          </a:prstGeom>
        </p:spPr>
        <p:txBody>
          <a:bodyPr wrap="square">
            <a:spAutoFit/>
          </a:bodyPr>
          <a:lstStyle/>
          <a:p>
            <a:pPr lvl="0"/>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1.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Vấn</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đề</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Overfiting</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trong</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dự</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án</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giữa</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sym typeface="+mn-ea"/>
              </a:rPr>
              <a:t>kỳ</a:t>
            </a:r>
            <a:endParaRPr lang="en-US" sz="2400" dirty="0"/>
          </a:p>
        </p:txBody>
      </p:sp>
      <p:sp>
        <p:nvSpPr>
          <p:cNvPr id="6" name="Rectangle 5"/>
          <p:cNvSpPr/>
          <p:nvPr/>
        </p:nvSpPr>
        <p:spPr>
          <a:xfrm>
            <a:off x="275047" y="842320"/>
            <a:ext cx="4572000" cy="3970318"/>
          </a:xfrm>
          <a:prstGeom prst="rect">
            <a:avLst/>
          </a:prstGeom>
        </p:spPr>
        <p:txBody>
          <a:bodyPr>
            <a:spAutoFit/>
          </a:bodyPr>
          <a:lstStyle/>
          <a:p>
            <a:r>
              <a:rPr lang="en-US" sz="1800" dirty="0" err="1" smtClean="0">
                <a:solidFill>
                  <a:schemeClr val="bg1"/>
                </a:solidFill>
                <a:latin typeface="Times New Roman" panose="02020603050405020304" pitchFamily="18" charset="0"/>
                <a:cs typeface="Times New Roman" panose="02020603050405020304" pitchFamily="18" charset="0"/>
              </a:rPr>
              <a:t>Các</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mô</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hình</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học</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máy</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sử</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dụng</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cho</a:t>
            </a:r>
            <a:r>
              <a:rPr lang="en-US" sz="1800" dirty="0" smtClean="0">
                <a:solidFill>
                  <a:schemeClr val="bg1"/>
                </a:solidFill>
                <a:latin typeface="Times New Roman" panose="02020603050405020304" pitchFamily="18" charset="0"/>
                <a:cs typeface="Times New Roman" panose="02020603050405020304" pitchFamily="18" charset="0"/>
              </a:rPr>
              <a:t> Echocardiogram Datasets: k-Nearest </a:t>
            </a:r>
            <a:r>
              <a:rPr lang="en-US" sz="1800" dirty="0">
                <a:solidFill>
                  <a:schemeClr val="bg1"/>
                </a:solidFill>
                <a:latin typeface="Times New Roman" panose="02020603050405020304" pitchFamily="18" charset="0"/>
                <a:cs typeface="Times New Roman" panose="02020603050405020304" pitchFamily="18" charset="0"/>
              </a:rPr>
              <a:t>Neighbor, Naïve-Bayes, Support-vector </a:t>
            </a:r>
            <a:r>
              <a:rPr lang="en-US" sz="1800" dirty="0" smtClean="0">
                <a:solidFill>
                  <a:schemeClr val="bg1"/>
                </a:solidFill>
                <a:latin typeface="Times New Roman" panose="02020603050405020304" pitchFamily="18" charset="0"/>
                <a:cs typeface="Times New Roman" panose="02020603050405020304" pitchFamily="18" charset="0"/>
              </a:rPr>
              <a:t>machine </a:t>
            </a:r>
            <a:r>
              <a:rPr lang="en-US" sz="1800" dirty="0" err="1" smtClean="0">
                <a:solidFill>
                  <a:schemeClr val="bg1"/>
                </a:solidFill>
                <a:latin typeface="Times New Roman" panose="02020603050405020304" pitchFamily="18" charset="0"/>
                <a:cs typeface="Times New Roman" panose="02020603050405020304" pitchFamily="18" charset="0"/>
              </a:rPr>
              <a:t>và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Random Forest Classifier</a:t>
            </a:r>
          </a:p>
          <a:p>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O</a:t>
            </a:r>
            <a:r>
              <a:rPr lang="en-US" sz="1800" dirty="0" smtClean="0">
                <a:solidFill>
                  <a:schemeClr val="bg1"/>
                </a:solidFill>
                <a:latin typeface="Times New Roman" panose="02020603050405020304" pitchFamily="18" charset="0"/>
                <a:cs typeface="Times New Roman" panose="02020603050405020304" pitchFamily="18" charset="0"/>
              </a:rPr>
              <a:t>verfitting </a:t>
            </a:r>
            <a:r>
              <a:rPr lang="en-US" sz="1800" dirty="0" err="1">
                <a:solidFill>
                  <a:schemeClr val="bg1"/>
                </a:solidFill>
                <a:latin typeface="Times New Roman" panose="02020603050405020304" pitchFamily="18" charset="0"/>
                <a:cs typeface="Times New Roman" panose="02020603050405020304" pitchFamily="18" charset="0"/>
              </a:rPr>
              <a:t>xảy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mô</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hình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quá</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phức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tạp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mô</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phỏng</a:t>
            </a:r>
            <a:r>
              <a:rPr lang="en-US" sz="1800" dirty="0">
                <a:solidFill>
                  <a:schemeClr val="bg1"/>
                </a:solidFill>
                <a:latin typeface="Times New Roman" panose="02020603050405020304" pitchFamily="18" charset="0"/>
                <a:cs typeface="Times New Roman" panose="02020603050405020304" pitchFamily="18" charset="0"/>
              </a:rPr>
              <a:t> training data. </a:t>
            </a:r>
            <a:r>
              <a:rPr lang="en-US" sz="1800" dirty="0" err="1">
                <a:solidFill>
                  <a:schemeClr val="bg1"/>
                </a:solidFill>
                <a:latin typeface="Times New Roman" panose="02020603050405020304" pitchFamily="18" charset="0"/>
                <a:cs typeface="Times New Roman" panose="02020603050405020304" pitchFamily="18" charset="0"/>
              </a:rPr>
              <a:t>Điều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này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đặc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biệt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xảy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lượng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dữ</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liệu</a:t>
            </a:r>
            <a:r>
              <a:rPr lang="en-US" sz="1800" dirty="0">
                <a:solidFill>
                  <a:schemeClr val="bg1"/>
                </a:solidFill>
                <a:latin typeface="Times New Roman" panose="02020603050405020304" pitchFamily="18" charset="0"/>
                <a:cs typeface="Times New Roman" panose="02020603050405020304" pitchFamily="18" charset="0"/>
              </a:rPr>
              <a:t> training </a:t>
            </a:r>
            <a:r>
              <a:rPr lang="en-US" sz="1800" dirty="0" err="1">
                <a:solidFill>
                  <a:schemeClr val="bg1"/>
                </a:solidFill>
                <a:latin typeface="Times New Roman" panose="02020603050405020304" pitchFamily="18" charset="0"/>
                <a:cs typeface="Times New Roman" panose="02020603050405020304" pitchFamily="18" charset="0"/>
              </a:rPr>
              <a:t>quá</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nhỏ</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trong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độ</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phức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tạp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mô</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hình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quá</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cao</a:t>
            </a:r>
            <a:r>
              <a:rPr lang="en-US" sz="1800" dirty="0" smtClean="0">
                <a:solidFill>
                  <a:schemeClr val="bg1"/>
                </a:solidFill>
                <a:latin typeface="Times New Roman" panose="02020603050405020304" pitchFamily="18" charset="0"/>
                <a:cs typeface="Times New Roman" panose="02020603050405020304" pitchFamily="18" charset="0"/>
              </a:rPr>
              <a:t>.</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err="1" smtClean="0">
                <a:solidFill>
                  <a:schemeClr val="bg1"/>
                </a:solidFill>
                <a:latin typeface="Times New Roman" panose="02020603050405020304" pitchFamily="18" charset="0"/>
                <a:cs typeface="Times New Roman" panose="02020603050405020304" pitchFamily="18" charset="0"/>
              </a:rPr>
              <a:t>Với</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tập</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dữ</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liệu</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này</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khả</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năng</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xảy</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ra</a:t>
            </a:r>
            <a:r>
              <a:rPr lang="en-US" sz="1800" dirty="0" smtClean="0">
                <a:solidFill>
                  <a:schemeClr val="bg1"/>
                </a:solidFill>
                <a:latin typeface="Times New Roman" panose="02020603050405020304" pitchFamily="18" charset="0"/>
                <a:cs typeface="Times New Roman" panose="02020603050405020304" pitchFamily="18" charset="0"/>
              </a:rPr>
              <a:t> overfitting </a:t>
            </a:r>
            <a:r>
              <a:rPr lang="en-US" sz="1800" dirty="0" err="1" smtClean="0">
                <a:solidFill>
                  <a:schemeClr val="bg1"/>
                </a:solidFill>
                <a:latin typeface="Times New Roman" panose="02020603050405020304" pitchFamily="18" charset="0"/>
                <a:cs typeface="Times New Roman" panose="02020603050405020304" pitchFamily="18" charset="0"/>
              </a:rPr>
              <a:t>là</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cao</a:t>
            </a:r>
            <a:r>
              <a:rPr lang="en-US" sz="1800" dirty="0" smtClean="0">
                <a:solidFill>
                  <a:schemeClr val="bg1"/>
                </a:solidFill>
                <a:latin typeface="Times New Roman" panose="02020603050405020304" pitchFamily="18" charset="0"/>
                <a:cs typeface="Times New Roman" panose="02020603050405020304" pitchFamily="18" charset="0"/>
              </a:rPr>
              <a:t>, do </a:t>
            </a:r>
            <a:r>
              <a:rPr lang="en-US" sz="1800" dirty="0" err="1" smtClean="0">
                <a:solidFill>
                  <a:schemeClr val="bg1"/>
                </a:solidFill>
                <a:latin typeface="Times New Roman" panose="02020603050405020304" pitchFamily="18" charset="0"/>
                <a:cs typeface="Times New Roman" panose="02020603050405020304" pitchFamily="18" charset="0"/>
              </a:rPr>
              <a:t>đó</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trong</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quá</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trình</a:t>
            </a:r>
            <a:r>
              <a:rPr lang="en-US" sz="1800" dirty="0" smtClean="0">
                <a:solidFill>
                  <a:schemeClr val="bg1"/>
                </a:solidFill>
                <a:latin typeface="Times New Roman" panose="02020603050405020304" pitchFamily="18" charset="0"/>
                <a:cs typeface="Times New Roman" panose="02020603050405020304" pitchFamily="18" charset="0"/>
              </a:rPr>
              <a:t> train </a:t>
            </a:r>
            <a:r>
              <a:rPr lang="en-US" sz="1800" dirty="0" err="1" smtClean="0">
                <a:solidFill>
                  <a:schemeClr val="bg1"/>
                </a:solidFill>
                <a:latin typeface="Times New Roman" panose="02020603050405020304" pitchFamily="18" charset="0"/>
                <a:cs typeface="Times New Roman" panose="02020603050405020304" pitchFamily="18" charset="0"/>
              </a:rPr>
              <a:t>và</a:t>
            </a:r>
            <a:r>
              <a:rPr lang="en-US" sz="1800" dirty="0" smtClean="0">
                <a:solidFill>
                  <a:schemeClr val="bg1"/>
                </a:solidFill>
                <a:latin typeface="Times New Roman" panose="02020603050405020304" pitchFamily="18" charset="0"/>
                <a:cs typeface="Times New Roman" panose="02020603050405020304" pitchFamily="18" charset="0"/>
              </a:rPr>
              <a:t> test model </a:t>
            </a:r>
            <a:r>
              <a:rPr lang="en-US" sz="1800" dirty="0" err="1" smtClean="0">
                <a:solidFill>
                  <a:schemeClr val="bg1"/>
                </a:solidFill>
                <a:latin typeface="Times New Roman" panose="02020603050405020304" pitchFamily="18" charset="0"/>
                <a:cs typeface="Times New Roman" panose="02020603050405020304" pitchFamily="18" charset="0"/>
              </a:rPr>
              <a:t>cần</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phải</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tránh</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hiện</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tượng</a:t>
            </a:r>
            <a:r>
              <a:rPr lang="en-US" sz="1800" dirty="0" smtClean="0">
                <a:solidFill>
                  <a:schemeClr val="bg1"/>
                </a:solidFill>
                <a:latin typeface="Times New Roman" panose="02020603050405020304" pitchFamily="18" charset="0"/>
                <a:cs typeface="Times New Roman" panose="02020603050405020304" pitchFamily="18" charset="0"/>
              </a:rPr>
              <a:t> overfitting =&gt; </a:t>
            </a:r>
            <a:r>
              <a:rPr lang="en-US" sz="1800" i="1" dirty="0" smtClean="0">
                <a:solidFill>
                  <a:schemeClr val="bg1"/>
                </a:solidFill>
                <a:latin typeface="Times New Roman" panose="02020603050405020304" pitchFamily="18" charset="0"/>
                <a:cs typeface="Times New Roman" panose="02020603050405020304" pitchFamily="18" charset="0"/>
              </a:rPr>
              <a:t>Simple Model.</a:t>
            </a: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047" y="788995"/>
            <a:ext cx="4192920" cy="10689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47" y="2161647"/>
            <a:ext cx="4168498" cy="2045310"/>
          </a:xfrm>
          <a:prstGeom prst="rect">
            <a:avLst/>
          </a:prstGeom>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14</a:t>
            </a:fld>
            <a:endParaRPr lang="en-GB"/>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65579"/>
            <a:ext cx="700391" cy="386966"/>
          </a:xfrm>
          <a:prstGeom prst="rect">
            <a:avLst/>
          </a:prstGeom>
        </p:spPr>
      </p:pic>
      <p:sp>
        <p:nvSpPr>
          <p:cNvPr id="4" name="Rectangle 3"/>
          <p:cNvSpPr/>
          <p:nvPr/>
        </p:nvSpPr>
        <p:spPr>
          <a:xfrm>
            <a:off x="793331" y="35401"/>
            <a:ext cx="5027338" cy="461665"/>
          </a:xfrm>
          <a:prstGeom prst="rect">
            <a:avLst/>
          </a:prstGeom>
        </p:spPr>
        <p:txBody>
          <a:bodyPr wrap="none">
            <a:spAutoFit/>
          </a:bodyPr>
          <a:lstStyle/>
          <a:p>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2. Simple Model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để</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tránh</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Overfiting</a:t>
            </a:r>
            <a:endParaRPr lang="en-US" dirty="0"/>
          </a:p>
        </p:txBody>
      </p:sp>
      <p:graphicFrame>
        <p:nvGraphicFramePr>
          <p:cNvPr id="6" name="Diagram 5"/>
          <p:cNvGraphicFramePr/>
          <p:nvPr>
            <p:extLst>
              <p:ext uri="{D42A27DB-BD31-4B8C-83A1-F6EECF244321}">
                <p14:modId xmlns:p14="http://schemas.microsoft.com/office/powerpoint/2010/main" val="1785433718"/>
              </p:ext>
            </p:extLst>
          </p:nvPr>
        </p:nvGraphicFramePr>
        <p:xfrm>
          <a:off x="204281" y="609651"/>
          <a:ext cx="4902740" cy="39428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3614" y="1040860"/>
            <a:ext cx="3846747" cy="933856"/>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14002" y="2398938"/>
            <a:ext cx="3825970" cy="2274713"/>
          </a:xfrm>
          <a:prstGeom prst="rect">
            <a:avLst/>
          </a:prstGeom>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15</a:t>
            </a:fld>
            <a:endParaRPr lang="en-GB"/>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65579"/>
            <a:ext cx="700391" cy="386966"/>
          </a:xfrm>
          <a:prstGeom prst="rect">
            <a:avLst/>
          </a:prstGeom>
        </p:spPr>
      </p:pic>
      <p:sp>
        <p:nvSpPr>
          <p:cNvPr id="4" name="Rectangle 3"/>
          <p:cNvSpPr/>
          <p:nvPr/>
        </p:nvSpPr>
        <p:spPr>
          <a:xfrm>
            <a:off x="793331" y="35401"/>
            <a:ext cx="5027338" cy="461665"/>
          </a:xfrm>
          <a:prstGeom prst="rect">
            <a:avLst/>
          </a:prstGeom>
        </p:spPr>
        <p:txBody>
          <a:bodyPr wrap="none">
            <a:spAutoFit/>
          </a:bodyPr>
          <a:lstStyle/>
          <a:p>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2. Simple Model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để</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tránh</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Overfiting</a:t>
            </a:r>
            <a:endParaRPr lang="en-US" dirty="0"/>
          </a:p>
        </p:txBody>
      </p:sp>
      <p:graphicFrame>
        <p:nvGraphicFramePr>
          <p:cNvPr id="2" name="Diagram 1"/>
          <p:cNvGraphicFramePr/>
          <p:nvPr>
            <p:extLst>
              <p:ext uri="{D42A27DB-BD31-4B8C-83A1-F6EECF244321}">
                <p14:modId xmlns:p14="http://schemas.microsoft.com/office/powerpoint/2010/main" val="2583224221"/>
              </p:ext>
            </p:extLst>
          </p:nvPr>
        </p:nvGraphicFramePr>
        <p:xfrm>
          <a:off x="214009" y="685227"/>
          <a:ext cx="4474724" cy="36669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82683" y="497066"/>
            <a:ext cx="3951708" cy="1633291"/>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82683" y="2287454"/>
            <a:ext cx="3056182" cy="2779797"/>
          </a:xfrm>
          <a:prstGeom prst="rect">
            <a:avLst/>
          </a:prstGeom>
        </p:spPr>
      </p:pic>
    </p:spTree>
    <p:extLst>
      <p:ext uri="{BB962C8B-B14F-4D97-AF65-F5344CB8AC3E}">
        <p14:creationId xmlns:p14="http://schemas.microsoft.com/office/powerpoint/2010/main" val="3354518236"/>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5C2"/>
                </a:solidFill>
                <a:effectLst/>
                <a:uLnTx/>
                <a:uFillTx/>
                <a:latin typeface="DM Serif Display"/>
                <a:sym typeface="DM Serif Display"/>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16</a:t>
            </a:fld>
            <a:endParaRPr kumimoji="0" lang="en-GB" sz="1300" b="0" i="0" u="none" strike="noStrike" kern="0" cap="none" spc="0" normalizeH="0" baseline="0" noProof="0">
              <a:ln>
                <a:noFill/>
              </a:ln>
              <a:solidFill>
                <a:srgbClr val="97A5C2"/>
              </a:solidFill>
              <a:effectLst/>
              <a:uLnTx/>
              <a:uFillTx/>
              <a:latin typeface="DM Serif Display"/>
              <a:sym typeface="DM Serif Display"/>
            </a:endParaRPr>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116461" cy="616845"/>
          </a:xfrm>
          <a:prstGeom prst="rect">
            <a:avLst/>
          </a:prstGeom>
        </p:spPr>
      </p:pic>
      <p:sp>
        <p:nvSpPr>
          <p:cNvPr id="2" name="Rectangle 1"/>
          <p:cNvSpPr/>
          <p:nvPr/>
        </p:nvSpPr>
        <p:spPr>
          <a:xfrm>
            <a:off x="2428951" y="1808527"/>
            <a:ext cx="3916458"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5400" b="1" i="0" u="none" strike="noStrike" kern="0" cap="none" spc="0" normalizeH="0" baseline="0" noProof="0"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uLnTx/>
                <a:uFillTx/>
                <a:latin typeface="Arial" panose="020B0604020202020204"/>
                <a:cs typeface="Arial" panose="020B0604020202020204"/>
                <a:sym typeface="Arial" panose="020B0604020202020204"/>
              </a:rPr>
              <a:t>V. </a:t>
            </a:r>
            <a:r>
              <a:rPr kumimoji="0" lang="en-US" sz="5400" b="1" i="0" u="none" strike="noStrike" kern="0" cap="none" spc="0" normalizeH="0" baseline="0" noProof="0"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uLnTx/>
                <a:uFillTx/>
                <a:latin typeface="Arial" panose="020B0604020202020204"/>
                <a:cs typeface="Arial" panose="020B0604020202020204"/>
                <a:sym typeface="Arial" panose="020B0604020202020204"/>
              </a:rPr>
              <a:t>Tổng</a:t>
            </a:r>
            <a:r>
              <a:rPr kumimoji="0" lang="en-US" sz="5400" b="1" i="0" u="none" strike="noStrike" kern="0" cap="none" spc="0" normalizeH="0" noProof="0"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uLnTx/>
                <a:uFillTx/>
                <a:latin typeface="Arial" panose="020B0604020202020204"/>
                <a:cs typeface="Arial" panose="020B0604020202020204"/>
                <a:sym typeface="Arial" panose="020B0604020202020204"/>
              </a:rPr>
              <a:t> </a:t>
            </a:r>
            <a:r>
              <a:rPr kumimoji="0" lang="en-US" sz="5400" b="1" i="0" u="none" strike="noStrike" kern="0" cap="none" spc="0" normalizeH="0" noProof="0"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uLnTx/>
                <a:uFillTx/>
                <a:latin typeface="Arial" panose="020B0604020202020204"/>
                <a:cs typeface="Arial" panose="020B0604020202020204"/>
                <a:sym typeface="Arial" panose="020B0604020202020204"/>
              </a:rPr>
              <a:t>kết</a:t>
            </a:r>
            <a:endParaRPr kumimoji="0" lang="en-US" sz="5400" b="1" i="0" u="none" strike="noStrike" kern="0" cap="none" spc="0" normalizeH="0" baseline="0" noProof="0" dirty="0">
              <a:ln w="13462">
                <a:solidFill>
                  <a:srgbClr val="FFFFFF"/>
                </a:solidFill>
                <a:prstDash val="solid"/>
              </a:ln>
              <a:solidFill>
                <a:srgbClr val="11191F">
                  <a:lumMod val="85000"/>
                  <a:lumOff val="15000"/>
                </a:srgbClr>
              </a:solidFill>
              <a:effectLst>
                <a:outerShdw dist="38100" dir="2700000" algn="bl" rotWithShape="0">
                  <a:srgbClr val="CC5900"/>
                </a:outerShdw>
              </a:effectLst>
              <a:uLnTx/>
              <a:uFillTx/>
              <a:latin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444852033"/>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5C2"/>
                </a:solidFill>
                <a:effectLst/>
                <a:uLnTx/>
                <a:uFillTx/>
                <a:latin typeface="DM Serif Display"/>
                <a:sym typeface="DM Serif Display"/>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17</a:t>
            </a:fld>
            <a:endParaRPr kumimoji="0" lang="en-GB" sz="1300" b="0" i="0" u="none" strike="noStrike" kern="0" cap="none" spc="0" normalizeH="0" baseline="0" noProof="0">
              <a:ln>
                <a:noFill/>
              </a:ln>
              <a:solidFill>
                <a:srgbClr val="97A5C2"/>
              </a:solidFill>
              <a:effectLst/>
              <a:uLnTx/>
              <a:uFillTx/>
              <a:latin typeface="DM Serif Display"/>
              <a:sym typeface="DM Serif Display"/>
            </a:endParaRPr>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201208" cy="663668"/>
          </a:xfrm>
          <a:prstGeom prst="rect">
            <a:avLst/>
          </a:prstGeom>
        </p:spPr>
      </p:pic>
      <p:graphicFrame>
        <p:nvGraphicFramePr>
          <p:cNvPr id="4" name="Diagram 3"/>
          <p:cNvGraphicFramePr/>
          <p:nvPr>
            <p:extLst>
              <p:ext uri="{D42A27DB-BD31-4B8C-83A1-F6EECF244321}">
                <p14:modId xmlns:p14="http://schemas.microsoft.com/office/powerpoint/2010/main" val="2451579179"/>
              </p:ext>
            </p:extLst>
          </p:nvPr>
        </p:nvGraphicFramePr>
        <p:xfrm>
          <a:off x="560451" y="972797"/>
          <a:ext cx="5872265" cy="38370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1860716" y="55523"/>
            <a:ext cx="4572000" cy="461665"/>
          </a:xfrm>
          <a:prstGeom prst="rect">
            <a:avLst/>
          </a:prstGeom>
        </p:spPr>
        <p:txBody>
          <a:bodyPr>
            <a:spAutoFit/>
          </a:bodyPr>
          <a:lstStyle/>
          <a:p>
            <a:pPr lvl="0" algn="ct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Tổng</a:t>
            </a:r>
            <a:r>
              <a:rPr lang="en-US" altLang="en-US" sz="24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 </a:t>
            </a:r>
            <a:r>
              <a:rPr lang="en-US" altLang="en-US" sz="2400" dirty="0" err="1"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kết</a:t>
            </a:r>
            <a:endParaRPr lang="en-US" dirty="0"/>
          </a:p>
        </p:txBody>
      </p:sp>
    </p:spTree>
    <p:extLst>
      <p:ext uri="{BB962C8B-B14F-4D97-AF65-F5344CB8AC3E}">
        <p14:creationId xmlns:p14="http://schemas.microsoft.com/office/powerpoint/2010/main" val="4180022177"/>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07"/>
        <p:cNvGrpSpPr/>
        <p:nvPr/>
      </p:nvGrpSpPr>
      <p:grpSpPr>
        <a:xfrm>
          <a:off x="0" y="0"/>
          <a:ext cx="0" cy="0"/>
          <a:chOff x="0" y="0"/>
          <a:chExt cx="0" cy="0"/>
        </a:xfrm>
      </p:grpSpPr>
      <p:sp>
        <p:nvSpPr>
          <p:cNvPr id="311" name="Google Shape;311;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18</a:t>
            </a:fld>
            <a:endParaRPr lang="en-GB"/>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50235" y="55245"/>
            <a:ext cx="2598812" cy="772577"/>
          </a:xfrm>
          <a:prstGeom prst="rect">
            <a:avLst/>
          </a:prstGeom>
        </p:spPr>
        <p:txBody>
          <a:bodyPr spcFirstLastPara="1" wrap="square" lIns="0" tIns="0" rIns="0" bIns="0" anchor="b" anchorCtr="0">
            <a:noAutofit/>
            <a:scene3d>
              <a:camera prst="orthographicFront"/>
              <a:lightRig rig="threePt" dir="t"/>
            </a:scene3d>
          </a:bodyPr>
          <a:lstStyle/>
          <a:p>
            <a:pPr marL="0" lvl="0" indent="0" algn="l" rtl="0">
              <a:spcBef>
                <a:spcPts val="0"/>
              </a:spcBef>
              <a:spcAft>
                <a:spcPts val="0"/>
              </a:spcAft>
              <a:buNone/>
            </a:pPr>
            <a:r>
              <a:rPr lang="en-US" altLang="en-GB" sz="500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Nội</a:t>
            </a:r>
            <a:r>
              <a:rPr lang="en-US" altLang="en-GB" sz="5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Dung</a:t>
            </a:r>
          </a:p>
        </p:txBody>
      </p:sp>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lang="en-GB"/>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116461" cy="616845"/>
          </a:xfrm>
          <a:prstGeom prst="rect">
            <a:avLst/>
          </a:prstGeom>
        </p:spPr>
      </p:pic>
      <p:graphicFrame>
        <p:nvGraphicFramePr>
          <p:cNvPr id="2" name="Diagram 1"/>
          <p:cNvGraphicFramePr/>
          <p:nvPr>
            <p:extLst>
              <p:ext uri="{D42A27DB-BD31-4B8C-83A1-F6EECF244321}">
                <p14:modId xmlns:p14="http://schemas.microsoft.com/office/powerpoint/2010/main" val="3760230328"/>
              </p:ext>
            </p:extLst>
          </p:nvPr>
        </p:nvGraphicFramePr>
        <p:xfrm>
          <a:off x="1138138" y="914400"/>
          <a:ext cx="7072008" cy="39494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lang="en-GB"/>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116461" cy="616845"/>
          </a:xfrm>
          <a:prstGeom prst="rect">
            <a:avLst/>
          </a:prstGeom>
        </p:spPr>
      </p:pic>
      <p:sp>
        <p:nvSpPr>
          <p:cNvPr id="4" name="Rectangle 3"/>
          <p:cNvSpPr/>
          <p:nvPr/>
        </p:nvSpPr>
        <p:spPr>
          <a:xfrm>
            <a:off x="2158549" y="2012809"/>
            <a:ext cx="4262705"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 </a:t>
            </a:r>
            <a:r>
              <a:rPr lang="en-US"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Đặt</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vấn</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đề</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120170245"/>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lang="en-GB"/>
          </a:p>
        </p:txBody>
      </p:sp>
      <p:sp>
        <p:nvSpPr>
          <p:cNvPr id="74" name="Google Shape;74;p17"/>
          <p:cNvSpPr txBox="1">
            <a:spLocks noGrp="1"/>
          </p:cNvSpPr>
          <p:nvPr>
            <p:ph type="title"/>
          </p:nvPr>
        </p:nvSpPr>
        <p:spPr>
          <a:xfrm>
            <a:off x="3541190" y="60782"/>
            <a:ext cx="2286855" cy="457214"/>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 altLang="en-US" sz="3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1. Đặt vấn đề</a:t>
            </a:r>
            <a:endParaRPr lang="" altLang="en-US" sz="3000"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397826" cy="772299"/>
          </a:xfrm>
          <a:prstGeom prst="rect">
            <a:avLst/>
          </a:prstGeom>
        </p:spPr>
      </p:pic>
      <p:sp>
        <p:nvSpPr>
          <p:cNvPr id="3" name="Rectangle 2"/>
          <p:cNvSpPr/>
          <p:nvPr/>
        </p:nvSpPr>
        <p:spPr>
          <a:xfrm>
            <a:off x="281839" y="1040888"/>
            <a:ext cx="3062063" cy="3354765"/>
          </a:xfrm>
          <a:prstGeom prst="rect">
            <a:avLst/>
          </a:prstGeom>
        </p:spPr>
        <p:txBody>
          <a:bodyPr wrap="square">
            <a:spAutoFit/>
          </a:bodyPr>
          <a:lstStyle/>
          <a:p>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Trong</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quá</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xây</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mô</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hình</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học</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máy</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a:t>
            </a:r>
            <a:r>
              <a:rPr lang="vi-VN" sz="1800" dirty="0" smtClean="0">
                <a:solidFill>
                  <a:schemeClr val="bg1"/>
                </a:solidFill>
                <a:latin typeface="Times New Roman" panose="02020603050405020304" pitchFamily="18" charset="0"/>
                <a:cs typeface="Times New Roman" panose="02020603050405020304" pitchFamily="18" charset="0"/>
              </a:rPr>
              <a:t>ô </a:t>
            </a:r>
            <a:r>
              <a:rPr lang="vi-VN" sz="1800" dirty="0">
                <a:solidFill>
                  <a:schemeClr val="bg1"/>
                </a:solidFill>
                <a:latin typeface="Times New Roman" panose="02020603050405020304" pitchFamily="18" charset="0"/>
                <a:cs typeface="Times New Roman" panose="02020603050405020304" pitchFamily="18" charset="0"/>
              </a:rPr>
              <a:t>hình của ta sau khi huấn luyện có thể đạt hiệu quả không tốt khi dự đoán với </a:t>
            </a:r>
            <a:r>
              <a:rPr lang="vi-VN" sz="1800" dirty="0" smtClean="0">
                <a:solidFill>
                  <a:schemeClr val="bg1"/>
                </a:solidFill>
                <a:latin typeface="Times New Roman" panose="02020603050405020304" pitchFamily="18" charset="0"/>
                <a:cs typeface="Times New Roman" panose="02020603050405020304" pitchFamily="18" charset="0"/>
              </a:rPr>
              <a:t>một</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tập</a:t>
            </a:r>
            <a:r>
              <a:rPr lang="vi-VN" sz="1800" dirty="0" smtClean="0">
                <a:solidFill>
                  <a:schemeClr val="bg1"/>
                </a:solidFill>
                <a:latin typeface="Times New Roman" panose="02020603050405020304" pitchFamily="18" charset="0"/>
                <a:cs typeface="Times New Roman" panose="02020603050405020304" pitchFamily="18" charset="0"/>
              </a:rPr>
              <a:t> </a:t>
            </a:r>
            <a:r>
              <a:rPr lang="vi-VN" sz="1800" dirty="0">
                <a:solidFill>
                  <a:schemeClr val="bg1"/>
                </a:solidFill>
                <a:latin typeface="Times New Roman" panose="02020603050405020304" pitchFamily="18" charset="0"/>
                <a:cs typeface="Times New Roman" panose="02020603050405020304" pitchFamily="18" charset="0"/>
              </a:rPr>
              <a:t>dữ liệu </a:t>
            </a:r>
            <a:r>
              <a:rPr lang="vi-VN" sz="1800" dirty="0" smtClean="0">
                <a:solidFill>
                  <a:schemeClr val="bg1"/>
                </a:solidFill>
                <a:latin typeface="Times New Roman" panose="02020603050405020304" pitchFamily="18" charset="0"/>
                <a:cs typeface="Times New Roman" panose="02020603050405020304" pitchFamily="18" charset="0"/>
              </a:rPr>
              <a:t>mới.</a:t>
            </a:r>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err="1" smtClean="0">
                <a:solidFill>
                  <a:schemeClr val="bg1"/>
                </a:solidFill>
                <a:latin typeface="Times New Roman" panose="02020603050405020304" pitchFamily="18" charset="0"/>
                <a:cs typeface="Times New Roman" panose="02020603050405020304" pitchFamily="18" charset="0"/>
              </a:rPr>
              <a:t>Nguyên</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nhân</a:t>
            </a:r>
            <a:r>
              <a:rPr lang="en-US" sz="1800" dirty="0">
                <a:solidFill>
                  <a:schemeClr val="bg1"/>
                </a:solidFill>
                <a:latin typeface="Times New Roman" panose="02020603050405020304" pitchFamily="18" charset="0"/>
                <a:cs typeface="Times New Roman" panose="02020603050405020304" pitchFamily="18" charset="0"/>
              </a:rPr>
              <a:t> do</a:t>
            </a:r>
            <a:r>
              <a:rPr lang="vi-VN" sz="1800" dirty="0">
                <a:solidFill>
                  <a:schemeClr val="bg1"/>
                </a:solidFill>
                <a:latin typeface="Times New Roman" panose="02020603050405020304" pitchFamily="18" charset="0"/>
                <a:cs typeface="Times New Roman" panose="02020603050405020304" pitchFamily="18" charset="0"/>
              </a:rPr>
              <a:t> mô hình của ta chưa tổng quát hoá được với toàn bộ tập dữ liệu</a:t>
            </a:r>
            <a:r>
              <a:rPr lang="en-US" sz="1800" dirty="0">
                <a:solidFill>
                  <a:schemeClr val="bg1"/>
                </a:solidFill>
                <a:latin typeface="Times New Roman" panose="02020603050405020304" pitchFamily="18" charset="0"/>
                <a:cs typeface="Times New Roman" panose="02020603050405020304" pitchFamily="18" charset="0"/>
              </a:rPr>
              <a:t>, </a:t>
            </a:r>
            <a:r>
              <a:rPr lang="vi-VN" sz="1800" dirty="0">
                <a:solidFill>
                  <a:schemeClr val="bg1"/>
                </a:solidFill>
                <a:latin typeface="Times New Roman" panose="02020603050405020304" pitchFamily="18" charset="0"/>
                <a:cs typeface="Times New Roman" panose="02020603050405020304" pitchFamily="18" charset="0"/>
              </a:rPr>
              <a:t>khi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đó</a:t>
            </a:r>
            <a:r>
              <a:rPr lang="vi-VN" sz="1800" dirty="0">
                <a:solidFill>
                  <a:schemeClr val="bg1"/>
                </a:solidFill>
                <a:latin typeface="Times New Roman" panose="02020603050405020304" pitchFamily="18" charset="0"/>
                <a:cs typeface="Times New Roman" panose="02020603050405020304" pitchFamily="18" charset="0"/>
              </a:rPr>
              <a:t> tập huấn luyện của ta chỉ là một tập nhỏ chưa thể đại diện cho toàn thể dữ liệu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a:t>
            </a:r>
          </a:p>
          <a:p>
            <a:endParaRPr lang="en-US"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9806" y="1147864"/>
            <a:ext cx="5038928" cy="2667312"/>
          </a:xfrm>
          <a:prstGeom prst="rect">
            <a:avLst/>
          </a:prstGeom>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2" name="Google Shape;112;p22"/>
          <p:cNvGrpSpPr/>
          <p:nvPr/>
        </p:nvGrpSpPr>
        <p:grpSpPr>
          <a:xfrm rot="978695">
            <a:off x="5259028" y="551564"/>
            <a:ext cx="1828987" cy="1828931"/>
            <a:chOff x="6643075" y="3664250"/>
            <a:chExt cx="407950" cy="407975"/>
          </a:xfrm>
        </p:grpSpPr>
        <p:sp>
          <p:nvSpPr>
            <p:cNvPr id="113" name="Google Shape;113;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22"/>
          <p:cNvGrpSpPr/>
          <p:nvPr/>
        </p:nvGrpSpPr>
        <p:grpSpPr>
          <a:xfrm rot="391303">
            <a:off x="4900829" y="2376230"/>
            <a:ext cx="751973" cy="751930"/>
            <a:chOff x="576250" y="4319400"/>
            <a:chExt cx="442075" cy="442050"/>
          </a:xfrm>
        </p:grpSpPr>
        <p:sp>
          <p:nvSpPr>
            <p:cNvPr id="116" name="Google Shape;116;p2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22"/>
          <p:cNvSpPr/>
          <p:nvPr/>
        </p:nvSpPr>
        <p:spPr>
          <a:xfrm rot="978736">
            <a:off x="4816697" y="1007455"/>
            <a:ext cx="285894" cy="27298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rot="3675659">
            <a:off x="6343618" y="2570105"/>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rot="2257894">
            <a:off x="4362453" y="1834001"/>
            <a:ext cx="173805" cy="16604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lang="en-GB"/>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4"/>
            <a:ext cx="785719" cy="434110"/>
          </a:xfrm>
          <a:prstGeom prst="rect">
            <a:avLst/>
          </a:prstGeom>
        </p:spPr>
      </p:pic>
      <p:sp>
        <p:nvSpPr>
          <p:cNvPr id="8" name="Rectangle 7"/>
          <p:cNvSpPr/>
          <p:nvPr/>
        </p:nvSpPr>
        <p:spPr>
          <a:xfrm>
            <a:off x="42176" y="997811"/>
            <a:ext cx="1901630" cy="2616101"/>
          </a:xfrm>
          <a:prstGeom prst="rect">
            <a:avLst/>
          </a:prstGeom>
        </p:spPr>
        <p:txBody>
          <a:bodyPr wrap="square">
            <a:spAutoFit/>
          </a:bodyPr>
          <a:lstStyle/>
          <a:p>
            <a:r>
              <a:rPr lang="en-US" sz="2000" dirty="0" err="1" smtClean="0">
                <a:solidFill>
                  <a:schemeClr val="bg1"/>
                </a:solidFill>
                <a:latin typeface=".VnVogue" panose="020B7200000000000000" pitchFamily="34" charset="0"/>
                <a:cs typeface="Times New Roman" panose="02020603050405020304" pitchFamily="18" charset="0"/>
              </a:rPr>
              <a:t>Underfiting</a:t>
            </a:r>
            <a:endParaRPr lang="en-US" sz="2000" dirty="0" smtClean="0">
              <a:solidFill>
                <a:schemeClr val="bg1"/>
              </a:solidFill>
              <a:latin typeface=".VnVogue" panose="020B7200000000000000" pitchFamily="34"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C</a:t>
            </a:r>
            <a:r>
              <a:rPr lang="vi-VN" sz="1600" dirty="0" smtClean="0">
                <a:solidFill>
                  <a:schemeClr val="bg1"/>
                </a:solidFill>
                <a:latin typeface="Times New Roman" panose="02020603050405020304" pitchFamily="18" charset="0"/>
                <a:cs typeface="Times New Roman" panose="02020603050405020304" pitchFamily="18" charset="0"/>
              </a:rPr>
              <a:t>hưa </a:t>
            </a:r>
            <a:r>
              <a:rPr lang="vi-VN" sz="1600" dirty="0">
                <a:solidFill>
                  <a:schemeClr val="bg1"/>
                </a:solidFill>
                <a:latin typeface="Times New Roman" panose="02020603050405020304" pitchFamily="18" charset="0"/>
                <a:cs typeface="Times New Roman" panose="02020603050405020304" pitchFamily="18" charset="0"/>
              </a:rPr>
              <a:t>phù hợp với tập dữ liệu huấn luyện và cả các mẫu mới khi dự đoán. </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vi-VN" sz="1600" dirty="0" smtClean="0">
                <a:solidFill>
                  <a:schemeClr val="bg1"/>
                </a:solidFill>
                <a:latin typeface="Times New Roman" panose="02020603050405020304" pitchFamily="18" charset="0"/>
                <a:cs typeface="Times New Roman" panose="02020603050405020304" pitchFamily="18" charset="0"/>
              </a:rPr>
              <a:t>Nguyên nhân</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M</a:t>
            </a:r>
            <a:r>
              <a:rPr lang="vi-VN" sz="1600" dirty="0" smtClean="0">
                <a:solidFill>
                  <a:schemeClr val="bg1"/>
                </a:solidFill>
                <a:latin typeface="Times New Roman" panose="02020603050405020304" pitchFamily="18" charset="0"/>
                <a:cs typeface="Times New Roman" panose="02020603050405020304" pitchFamily="18" charset="0"/>
              </a:rPr>
              <a:t>ô </a:t>
            </a:r>
            <a:r>
              <a:rPr lang="vi-VN" sz="1600" dirty="0">
                <a:solidFill>
                  <a:schemeClr val="bg1"/>
                </a:solidFill>
                <a:latin typeface="Times New Roman" panose="02020603050405020304" pitchFamily="18" charset="0"/>
                <a:cs typeface="Times New Roman" panose="02020603050405020304" pitchFamily="18" charset="0"/>
              </a:rPr>
              <a:t>hình chưa đủ độ phức tạp cần thiết để bao quát được tập dữ liệu.</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381000" y="997221"/>
            <a:ext cx="2744151" cy="2369880"/>
          </a:xfrm>
          <a:prstGeom prst="rect">
            <a:avLst/>
          </a:prstGeom>
        </p:spPr>
        <p:txBody>
          <a:bodyPr wrap="square">
            <a:spAutoFit/>
          </a:bodyPr>
          <a:lstStyle/>
          <a:p>
            <a:r>
              <a:rPr lang="en-US" sz="2000" dirty="0" err="1" smtClean="0">
                <a:solidFill>
                  <a:schemeClr val="bg1"/>
                </a:solidFill>
                <a:latin typeface=".VnVogue" panose="020B7200000000000000" pitchFamily="34" charset="0"/>
              </a:rPr>
              <a:t>Overfiting</a:t>
            </a:r>
            <a:endParaRPr lang="en-US" sz="2000" dirty="0" smtClean="0">
              <a:solidFill>
                <a:schemeClr val="bg1"/>
              </a:solidFill>
              <a:latin typeface=".VnVogue" panose="020B7200000000000000" pitchFamily="34" charset="0"/>
            </a:endParaRPr>
          </a:p>
          <a:p>
            <a:r>
              <a:rPr lang="vi-VN" sz="1600" dirty="0" smtClean="0">
                <a:solidFill>
                  <a:schemeClr val="bg1"/>
                </a:solidFill>
                <a:latin typeface="+mj-lt"/>
              </a:rPr>
              <a:t>Mô </a:t>
            </a:r>
            <a:r>
              <a:rPr lang="vi-VN" sz="1600" dirty="0">
                <a:solidFill>
                  <a:schemeClr val="bg1"/>
                </a:solidFill>
                <a:latin typeface="+mj-lt"/>
              </a:rPr>
              <a:t>hình rất khớp với tập huấn luyện nhưng khi đem ra dự đoán với dữ liệu mới thì lại không phù hợp. </a:t>
            </a:r>
            <a:endParaRPr lang="en-US" sz="1600" dirty="0" smtClean="0">
              <a:solidFill>
                <a:schemeClr val="bg1"/>
              </a:solidFill>
              <a:latin typeface="+mj-lt"/>
            </a:endParaRPr>
          </a:p>
          <a:p>
            <a:r>
              <a:rPr lang="vi-VN" sz="1600" dirty="0" smtClean="0">
                <a:solidFill>
                  <a:schemeClr val="bg1"/>
                </a:solidFill>
                <a:latin typeface="+mj-lt"/>
              </a:rPr>
              <a:t>Nguyên </a:t>
            </a:r>
            <a:r>
              <a:rPr lang="vi-VN" sz="1600" dirty="0">
                <a:solidFill>
                  <a:schemeClr val="bg1"/>
                </a:solidFill>
                <a:latin typeface="+mj-lt"/>
              </a:rPr>
              <a:t>nhân: Chưa đủ dữ liệu để đánh giá hoặc do mô hình quá phức tạp, </a:t>
            </a:r>
            <a:r>
              <a:rPr lang="en-US" sz="1600" dirty="0" err="1" smtClean="0">
                <a:solidFill>
                  <a:schemeClr val="bg1"/>
                </a:solidFill>
                <a:latin typeface="+mj-lt"/>
              </a:rPr>
              <a:t>mất</a:t>
            </a:r>
            <a:r>
              <a:rPr lang="en-US" sz="1600" dirty="0" smtClean="0">
                <a:solidFill>
                  <a:schemeClr val="bg1"/>
                </a:solidFill>
                <a:latin typeface="+mj-lt"/>
              </a:rPr>
              <a:t> </a:t>
            </a:r>
            <a:r>
              <a:rPr lang="vi-VN" sz="1600" dirty="0" smtClean="0">
                <a:solidFill>
                  <a:schemeClr val="bg1"/>
                </a:solidFill>
                <a:latin typeface="+mj-lt"/>
              </a:rPr>
              <a:t>tính </a:t>
            </a:r>
            <a:r>
              <a:rPr lang="vi-VN" sz="1600" dirty="0">
                <a:solidFill>
                  <a:schemeClr val="bg1"/>
                </a:solidFill>
                <a:latin typeface="+mj-lt"/>
              </a:rPr>
              <a:t>tổng quát</a:t>
            </a:r>
            <a:r>
              <a:rPr lang="vi-VN" sz="1600" dirty="0" smtClean="0">
                <a:solidFill>
                  <a:schemeClr val="bg1"/>
                </a:solidFill>
                <a:latin typeface="+mj-lt"/>
              </a:rPr>
              <a:t>.</a:t>
            </a:r>
            <a:endParaRPr lang="vi-VN" sz="1600" dirty="0">
              <a:solidFill>
                <a:schemeClr val="bg1"/>
              </a:solidFill>
              <a:latin typeface="+mj-lt"/>
            </a:endParaRPr>
          </a:p>
        </p:txBody>
      </p:sp>
      <p:sp>
        <p:nvSpPr>
          <p:cNvPr id="10" name="Rectangle 9"/>
          <p:cNvSpPr/>
          <p:nvPr/>
        </p:nvSpPr>
        <p:spPr>
          <a:xfrm>
            <a:off x="992991" y="3544364"/>
            <a:ext cx="7391377" cy="1138773"/>
          </a:xfrm>
          <a:prstGeom prst="rect">
            <a:avLst/>
          </a:prstGeom>
        </p:spPr>
        <p:txBody>
          <a:bodyPr wrap="square">
            <a:spAutoFit/>
          </a:bodyPr>
          <a:lstStyle/>
          <a:p>
            <a:r>
              <a:rPr lang="en-US" sz="2000" dirty="0" smtClean="0">
                <a:solidFill>
                  <a:schemeClr val="bg1"/>
                </a:solidFill>
                <a:latin typeface=".VnVogue" panose="020B7200000000000000" pitchFamily="34" charset="0"/>
                <a:cs typeface="Times New Roman" panose="02020603050405020304" pitchFamily="18" charset="0"/>
              </a:rPr>
              <a:t>Good Fitting</a:t>
            </a:r>
          </a:p>
          <a:p>
            <a:r>
              <a:rPr lang="en-US" sz="1600" dirty="0" err="1" smtClean="0">
                <a:solidFill>
                  <a:schemeClr val="bg1"/>
                </a:solidFill>
                <a:latin typeface="Times New Roman" panose="02020603050405020304" pitchFamily="18" charset="0"/>
                <a:cs typeface="Times New Roman" panose="02020603050405020304" pitchFamily="18" charset="0"/>
              </a:rPr>
              <a:t>Mô</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hình</a:t>
            </a:r>
            <a:r>
              <a:rPr lang="en-US" sz="1600" dirty="0" smtClean="0">
                <a:solidFill>
                  <a:schemeClr val="bg1"/>
                </a:solidFill>
                <a:latin typeface="Times New Roman" panose="02020603050405020304" pitchFamily="18" charset="0"/>
                <a:cs typeface="Times New Roman" panose="02020603050405020304" pitchFamily="18" charset="0"/>
              </a:rPr>
              <a:t> </a:t>
            </a:r>
            <a:r>
              <a:rPr lang="vi-VN" sz="1600" dirty="0" smtClean="0">
                <a:solidFill>
                  <a:schemeClr val="bg1"/>
                </a:solidFill>
                <a:latin typeface="Times New Roman" panose="02020603050405020304" pitchFamily="18" charset="0"/>
                <a:cs typeface="Times New Roman" panose="02020603050405020304" pitchFamily="18" charset="0"/>
              </a:rPr>
              <a:t>cho </a:t>
            </a:r>
            <a:r>
              <a:rPr lang="vi-VN" sz="1600" dirty="0">
                <a:solidFill>
                  <a:schemeClr val="bg1"/>
                </a:solidFill>
                <a:latin typeface="Times New Roman" panose="02020603050405020304" pitchFamily="18" charset="0"/>
                <a:cs typeface="Times New Roman" panose="02020603050405020304" pitchFamily="18" charset="0"/>
              </a:rPr>
              <a:t>ra kết quả hợp lý với cả tập dữ liệu huấn luyện và các giá trị mới</a:t>
            </a:r>
            <a:r>
              <a:rPr lang="vi-VN" sz="1600" dirty="0" smtClean="0">
                <a:solidFill>
                  <a:schemeClr val="bg1"/>
                </a:solidFill>
                <a:latin typeface="Times New Roman" panose="02020603050405020304" pitchFamily="18" charset="0"/>
                <a:cs typeface="Times New Roman" panose="02020603050405020304" pitchFamily="18" charset="0"/>
              </a:rPr>
              <a:t>, </a:t>
            </a:r>
            <a:r>
              <a:rPr lang="vi-VN" sz="1600" dirty="0">
                <a:solidFill>
                  <a:schemeClr val="bg1"/>
                </a:solidFill>
                <a:latin typeface="Times New Roman" panose="02020603050405020304" pitchFamily="18" charset="0"/>
                <a:cs typeface="Times New Roman" panose="02020603050405020304" pitchFamily="18" charset="0"/>
              </a:rPr>
              <a:t>mang được tính tổng </a:t>
            </a:r>
            <a:r>
              <a:rPr lang="vi-VN" sz="1600" dirty="0" smtClean="0">
                <a:solidFill>
                  <a:schemeClr val="bg1"/>
                </a:solidFill>
                <a:latin typeface="Times New Roman" panose="02020603050405020304" pitchFamily="18" charset="0"/>
                <a:cs typeface="Times New Roman" panose="02020603050405020304" pitchFamily="18" charset="0"/>
              </a:rPr>
              <a:t>quát</a:t>
            </a:r>
            <a:r>
              <a:rPr lang="en-US" sz="1600" dirty="0" smtClean="0">
                <a:solidFill>
                  <a:schemeClr val="bg1"/>
                </a:solidFill>
                <a:latin typeface="Times New Roman" panose="02020603050405020304" pitchFamily="18" charset="0"/>
                <a:cs typeface="Times New Roman" panose="02020603050405020304" pitchFamily="18" charset="0"/>
              </a:rPr>
              <a:t>, </a:t>
            </a:r>
            <a:r>
              <a:rPr lang="vi-VN" sz="1600" dirty="0" smtClean="0">
                <a:solidFill>
                  <a:schemeClr val="bg1"/>
                </a:solidFill>
                <a:latin typeface="Times New Roman" panose="02020603050405020304" pitchFamily="18" charset="0"/>
                <a:cs typeface="Times New Roman" panose="02020603050405020304" pitchFamily="18" charset="0"/>
              </a:rPr>
              <a:t>khớp </a:t>
            </a:r>
            <a:r>
              <a:rPr lang="vi-VN" sz="1600" dirty="0">
                <a:solidFill>
                  <a:schemeClr val="bg1"/>
                </a:solidFill>
                <a:latin typeface="Times New Roman" panose="02020603050405020304" pitchFamily="18" charset="0"/>
                <a:cs typeface="Times New Roman" panose="02020603050405020304" pitchFamily="18" charset="0"/>
              </a:rPr>
              <a:t>được với nhiều dữ liệu mẫu và cả các dữ liệu mới. </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vi-VN" sz="1600" dirty="0" smtClean="0">
                <a:solidFill>
                  <a:schemeClr val="bg1"/>
                </a:solidFill>
                <a:latin typeface="Times New Roman" panose="02020603050405020304" pitchFamily="18" charset="0"/>
                <a:cs typeface="Times New Roman" panose="02020603050405020304" pitchFamily="18" charset="0"/>
              </a:rPr>
              <a:t>Tuy </a:t>
            </a:r>
            <a:r>
              <a:rPr lang="vi-VN" sz="1600" dirty="0">
                <a:solidFill>
                  <a:schemeClr val="bg1"/>
                </a:solidFill>
                <a:latin typeface="Times New Roman" panose="02020603050405020304" pitchFamily="18" charset="0"/>
                <a:cs typeface="Times New Roman" panose="02020603050405020304" pitchFamily="18" charset="0"/>
              </a:rPr>
              <a:t>nhiên trên thực tế được mô hình như vậy rất hiếm.</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806" y="1093189"/>
            <a:ext cx="4340708" cy="1924902"/>
          </a:xfrm>
          <a:prstGeom prst="rect">
            <a:avLst/>
          </a:prstGeom>
        </p:spPr>
      </p:pic>
      <p:sp>
        <p:nvSpPr>
          <p:cNvPr id="13" name="Rectangle 12"/>
          <p:cNvSpPr/>
          <p:nvPr/>
        </p:nvSpPr>
        <p:spPr>
          <a:xfrm>
            <a:off x="1418468" y="106104"/>
            <a:ext cx="6762494" cy="523220"/>
          </a:xfrm>
          <a:prstGeom prst="rect">
            <a:avLst/>
          </a:prstGeom>
        </p:spPr>
        <p:txBody>
          <a:bodyPr wrap="square">
            <a:spAutoFit/>
          </a:bodyPr>
          <a:lstStyle/>
          <a:p>
            <a:r>
              <a:rPr lang="" altLang="en-US" sz="2800" dirty="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2</a:t>
            </a:r>
            <a:r>
              <a:rPr lang="" altLang="en-US" sz="2800" dirty="0" smtClean="0">
                <a:ln w="10160">
                  <a:solidFill>
                    <a:srgbClr val="CC5900"/>
                  </a:solidFill>
                  <a:prstDash val="solid"/>
                </a:ln>
                <a:solidFill>
                  <a:srgbClr val="FFFFFF"/>
                </a:solidFill>
                <a:effectLst>
                  <a:outerShdw blurRad="38100" dist="22860" dir="5400000" algn="tl" rotWithShape="0">
                    <a:srgbClr val="000000">
                      <a:alpha val="30000"/>
                    </a:srgbClr>
                  </a:outerShdw>
                </a:effectLst>
                <a:latin typeface="DM Serif Display"/>
                <a:sym typeface="+mn-ea"/>
              </a:rPr>
              <a:t>. Overfiting, Underfiting và Good Fiting</a:t>
            </a:r>
            <a:endParaRPr lang="en-US" sz="1200"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5C2"/>
                </a:solidFill>
                <a:effectLst/>
                <a:uLnTx/>
                <a:uFillTx/>
                <a:latin typeface="DM Serif Display"/>
                <a:sym typeface="DM Serif Display"/>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6</a:t>
            </a:fld>
            <a:endParaRPr kumimoji="0" lang="en-GB" sz="1300" b="0" i="0" u="none" strike="noStrike" kern="0" cap="none" spc="0" normalizeH="0" baseline="0" noProof="0">
              <a:ln>
                <a:noFill/>
              </a:ln>
              <a:solidFill>
                <a:srgbClr val="97A5C2"/>
              </a:solidFill>
              <a:effectLst/>
              <a:uLnTx/>
              <a:uFillTx/>
              <a:latin typeface="DM Serif Display"/>
              <a:sym typeface="DM Serif Display"/>
            </a:endParaRP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04384" y="0"/>
            <a:ext cx="684573" cy="37822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66" y="2001181"/>
            <a:ext cx="4001738" cy="3002617"/>
          </a:xfrm>
          <a:prstGeom prst="rect">
            <a:avLst/>
          </a:prstGeom>
        </p:spPr>
      </p:pic>
      <p:sp>
        <p:nvSpPr>
          <p:cNvPr id="6" name="Rectangle 5"/>
          <p:cNvSpPr/>
          <p:nvPr/>
        </p:nvSpPr>
        <p:spPr>
          <a:xfrm>
            <a:off x="220066" y="616186"/>
            <a:ext cx="4581726" cy="1384995"/>
          </a:xfrm>
          <a:prstGeom prst="rect">
            <a:avLst/>
          </a:prstGeom>
        </p:spPr>
        <p:txBody>
          <a:bodyPr wrap="square">
            <a:spAutoFit/>
          </a:bodyPr>
          <a:lstStyle/>
          <a:p>
            <a:r>
              <a:rPr lang="vi-VN" dirty="0" smtClean="0">
                <a:solidFill>
                  <a:schemeClr val="bg1"/>
                </a:solidFill>
                <a:latin typeface="+mj-lt"/>
              </a:rPr>
              <a:t>Có </a:t>
            </a:r>
            <a:r>
              <a:rPr lang="vi-VN" dirty="0">
                <a:solidFill>
                  <a:schemeClr val="bg1"/>
                </a:solidFill>
                <a:latin typeface="+mj-lt"/>
              </a:rPr>
              <a:t>50 điểm dữ liệu được tạo bằng một đa thức bậc ba cộng thêm nhiễu. Tập dữ liệu này được chia làm </a:t>
            </a:r>
            <a:r>
              <a:rPr lang="vi-VN" dirty="0" smtClean="0">
                <a:solidFill>
                  <a:schemeClr val="bg1"/>
                </a:solidFill>
                <a:latin typeface="+mj-lt"/>
              </a:rPr>
              <a:t>hai</a:t>
            </a:r>
            <a:r>
              <a:rPr lang="en-US" dirty="0" smtClean="0">
                <a:solidFill>
                  <a:schemeClr val="bg1"/>
                </a:solidFill>
                <a:latin typeface="+mj-lt"/>
              </a:rPr>
              <a:t> </a:t>
            </a:r>
            <a:r>
              <a:rPr lang="en-US" dirty="0" err="1" smtClean="0">
                <a:solidFill>
                  <a:schemeClr val="bg1"/>
                </a:solidFill>
                <a:latin typeface="Times New Roman" panose="02020603050405020304" pitchFamily="18" charset="0"/>
                <a:cs typeface="Times New Roman" panose="02020603050405020304" pitchFamily="18" charset="0"/>
              </a:rPr>
              <a:t>loại</a:t>
            </a:r>
            <a:r>
              <a:rPr lang="en-US"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mj-lt"/>
              </a:rPr>
              <a:t> </a:t>
            </a:r>
            <a:r>
              <a:rPr lang="vi-VN" dirty="0" smtClean="0">
                <a:solidFill>
                  <a:schemeClr val="bg1"/>
                </a:solidFill>
                <a:latin typeface="+mj-lt"/>
              </a:rPr>
              <a:t>30 </a:t>
            </a:r>
            <a:r>
              <a:rPr lang="vi-VN" dirty="0">
                <a:solidFill>
                  <a:schemeClr val="bg1"/>
                </a:solidFill>
                <a:latin typeface="+mj-lt"/>
              </a:rPr>
              <a:t>điểm dữ liệu màu đỏ cho training data, 20 điểm dữ liệu màu vàng cho test </a:t>
            </a:r>
            <a:r>
              <a:rPr lang="vi-VN" dirty="0" smtClean="0">
                <a:solidFill>
                  <a:schemeClr val="bg1"/>
                </a:solidFill>
                <a:latin typeface="+mj-lt"/>
              </a:rPr>
              <a:t>data.</a:t>
            </a:r>
            <a:r>
              <a:rPr lang="en-US" dirty="0">
                <a:solidFill>
                  <a:schemeClr val="bg1"/>
                </a:solidFill>
                <a:latin typeface="+mj-lt"/>
              </a:rPr>
              <a:t> </a:t>
            </a:r>
            <a:r>
              <a:rPr lang="vi-VN" dirty="0" smtClean="0">
                <a:solidFill>
                  <a:schemeClr val="bg1"/>
                </a:solidFill>
                <a:latin typeface="+mj-lt"/>
              </a:rPr>
              <a:t>Đồ </a:t>
            </a:r>
            <a:r>
              <a:rPr lang="vi-VN" dirty="0">
                <a:solidFill>
                  <a:schemeClr val="bg1"/>
                </a:solidFill>
                <a:latin typeface="+mj-lt"/>
              </a:rPr>
              <a:t>thị của đa thức bậc ba này được </a:t>
            </a:r>
            <a:r>
              <a:rPr lang="en-US" dirty="0" err="1" smtClean="0">
                <a:solidFill>
                  <a:schemeClr val="bg1"/>
                </a:solidFill>
                <a:latin typeface="Times New Roman" panose="02020603050405020304" pitchFamily="18" charset="0"/>
                <a:cs typeface="Times New Roman" panose="02020603050405020304" pitchFamily="18" charset="0"/>
              </a:rPr>
              <a:t>biểu</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diễn</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mj-lt"/>
              </a:rPr>
              <a:t>bởi </a:t>
            </a:r>
            <a:r>
              <a:rPr lang="vi-VN" dirty="0">
                <a:solidFill>
                  <a:schemeClr val="bg1"/>
                </a:solidFill>
                <a:latin typeface="+mj-lt"/>
              </a:rPr>
              <a:t>đường màu xanh lục</a:t>
            </a:r>
            <a:r>
              <a:rPr lang="vi-VN" dirty="0" smtClean="0">
                <a:solidFill>
                  <a:schemeClr val="bg1"/>
                </a:solidFill>
                <a:latin typeface="+mj-lt"/>
              </a:rPr>
              <a:t>.</a:t>
            </a:r>
            <a:endParaRPr lang="en-US" dirty="0" smtClean="0">
              <a:solidFill>
                <a:schemeClr val="bg1"/>
              </a:solidFill>
              <a:latin typeface="+mj-lt"/>
            </a:endParaRPr>
          </a:p>
          <a:p>
            <a:r>
              <a:rPr lang="en-US" dirty="0">
                <a:solidFill>
                  <a:schemeClr val="bg1"/>
                </a:solidFill>
                <a:latin typeface="Times New Roman" panose="02020603050405020304" pitchFamily="18" charset="0"/>
                <a:cs typeface="Times New Roman" panose="02020603050405020304" pitchFamily="18" charset="0"/>
              </a:rPr>
              <a:t>H</a:t>
            </a:r>
            <a:r>
              <a:rPr lang="vi-VN" dirty="0" smtClean="0">
                <a:solidFill>
                  <a:schemeClr val="bg1"/>
                </a:solidFill>
                <a:latin typeface="Times New Roman" panose="02020603050405020304" pitchFamily="18" charset="0"/>
                <a:cs typeface="Times New Roman" panose="02020603050405020304" pitchFamily="18" charset="0"/>
              </a:rPr>
              <a:t>ãy </a:t>
            </a:r>
            <a:r>
              <a:rPr lang="vi-VN" dirty="0">
                <a:solidFill>
                  <a:schemeClr val="bg1"/>
                </a:solidFill>
                <a:latin typeface="+mj-lt"/>
              </a:rPr>
              <a:t>tìm một mô hình “tốt” để mô tả dữ liệu đã cho.</a:t>
            </a:r>
            <a:endParaRPr lang="en-US" dirty="0">
              <a:solidFill>
                <a:schemeClr val="bg1"/>
              </a:solidFill>
              <a:latin typeface="+mj-lt"/>
            </a:endParaRPr>
          </a:p>
        </p:txBody>
      </p:sp>
      <p:sp>
        <p:nvSpPr>
          <p:cNvPr id="8" name="TextBox 7"/>
          <p:cNvSpPr txBox="1"/>
          <p:nvPr/>
        </p:nvSpPr>
        <p:spPr>
          <a:xfrm>
            <a:off x="4661758" y="616186"/>
            <a:ext cx="4427199" cy="3970318"/>
          </a:xfrm>
          <a:prstGeom prst="rect">
            <a:avLst/>
          </a:prstGeom>
          <a:noFill/>
        </p:spPr>
        <p:txBody>
          <a:bodyPr wrap="square" rtlCol="0">
            <a:spAutoFit/>
          </a:bodyPr>
          <a:lstStyle/>
          <a:p>
            <a:pPr algn="just"/>
            <a:r>
              <a:rPr lang="en-US" dirty="0">
                <a:solidFill>
                  <a:schemeClr val="bg1"/>
                </a:solidFill>
                <a:latin typeface="Times New Roman" panose="02020603050405020304" pitchFamily="18" charset="0"/>
                <a:cs typeface="Times New Roman" panose="02020603050405020304" pitchFamily="18" charset="0"/>
              </a:rPr>
              <a:t>M</a:t>
            </a:r>
            <a:r>
              <a:rPr lang="vi-VN" dirty="0" smtClean="0">
                <a:solidFill>
                  <a:schemeClr val="bg1"/>
                </a:solidFill>
                <a:latin typeface="Times New Roman" panose="02020603050405020304" pitchFamily="18" charset="0"/>
                <a:cs typeface="Times New Roman" panose="02020603050405020304" pitchFamily="18" charset="0"/>
              </a:rPr>
              <a:t>ột </a:t>
            </a:r>
            <a:r>
              <a:rPr lang="vi-VN" dirty="0">
                <a:solidFill>
                  <a:schemeClr val="bg1"/>
                </a:solidFill>
                <a:latin typeface="Times New Roman" panose="02020603050405020304" pitchFamily="18" charset="0"/>
                <a:cs typeface="Times New Roman" panose="02020603050405020304" pitchFamily="18" charset="0"/>
              </a:rPr>
              <a:t>đa thức bậc không vượt quá 29 có thể fit được hoàn toàn với 30 điểm trong training data. </a:t>
            </a:r>
            <a:r>
              <a:rPr lang="en-US" dirty="0" smtClean="0">
                <a:solidFill>
                  <a:schemeClr val="bg1"/>
                </a:solidFill>
                <a:latin typeface="Times New Roman" panose="02020603050405020304" pitchFamily="18" charset="0"/>
                <a:cs typeface="Times New Roman" panose="02020603050405020304" pitchFamily="18" charset="0"/>
              </a:rPr>
              <a:t>Ta</a:t>
            </a: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xét vài giá trị </a:t>
            </a:r>
            <a:r>
              <a:rPr lang="vi-VN" dirty="0" smtClean="0">
                <a:solidFill>
                  <a:schemeClr val="bg1"/>
                </a:solidFill>
                <a:latin typeface="Times New Roman" panose="02020603050405020304" pitchFamily="18" charset="0"/>
                <a:cs typeface="Times New Roman" panose="02020603050405020304" pitchFamily="18" charset="0"/>
              </a:rPr>
              <a:t>d=2,4,8,16. </a:t>
            </a:r>
            <a:endParaRPr lang="en-US" dirty="0" smtClean="0">
              <a:solidFill>
                <a:schemeClr val="bg1"/>
              </a:solidFill>
              <a:latin typeface="Times New Roman" panose="02020603050405020304" pitchFamily="18" charset="0"/>
              <a:cs typeface="Times New Roman" panose="02020603050405020304" pitchFamily="18" charset="0"/>
            </a:endParaRPr>
          </a:p>
          <a:p>
            <a:pPr algn="just"/>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Với d=2,</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mô </a:t>
            </a:r>
            <a:r>
              <a:rPr lang="vi-VN" dirty="0">
                <a:solidFill>
                  <a:schemeClr val="bg1"/>
                </a:solidFill>
                <a:latin typeface="Times New Roman" panose="02020603050405020304" pitchFamily="18" charset="0"/>
                <a:cs typeface="Times New Roman" panose="02020603050405020304" pitchFamily="18" charset="0"/>
              </a:rPr>
              <a:t>hình dự đoán quá khác so với mô hình </a:t>
            </a:r>
            <a:r>
              <a:rPr lang="vi-VN" dirty="0" smtClean="0">
                <a:solidFill>
                  <a:schemeClr val="bg1"/>
                </a:solidFill>
                <a:latin typeface="Times New Roman" panose="02020603050405020304" pitchFamily="18" charset="0"/>
                <a:cs typeface="Times New Roman" panose="02020603050405020304" pitchFamily="18" charset="0"/>
              </a:rPr>
              <a:t>thực.</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Trong </a:t>
            </a:r>
            <a:r>
              <a:rPr lang="vi-VN" dirty="0">
                <a:solidFill>
                  <a:schemeClr val="bg1"/>
                </a:solidFill>
                <a:latin typeface="Times New Roman" panose="02020603050405020304" pitchFamily="18" charset="0"/>
                <a:cs typeface="Times New Roman" panose="02020603050405020304" pitchFamily="18" charset="0"/>
              </a:rPr>
              <a:t>trường hợp </a:t>
            </a:r>
            <a:r>
              <a:rPr lang="vi-VN" dirty="0" smtClean="0">
                <a:solidFill>
                  <a:schemeClr val="bg1"/>
                </a:solidFill>
                <a:latin typeface="Times New Roman" panose="02020603050405020304" pitchFamily="18" charset="0"/>
                <a:cs typeface="Times New Roman" panose="02020603050405020304" pitchFamily="18" charset="0"/>
              </a:rPr>
              <a:t>này</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ta </a:t>
            </a:r>
            <a:r>
              <a:rPr lang="vi-VN" dirty="0">
                <a:solidFill>
                  <a:schemeClr val="bg1"/>
                </a:solidFill>
                <a:latin typeface="Times New Roman" panose="02020603050405020304" pitchFamily="18" charset="0"/>
                <a:cs typeface="Times New Roman" panose="02020603050405020304" pitchFamily="18" charset="0"/>
              </a:rPr>
              <a:t>nói mô hình bị underfitting. </a:t>
            </a:r>
            <a:endParaRPr lang="en-US" dirty="0" smtClean="0">
              <a:solidFill>
                <a:schemeClr val="bg1"/>
              </a:solidFill>
              <a:latin typeface="Times New Roman" panose="02020603050405020304" pitchFamily="18" charset="0"/>
              <a:cs typeface="Times New Roman" panose="02020603050405020304" pitchFamily="18" charset="0"/>
            </a:endParaRPr>
          </a:p>
          <a:p>
            <a:pPr algn="just"/>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Với d=4, </a:t>
            </a:r>
            <a:r>
              <a:rPr lang="vi-VN" dirty="0">
                <a:solidFill>
                  <a:schemeClr val="bg1"/>
                </a:solidFill>
                <a:latin typeface="Times New Roman" panose="02020603050405020304" pitchFamily="18" charset="0"/>
                <a:cs typeface="Times New Roman" panose="02020603050405020304" pitchFamily="18" charset="0"/>
              </a:rPr>
              <a:t>ta được mô hình dự đoán khá giống với mô hình thực. </a:t>
            </a:r>
            <a:endParaRPr lang="en-US" dirty="0" smtClean="0">
              <a:solidFill>
                <a:schemeClr val="bg1"/>
              </a:solidFill>
              <a:latin typeface="Times New Roman" panose="02020603050405020304" pitchFamily="18" charset="0"/>
              <a:cs typeface="Times New Roman" panose="02020603050405020304" pitchFamily="18" charset="0"/>
            </a:endParaRPr>
          </a:p>
          <a:p>
            <a:pPr algn="just"/>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Với d=8, </a:t>
            </a:r>
            <a:r>
              <a:rPr lang="vi-VN" dirty="0">
                <a:solidFill>
                  <a:schemeClr val="bg1"/>
                </a:solidFill>
                <a:latin typeface="Times New Roman" panose="02020603050405020304" pitchFamily="18" charset="0"/>
                <a:cs typeface="Times New Roman" panose="02020603050405020304" pitchFamily="18" charset="0"/>
              </a:rPr>
              <a:t>với các điểm dữ liệu trong khoảng </a:t>
            </a:r>
            <a:r>
              <a:rPr lang="vi-VN" dirty="0" smtClean="0">
                <a:solidFill>
                  <a:schemeClr val="bg1"/>
                </a:solidFill>
                <a:latin typeface="Times New Roman" panose="02020603050405020304" pitchFamily="18" charset="0"/>
                <a:cs typeface="Times New Roman" panose="02020603050405020304" pitchFamily="18" charset="0"/>
              </a:rPr>
              <a:t>của</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training </a:t>
            </a:r>
            <a:r>
              <a:rPr lang="vi-VN" dirty="0">
                <a:solidFill>
                  <a:schemeClr val="bg1"/>
                </a:solidFill>
                <a:latin typeface="Times New Roman" panose="02020603050405020304" pitchFamily="18" charset="0"/>
                <a:cs typeface="Times New Roman" panose="02020603050405020304" pitchFamily="18" charset="0"/>
              </a:rPr>
              <a:t>data, mô hình dự đoán và mô hình </a:t>
            </a:r>
            <a:r>
              <a:rPr lang="vi-VN" dirty="0" smtClean="0">
                <a:solidFill>
                  <a:schemeClr val="bg1"/>
                </a:solidFill>
                <a:latin typeface="Times New Roman" panose="02020603050405020304" pitchFamily="18" charset="0"/>
                <a:cs typeface="Times New Roman" panose="02020603050405020304" pitchFamily="18" charset="0"/>
              </a:rPr>
              <a:t>thự</a:t>
            </a:r>
            <a:r>
              <a:rPr lang="en-US" dirty="0" smtClean="0">
                <a:solidFill>
                  <a:schemeClr val="bg1"/>
                </a:solidFill>
                <a:latin typeface="Times New Roman" panose="02020603050405020304" pitchFamily="18" charset="0"/>
                <a:cs typeface="Times New Roman" panose="02020603050405020304" pitchFamily="18" charset="0"/>
              </a:rPr>
              <a:t>c</a:t>
            </a: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là khá giống nhau. Tuy </a:t>
            </a:r>
            <a:r>
              <a:rPr lang="vi-VN" dirty="0" smtClean="0">
                <a:solidFill>
                  <a:schemeClr val="bg1"/>
                </a:solidFill>
                <a:latin typeface="Times New Roman" panose="02020603050405020304" pitchFamily="18" charset="0"/>
                <a:cs typeface="Times New Roman" panose="02020603050405020304" pitchFamily="18" charset="0"/>
              </a:rPr>
              <a:t>nhiên,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về</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gần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cuối</a:t>
            </a: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đa thức bậc 8 cho kết quả hoàn toàn ngược với xu hướng của dữ liệu</a:t>
            </a:r>
            <a:r>
              <a:rPr lang="vi-VN"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a:p>
            <a:pPr algn="just"/>
            <a:r>
              <a:rPr lang="vi-VN" dirty="0" smtClean="0">
                <a:solidFill>
                  <a:schemeClr val="bg1"/>
                </a:solidFill>
                <a:latin typeface="Times New Roman" panose="02020603050405020304" pitchFamily="18" charset="0"/>
                <a:cs typeface="Times New Roman" panose="02020603050405020304" pitchFamily="18" charset="0"/>
              </a:rPr>
              <a:t>Điều </a:t>
            </a:r>
            <a:r>
              <a:rPr lang="vi-VN" dirty="0">
                <a:solidFill>
                  <a:schemeClr val="bg1"/>
                </a:solidFill>
                <a:latin typeface="Times New Roman" panose="02020603050405020304" pitchFamily="18" charset="0"/>
                <a:cs typeface="Times New Roman" panose="02020603050405020304" pitchFamily="18" charset="0"/>
              </a:rPr>
              <a:t>tương tự xảy ra trong trường hợp </a:t>
            </a:r>
            <a:r>
              <a:rPr lang="vi-VN" dirty="0" smtClean="0">
                <a:solidFill>
                  <a:schemeClr val="bg1"/>
                </a:solidFill>
                <a:latin typeface="Times New Roman" panose="02020603050405020304" pitchFamily="18" charset="0"/>
                <a:cs typeface="Times New Roman" panose="02020603050405020304" pitchFamily="18" charset="0"/>
              </a:rPr>
              <a:t>d=16. </a:t>
            </a:r>
            <a:r>
              <a:rPr lang="vi-VN" dirty="0">
                <a:solidFill>
                  <a:schemeClr val="bg1"/>
                </a:solidFill>
                <a:latin typeface="Times New Roman" panose="02020603050405020304" pitchFamily="18" charset="0"/>
                <a:cs typeface="Times New Roman" panose="02020603050405020304" pitchFamily="18" charset="0"/>
              </a:rPr>
              <a:t>Đa thức bậc 16 này quá fit dữ liệu trong khoảng đang xét, và quá </a:t>
            </a:r>
            <a:r>
              <a:rPr lang="vi-VN" dirty="0" smtClean="0">
                <a:solidFill>
                  <a:schemeClr val="bg1"/>
                </a:solidFill>
                <a:latin typeface="Times New Roman" panose="02020603050405020304" pitchFamily="18" charset="0"/>
                <a:cs typeface="Times New Roman" panose="02020603050405020304" pitchFamily="18" charset="0"/>
              </a:rPr>
              <a:t>fit</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tức </a:t>
            </a:r>
            <a:r>
              <a:rPr lang="vi-VN" dirty="0">
                <a:solidFill>
                  <a:schemeClr val="bg1"/>
                </a:solidFill>
                <a:latin typeface="Times New Roman" panose="02020603050405020304" pitchFamily="18" charset="0"/>
                <a:cs typeface="Times New Roman" panose="02020603050405020304" pitchFamily="18" charset="0"/>
              </a:rPr>
              <a:t>không được mượt trong khoảng dữ liệu training</a:t>
            </a:r>
            <a:r>
              <a:rPr lang="vi-VN"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Tx/>
              <a:buChar char="-"/>
            </a:pPr>
            <a:endParaRPr lang="en-US" dirty="0" smtClean="0">
              <a:solidFill>
                <a:schemeClr val="bg1"/>
              </a:solidFill>
              <a:latin typeface="Times New Roman" panose="02020603050405020304" pitchFamily="18" charset="0"/>
              <a:cs typeface="Times New Roman" panose="02020603050405020304" pitchFamily="18" charset="0"/>
            </a:endParaRPr>
          </a:p>
          <a:p>
            <a:pPr algn="just"/>
            <a:r>
              <a:rPr lang="vi-VN" dirty="0" smtClean="0">
                <a:solidFill>
                  <a:schemeClr val="bg1"/>
                </a:solidFill>
                <a:latin typeface="Times New Roman" panose="02020603050405020304" pitchFamily="18" charset="0"/>
                <a:cs typeface="Times New Roman" panose="02020603050405020304" pitchFamily="18" charset="0"/>
              </a:rPr>
              <a:t>Việc </a:t>
            </a:r>
            <a:r>
              <a:rPr lang="vi-VN" dirty="0">
                <a:solidFill>
                  <a:schemeClr val="bg1"/>
                </a:solidFill>
                <a:latin typeface="Times New Roman" panose="02020603050405020304" pitchFamily="18" charset="0"/>
                <a:cs typeface="Times New Roman" panose="02020603050405020304" pitchFamily="18" charset="0"/>
              </a:rPr>
              <a:t>quá fit trong trường hợp bậc 16 không tốt vì mô hình đang cố gắng mô tả nhiễu hơn </a:t>
            </a:r>
            <a:r>
              <a:rPr lang="vi-VN" dirty="0" smtClean="0">
                <a:solidFill>
                  <a:schemeClr val="bg1"/>
                </a:solidFill>
                <a:latin typeface="Times New Roman" panose="02020603050405020304" pitchFamily="18" charset="0"/>
                <a:cs typeface="Times New Roman" panose="02020603050405020304" pitchFamily="18" charset="0"/>
              </a:rPr>
              <a:t>là</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mô</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tả</a:t>
            </a: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dữ liệu. Hai trường hợp đa thức bậc cao này được gọi là </a:t>
            </a:r>
            <a:r>
              <a:rPr lang="vi-VN" i="1" dirty="0">
                <a:solidFill>
                  <a:schemeClr val="bg1"/>
                </a:solidFill>
                <a:latin typeface="Times New Roman" panose="02020603050405020304" pitchFamily="18" charset="0"/>
                <a:cs typeface="Times New Roman" panose="02020603050405020304" pitchFamily="18" charset="0"/>
              </a:rPr>
              <a:t>Overfitting.</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220066" y="116617"/>
            <a:ext cx="2965877" cy="461665"/>
          </a:xfrm>
          <a:prstGeom prst="rect">
            <a:avLst/>
          </a:prstGeom>
        </p:spPr>
        <p:txBody>
          <a:bodyPr wrap="none">
            <a:spAutoFit/>
          </a:bodyPr>
          <a:lstStyle/>
          <a:p>
            <a:r>
              <a:rPr lang="" altLang="en-US" sz="2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M Serif Display" panose="020B0604020202020204" charset="0"/>
                <a:sym typeface="+mn-ea"/>
              </a:rPr>
              <a:t>3</a:t>
            </a:r>
            <a:r>
              <a:rPr lang="" altLang="en-US" sz="2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M Serif Display" panose="020B0604020202020204" charset="0"/>
                <a:sym typeface="+mn-ea"/>
              </a:rPr>
              <a:t>. Bài toán minh họa</a:t>
            </a:r>
            <a:endParaRPr lang="en-US" sz="2400" dirty="0">
              <a:latin typeface="DM Serif Display" panose="020B0604020202020204" charset="0"/>
            </a:endParaRPr>
          </a:p>
        </p:txBody>
      </p:sp>
    </p:spTree>
    <p:extLst>
      <p:ext uri="{BB962C8B-B14F-4D97-AF65-F5344CB8AC3E}">
        <p14:creationId xmlns:p14="http://schemas.microsoft.com/office/powerpoint/2010/main" val="329598273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5C2"/>
                </a:solidFill>
                <a:effectLst/>
                <a:uLnTx/>
                <a:uFillTx/>
                <a:latin typeface="DM Serif Display"/>
                <a:sym typeface="DM Serif Display"/>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7</a:t>
            </a:fld>
            <a:endParaRPr kumimoji="0" lang="en-GB" sz="1300" b="0" i="0" u="none" strike="noStrike" kern="0" cap="none" spc="0" normalizeH="0" baseline="0" noProof="0">
              <a:ln>
                <a:noFill/>
              </a:ln>
              <a:solidFill>
                <a:srgbClr val="97A5C2"/>
              </a:solidFill>
              <a:effectLst/>
              <a:uLnTx/>
              <a:uFillTx/>
              <a:latin typeface="DM Serif Display"/>
              <a:sym typeface="DM Serif Display"/>
            </a:endParaRPr>
          </a:p>
        </p:txBody>
      </p:sp>
      <p:pic>
        <p:nvPicPr>
          <p:cNvPr id="31" name="Picture 3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116461" cy="616845"/>
          </a:xfrm>
          <a:prstGeom prst="rect">
            <a:avLst/>
          </a:prstGeom>
        </p:spPr>
      </p:pic>
      <p:sp>
        <p:nvSpPr>
          <p:cNvPr id="2" name="Rectangle 1"/>
          <p:cNvSpPr/>
          <p:nvPr/>
        </p:nvSpPr>
        <p:spPr>
          <a:xfrm>
            <a:off x="574756" y="2110085"/>
            <a:ext cx="7994497" cy="923330"/>
          </a:xfrm>
          <a:prstGeom prst="rect">
            <a:avLst/>
          </a:prstGeom>
        </p:spPr>
        <p:txBody>
          <a:bodyPr wrap="none">
            <a:spAutoFit/>
          </a:bodyPr>
          <a:lstStyle/>
          <a:p>
            <a:pPr lvl="0" algn="ct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II.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Định</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nghĩa</a:t>
            </a:r>
            <a:r>
              <a:rPr lang="en-US" sz="5400" b="1" dirty="0"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 </a:t>
            </a:r>
            <a:r>
              <a:rPr lang="en-US" sz="5400" b="1" dirty="0" err="1" smtClean="0">
                <a:ln w="13462">
                  <a:solidFill>
                    <a:srgbClr val="FFFFFF"/>
                  </a:solidFill>
                  <a:prstDash val="solid"/>
                </a:ln>
                <a:solidFill>
                  <a:srgbClr val="11191F">
                    <a:lumMod val="85000"/>
                    <a:lumOff val="15000"/>
                  </a:srgbClr>
                </a:solidFill>
                <a:effectLst>
                  <a:outerShdw dist="38100" dir="2700000" algn="bl" rotWithShape="0">
                    <a:srgbClr val="CC5900"/>
                  </a:outerShdw>
                </a:effectLst>
              </a:rPr>
              <a:t>Overfiting</a:t>
            </a:r>
            <a:endParaRPr lang="en-US" sz="5400" b="1" dirty="0">
              <a:ln w="13462">
                <a:solidFill>
                  <a:srgbClr val="FFFFFF"/>
                </a:solidFill>
                <a:prstDash val="solid"/>
              </a:ln>
              <a:solidFill>
                <a:srgbClr val="11191F">
                  <a:lumMod val="85000"/>
                  <a:lumOff val="15000"/>
                </a:srgbClr>
              </a:solidFill>
              <a:effectLst>
                <a:outerShdw dist="38100" dir="2700000" algn="bl" rotWithShape="0">
                  <a:srgbClr val="CC5900"/>
                </a:outerShdw>
              </a:effectLst>
            </a:endParaRPr>
          </a:p>
        </p:txBody>
      </p:sp>
    </p:spTree>
    <p:extLst>
      <p:ext uri="{BB962C8B-B14F-4D97-AF65-F5344CB8AC3E}">
        <p14:creationId xmlns:p14="http://schemas.microsoft.com/office/powerpoint/2010/main" val="4196178833"/>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lang="en-GB"/>
          </a:p>
        </p:txBody>
      </p:sp>
      <p:sp>
        <p:nvSpPr>
          <p:cNvPr id="74" name="Google Shape;74;p17"/>
          <p:cNvSpPr txBox="1">
            <a:spLocks noGrp="1"/>
          </p:cNvSpPr>
          <p:nvPr>
            <p:ph type="title"/>
          </p:nvPr>
        </p:nvSpPr>
        <p:spPr>
          <a:xfrm>
            <a:off x="1935803" y="216749"/>
            <a:ext cx="4065567" cy="45576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 altLang="en-US" sz="3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1. Overfitting là gì?</a:t>
            </a:r>
            <a:endParaRPr lang="" altLang="en-US" sz="3000"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397826" cy="772299"/>
          </a:xfrm>
          <a:prstGeom prst="rect">
            <a:avLst/>
          </a:prstGeom>
        </p:spPr>
      </p:pic>
      <p:sp>
        <p:nvSpPr>
          <p:cNvPr id="3" name="Rectangle 2"/>
          <p:cNvSpPr/>
          <p:nvPr/>
        </p:nvSpPr>
        <p:spPr>
          <a:xfrm>
            <a:off x="252919" y="1066117"/>
            <a:ext cx="4727642" cy="3293209"/>
          </a:xfrm>
          <a:prstGeom prst="rect">
            <a:avLst/>
          </a:prstGeom>
        </p:spPr>
        <p:txBody>
          <a:bodyPr wrap="square">
            <a:spAutoFit/>
          </a:bodyPr>
          <a:lstStyle/>
          <a:p>
            <a:pPr algn="just"/>
            <a:r>
              <a:rPr lang="vi-VN" sz="1600" dirty="0">
                <a:solidFill>
                  <a:schemeClr val="bg1"/>
                </a:solidFill>
                <a:latin typeface="+mj-lt"/>
              </a:rPr>
              <a:t>Overfitting là hiện tượng mô hình tìm được quá khớp với dữ liệu training. Việc quá khớp này có thể dẫn đến việc dự đoán nhầm </a:t>
            </a:r>
            <a:r>
              <a:rPr lang="en-US" sz="1600" dirty="0" err="1" smtClean="0">
                <a:solidFill>
                  <a:schemeClr val="bg1"/>
                </a:solidFill>
                <a:latin typeface="+mj-lt"/>
              </a:rPr>
              <a:t>dữ</a:t>
            </a:r>
            <a:r>
              <a:rPr lang="en-US" sz="1600" dirty="0" smtClean="0">
                <a:solidFill>
                  <a:schemeClr val="bg1"/>
                </a:solidFill>
                <a:latin typeface="+mj-lt"/>
              </a:rPr>
              <a:t> </a:t>
            </a:r>
            <a:r>
              <a:rPr lang="en-US" sz="1600" dirty="0" err="1" smtClean="0">
                <a:solidFill>
                  <a:schemeClr val="bg1"/>
                </a:solidFill>
                <a:latin typeface="+mj-lt"/>
              </a:rPr>
              <a:t>liệu</a:t>
            </a:r>
            <a:r>
              <a:rPr lang="en-US" sz="1600" dirty="0" smtClean="0">
                <a:solidFill>
                  <a:schemeClr val="bg1"/>
                </a:solidFill>
                <a:latin typeface="+mj-lt"/>
              </a:rPr>
              <a:t> </a:t>
            </a:r>
            <a:r>
              <a:rPr lang="vi-VN" sz="1600" dirty="0" smtClean="0">
                <a:solidFill>
                  <a:schemeClr val="bg1"/>
                </a:solidFill>
                <a:latin typeface="+mj-lt"/>
              </a:rPr>
              <a:t>nhiễu</a:t>
            </a:r>
            <a:r>
              <a:rPr lang="vi-VN" sz="1600" dirty="0">
                <a:solidFill>
                  <a:schemeClr val="bg1"/>
                </a:solidFill>
                <a:latin typeface="+mj-lt"/>
              </a:rPr>
              <a:t>, </a:t>
            </a:r>
            <a:r>
              <a:rPr lang="en-US" sz="1600" dirty="0" err="1" smtClean="0">
                <a:solidFill>
                  <a:schemeClr val="bg1"/>
                </a:solidFill>
                <a:latin typeface="+mj-lt"/>
              </a:rPr>
              <a:t>từ</a:t>
            </a:r>
            <a:r>
              <a:rPr lang="en-US" sz="1600" dirty="0" smtClean="0">
                <a:solidFill>
                  <a:schemeClr val="bg1"/>
                </a:solidFill>
                <a:latin typeface="+mj-lt"/>
              </a:rPr>
              <a:t> </a:t>
            </a:r>
            <a:r>
              <a:rPr lang="en-US" sz="1600" dirty="0" err="1" smtClean="0">
                <a:solidFill>
                  <a:schemeClr val="bg1"/>
                </a:solidFill>
                <a:latin typeface="+mj-lt"/>
              </a:rPr>
              <a:t>đó</a:t>
            </a:r>
            <a:r>
              <a:rPr lang="vi-VN" sz="1600" dirty="0" smtClean="0">
                <a:solidFill>
                  <a:schemeClr val="bg1"/>
                </a:solidFill>
                <a:latin typeface="+mj-lt"/>
              </a:rPr>
              <a:t> </a:t>
            </a:r>
            <a:r>
              <a:rPr lang="vi-VN" sz="1600" dirty="0">
                <a:solidFill>
                  <a:schemeClr val="bg1"/>
                </a:solidFill>
                <a:latin typeface="+mj-lt"/>
              </a:rPr>
              <a:t>chất lượng mô hình không còn tốt trên dữ liệu test nữa. Dữ liệu test được giả sử là không được biết trước, và không được sử dụng để xây dựng các mô hình Machine Learning.</a:t>
            </a:r>
          </a:p>
          <a:p>
            <a:pPr algn="just"/>
            <a:endParaRPr lang="vi-VN" sz="1600" dirty="0">
              <a:solidFill>
                <a:schemeClr val="bg1"/>
              </a:solidFill>
              <a:latin typeface="+mj-lt"/>
            </a:endParaRPr>
          </a:p>
          <a:p>
            <a:pPr algn="just"/>
            <a:r>
              <a:rPr lang="vi-VN" sz="1600" dirty="0">
                <a:solidFill>
                  <a:schemeClr val="bg1"/>
                </a:solidFill>
                <a:latin typeface="+mj-lt"/>
              </a:rPr>
              <a:t>Về cơ bản, overfitting xảy ra khi mô hình quá phức tạp để mô phỏng training data. Điều này </a:t>
            </a:r>
            <a:r>
              <a:rPr lang="vi-VN" sz="1600" dirty="0" smtClean="0">
                <a:solidFill>
                  <a:schemeClr val="bg1"/>
                </a:solidFill>
                <a:latin typeface="+mj-lt"/>
              </a:rPr>
              <a:t>xảy </a:t>
            </a:r>
            <a:r>
              <a:rPr lang="vi-VN" sz="1600" dirty="0">
                <a:solidFill>
                  <a:schemeClr val="bg1"/>
                </a:solidFill>
                <a:latin typeface="+mj-lt"/>
              </a:rPr>
              <a:t>ra khi lượng dữ liệu training quá nhỏ trong khi độ phức tạp của mô hình quá cao. </a:t>
            </a:r>
            <a:r>
              <a:rPr lang="vi-VN" sz="1600" dirty="0" smtClean="0">
                <a:solidFill>
                  <a:schemeClr val="bg1"/>
                </a:solidFill>
                <a:latin typeface="+mj-lt"/>
              </a:rPr>
              <a:t>Trong</a:t>
            </a:r>
            <a:r>
              <a:rPr lang="en-US" sz="1600" dirty="0" smtClean="0">
                <a:solidFill>
                  <a:schemeClr val="bg1"/>
                </a:solidFill>
                <a:latin typeface="+mj-lt"/>
              </a:rPr>
              <a:t> </a:t>
            </a:r>
            <a:r>
              <a:rPr lang="en-US" sz="1600" dirty="0" err="1" smtClean="0">
                <a:solidFill>
                  <a:schemeClr val="bg1"/>
                </a:solidFill>
                <a:latin typeface="Times New Roman" panose="02020603050405020304" pitchFamily="18" charset="0"/>
                <a:cs typeface="Times New Roman" panose="02020603050405020304" pitchFamily="18" charset="0"/>
              </a:rPr>
              <a:t>bài</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toán</a:t>
            </a:r>
            <a:r>
              <a:rPr lang="en-US" sz="1600" dirty="0" smtClean="0">
                <a:solidFill>
                  <a:schemeClr val="bg1"/>
                </a:solidFill>
                <a:latin typeface="Times New Roman" panose="02020603050405020304" pitchFamily="18" charset="0"/>
                <a:cs typeface="Times New Roman" panose="02020603050405020304" pitchFamily="18" charset="0"/>
              </a:rPr>
              <a:t> minh </a:t>
            </a:r>
            <a:r>
              <a:rPr lang="en-US" sz="1600" dirty="0" err="1" smtClean="0">
                <a:solidFill>
                  <a:schemeClr val="bg1"/>
                </a:solidFill>
                <a:latin typeface="Times New Roman" panose="02020603050405020304" pitchFamily="18" charset="0"/>
                <a:cs typeface="Times New Roman" panose="02020603050405020304" pitchFamily="18" charset="0"/>
              </a:rPr>
              <a:t>họa</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trên</a:t>
            </a:r>
            <a:r>
              <a:rPr lang="vi-VN" sz="1600" dirty="0" smtClean="0">
                <a:solidFill>
                  <a:schemeClr val="bg1"/>
                </a:solidFill>
                <a:latin typeface="+mj-lt"/>
              </a:rPr>
              <a:t>, </a:t>
            </a:r>
            <a:r>
              <a:rPr lang="vi-VN" sz="1600" dirty="0">
                <a:solidFill>
                  <a:schemeClr val="bg1"/>
                </a:solidFill>
                <a:latin typeface="+mj-lt"/>
              </a:rPr>
              <a:t>độ phức tạp của mô hình có thể được coi là bậc của đa thức cần tìm</a:t>
            </a:r>
            <a:r>
              <a:rPr lang="vi-VN" sz="1600" dirty="0" smtClean="0">
                <a:solidFill>
                  <a:schemeClr val="bg1"/>
                </a:solidFill>
                <a:latin typeface="+mj-lt"/>
              </a:rPr>
              <a:t>.</a:t>
            </a:r>
            <a:endParaRPr lang="vi-VN" sz="1600" dirty="0">
              <a:solidFill>
                <a:schemeClr val="bg1"/>
              </a:solidFill>
              <a:latin typeface="+mj-lt"/>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241" y="1066117"/>
            <a:ext cx="3618843" cy="3607534"/>
          </a:xfrm>
          <a:prstGeom prst="rect">
            <a:avLst/>
          </a:prstGeom>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9</a:t>
            </a:fld>
            <a:endParaRPr lang="en-GB"/>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677" y="55523"/>
            <a:ext cx="1397826" cy="772299"/>
          </a:xfrm>
          <a:prstGeom prst="rect">
            <a:avLst/>
          </a:prstGeom>
        </p:spPr>
      </p:pic>
      <p:sp>
        <p:nvSpPr>
          <p:cNvPr id="4" name="Rectangle 3"/>
          <p:cNvSpPr/>
          <p:nvPr/>
        </p:nvSpPr>
        <p:spPr>
          <a:xfrm>
            <a:off x="2395092" y="181491"/>
            <a:ext cx="5032147" cy="646331"/>
          </a:xfrm>
          <a:prstGeom prst="rect">
            <a:avLst/>
          </a:prstGeom>
        </p:spPr>
        <p:txBody>
          <a:bodyPr wrap="none">
            <a:spAutoFit/>
          </a:bodyPr>
          <a:lstStyle/>
          <a:p>
            <a:r>
              <a:rPr lang="en-US" altLang="en-US"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2. </a:t>
            </a:r>
            <a:r>
              <a:rPr lang="en-US" altLang="en-US" sz="36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Định</a:t>
            </a:r>
            <a:r>
              <a:rPr lang="en-US" altLang="en-US"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36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nghĩa</a:t>
            </a:r>
            <a:r>
              <a:rPr lang="en-US" altLang="en-US"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r>
              <a:rPr lang="en-US" altLang="en-US" sz="36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Overfiting</a:t>
            </a:r>
            <a:endParaRPr lang="en-US" sz="3600" dirty="0"/>
          </a:p>
        </p:txBody>
      </p:sp>
      <p:sp>
        <p:nvSpPr>
          <p:cNvPr id="6" name="Rectangle 5"/>
          <p:cNvSpPr/>
          <p:nvPr/>
        </p:nvSpPr>
        <p:spPr>
          <a:xfrm>
            <a:off x="1138136" y="1094502"/>
            <a:ext cx="7033098" cy="2862322"/>
          </a:xfrm>
          <a:prstGeom prst="rect">
            <a:avLst/>
          </a:prstGeom>
        </p:spPr>
        <p:txBody>
          <a:bodyPr wrap="square">
            <a:spAutoFit/>
          </a:bodyPr>
          <a:lstStyle/>
          <a:p>
            <a:r>
              <a:rPr lang="vi-VN" sz="4000" b="1" dirty="0">
                <a:solidFill>
                  <a:schemeClr val="bg1"/>
                </a:solidFill>
                <a:latin typeface="+mj-lt"/>
              </a:rPr>
              <a:t>Overfiting</a:t>
            </a:r>
            <a:endParaRPr lang="en-US" sz="4000" dirty="0">
              <a:solidFill>
                <a:schemeClr val="bg1"/>
              </a:solidFill>
              <a:latin typeface="+mj-lt"/>
            </a:endParaRPr>
          </a:p>
          <a:p>
            <a:r>
              <a:rPr lang="en-US" sz="2800" dirty="0" err="1">
                <a:solidFill>
                  <a:schemeClr val="bg1"/>
                </a:solidFill>
                <a:latin typeface="Times New Roman" panose="02020603050405020304" pitchFamily="18" charset="0"/>
                <a:cs typeface="Times New Roman" panose="02020603050405020304" pitchFamily="18" charset="0"/>
              </a:rPr>
              <a:t>Là</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hiện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tượng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mô</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hình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ghi</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nhớ</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quá</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tốt</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dữ</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liệu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huấn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luyện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và</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phụ</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thuộc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vào</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nó</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việc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này</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khiến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cho</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mô</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hình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không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thể</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tổng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quát</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hóa</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các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quy</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luật</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để</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hoạt</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động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với</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dữ</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liệu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chưa</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từng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được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chứng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kiến</a:t>
            </a:r>
            <a:r>
              <a:rPr lang="en-US" sz="2800" dirty="0">
                <a:solidFill>
                  <a:schemeClr val="bg1"/>
                </a:solidFill>
                <a:latin typeface="Times New Roman" panose="02020603050405020304" pitchFamily="18" charset="0"/>
                <a:cs typeface="Times New Roman" panose="02020603050405020304" pitchFamily="18" charset="0"/>
              </a:rPr>
              <a:t>. </a:t>
            </a:r>
          </a:p>
        </p:txBody>
      </p:sp>
      <p:sp>
        <p:nvSpPr>
          <p:cNvPr id="9" name="Rectangle 8"/>
          <p:cNvSpPr/>
          <p:nvPr/>
        </p:nvSpPr>
        <p:spPr>
          <a:xfrm>
            <a:off x="4906378" y="4092699"/>
            <a:ext cx="4046706" cy="415498"/>
          </a:xfrm>
          <a:prstGeom prst="rect">
            <a:avLst/>
          </a:prstGeom>
        </p:spPr>
        <p:txBody>
          <a:bodyPr wrap="square">
            <a:spAutoFit/>
          </a:bodyPr>
          <a:lstStyle/>
          <a:p>
            <a:r>
              <a:rPr lang="en-US" sz="1050" i="1" dirty="0" err="1">
                <a:solidFill>
                  <a:schemeClr val="bg1"/>
                </a:solidFill>
              </a:rPr>
              <a:t>Trích</a:t>
            </a:r>
            <a:r>
              <a:rPr lang="en-US" sz="1050" i="1" dirty="0">
                <a:solidFill>
                  <a:schemeClr val="bg1"/>
                </a:solidFill>
              </a:rPr>
              <a:t> "</a:t>
            </a:r>
            <a:r>
              <a:rPr lang="en-US" sz="1050" i="1" dirty="0" smtClean="0">
                <a:solidFill>
                  <a:schemeClr val="bg1"/>
                </a:solidFill>
              </a:rPr>
              <a:t>Overfitting“, </a:t>
            </a:r>
            <a:r>
              <a:rPr lang="en-US" sz="1050" i="1" dirty="0" err="1" smtClean="0">
                <a:solidFill>
                  <a:schemeClr val="bg1"/>
                </a:solidFill>
              </a:rPr>
              <a:t>Trí</a:t>
            </a:r>
            <a:r>
              <a:rPr lang="en-US" sz="1050" i="1" dirty="0" smtClean="0">
                <a:solidFill>
                  <a:schemeClr val="bg1"/>
                </a:solidFill>
              </a:rPr>
              <a:t> </a:t>
            </a:r>
            <a:r>
              <a:rPr lang="en-US" sz="1050" i="1" dirty="0" err="1">
                <a:solidFill>
                  <a:schemeClr val="bg1"/>
                </a:solidFill>
              </a:rPr>
              <a:t>tuệ</a:t>
            </a:r>
            <a:r>
              <a:rPr lang="en-US" sz="1050" i="1" dirty="0">
                <a:solidFill>
                  <a:schemeClr val="bg1"/>
                </a:solidFill>
              </a:rPr>
              <a:t> </a:t>
            </a:r>
            <a:r>
              <a:rPr lang="en-US" sz="1050" i="1" dirty="0" err="1">
                <a:solidFill>
                  <a:schemeClr val="bg1"/>
                </a:solidFill>
              </a:rPr>
              <a:t>nhân</a:t>
            </a:r>
            <a:r>
              <a:rPr lang="en-US" sz="1050" i="1" dirty="0">
                <a:solidFill>
                  <a:schemeClr val="bg1"/>
                </a:solidFill>
              </a:rPr>
              <a:t> </a:t>
            </a:r>
            <a:r>
              <a:rPr lang="en-US" sz="1050" i="1" dirty="0" err="1">
                <a:solidFill>
                  <a:schemeClr val="bg1"/>
                </a:solidFill>
              </a:rPr>
              <a:t>tạo</a:t>
            </a:r>
            <a:r>
              <a:rPr lang="en-US" sz="1050" i="1" dirty="0">
                <a:solidFill>
                  <a:schemeClr val="bg1"/>
                </a:solidFill>
              </a:rPr>
              <a:t>, </a:t>
            </a:r>
            <a:r>
              <a:rPr lang="en-US" sz="1050" i="1" dirty="0" err="1">
                <a:solidFill>
                  <a:schemeClr val="bg1"/>
                </a:solidFill>
              </a:rPr>
              <a:t>Ngày</a:t>
            </a:r>
            <a:r>
              <a:rPr lang="en-US" sz="1050" i="1" dirty="0">
                <a:solidFill>
                  <a:schemeClr val="bg1"/>
                </a:solidFill>
              </a:rPr>
              <a:t> </a:t>
            </a:r>
            <a:r>
              <a:rPr lang="en-US" sz="1050" i="1" dirty="0" err="1">
                <a:solidFill>
                  <a:schemeClr val="bg1"/>
                </a:solidFill>
              </a:rPr>
              <a:t>xuất</a:t>
            </a:r>
            <a:r>
              <a:rPr lang="en-US" sz="1050" i="1" dirty="0">
                <a:solidFill>
                  <a:schemeClr val="bg1"/>
                </a:solidFill>
              </a:rPr>
              <a:t> </a:t>
            </a:r>
            <a:r>
              <a:rPr lang="en-US" sz="1050" i="1" dirty="0" err="1">
                <a:solidFill>
                  <a:schemeClr val="bg1"/>
                </a:solidFill>
              </a:rPr>
              <a:t>bản</a:t>
            </a:r>
            <a:r>
              <a:rPr lang="en-US" sz="1050" i="1" dirty="0">
                <a:solidFill>
                  <a:schemeClr val="bg1"/>
                </a:solidFill>
              </a:rPr>
              <a:t>: </a:t>
            </a:r>
            <a:r>
              <a:rPr lang="en-US" sz="1050" i="1" dirty="0" smtClean="0">
                <a:solidFill>
                  <a:schemeClr val="bg1"/>
                </a:solidFill>
              </a:rPr>
              <a:t>23/01/2020 </a:t>
            </a:r>
          </a:p>
          <a:p>
            <a:r>
              <a:rPr lang="en-US" sz="1050" i="1" dirty="0">
                <a:solidFill>
                  <a:schemeClr val="bg1"/>
                </a:solidFill>
              </a:rPr>
              <a:t>URL: https://trituenhantao.io/tu-dien-thuat-ngu/overfitting/</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2125</TotalTime>
  <Words>1202</Words>
  <Application>Microsoft Office PowerPoint</Application>
  <PresentationFormat>On-screen Show (16:9)</PresentationFormat>
  <Paragraphs>103</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.VnVogue</vt:lpstr>
      <vt:lpstr>Arial</vt:lpstr>
      <vt:lpstr>Times New Roman</vt:lpstr>
      <vt:lpstr>.VnVogueH</vt:lpstr>
      <vt:lpstr>Montserrat Light</vt:lpstr>
      <vt:lpstr>DM Serif Display</vt:lpstr>
      <vt:lpstr>Calibri</vt:lpstr>
      <vt:lpstr>Mutius template</vt:lpstr>
      <vt:lpstr>Nhập Môn Học Máy</vt:lpstr>
      <vt:lpstr>Nội Dung</vt:lpstr>
      <vt:lpstr>PowerPoint Presentation</vt:lpstr>
      <vt:lpstr>1. Đặt vấn đề</vt:lpstr>
      <vt:lpstr>PowerPoint Presentation</vt:lpstr>
      <vt:lpstr>PowerPoint Presentation</vt:lpstr>
      <vt:lpstr>PowerPoint Presentation</vt:lpstr>
      <vt:lpstr>1. Overfitting là gì?</vt:lpstr>
      <vt:lpstr>PowerPoint Presentation</vt:lpstr>
      <vt:lpstr>PowerPoint Presentation</vt:lpstr>
      <vt:lpstr>Các phương pháp tránh Overfiting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 Tuệ Nhân Tạo</dc:title>
  <dc:creator/>
  <cp:lastModifiedBy>DELL</cp:lastModifiedBy>
  <cp:revision>52</cp:revision>
  <dcterms:created xsi:type="dcterms:W3CDTF">2020-02-18T10:25:22Z</dcterms:created>
  <dcterms:modified xsi:type="dcterms:W3CDTF">2021-03-07T11:39:21Z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