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0B8FD-A131-4A1C-9493-BD5DF09BC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C0D6D6-53DC-4915-8964-47606AA5D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51B1E-AFE2-4444-A7DC-64902E9C1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F24B-95FA-4A2C-A3A3-CAE7BA3504E5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765C2-F501-4475-9EF6-0003405C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7F396-9275-4909-AC95-62BA4790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ED9A-E15B-4494-BB34-C81F2686B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64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3F410-7A64-4527-8C0D-89FA744D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6B4AA9-D3B4-4F7A-87F9-09809B7D4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425981-55B4-40DA-BA1F-A83873B2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F24B-95FA-4A2C-A3A3-CAE7BA3504E5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9E1A1-BD7C-44DB-81EF-E8278040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1DB140-99EA-4947-ACCB-1312CC55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ED9A-E15B-4494-BB34-C81F2686B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12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B0E4B4-FA05-4879-BAE6-C01C17FCF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8521FC-2E2E-467C-955A-0C12E5273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706FE-5A40-41AF-9C4A-BA634045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F24B-95FA-4A2C-A3A3-CAE7BA3504E5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0D44C6-E8C4-471B-82C3-ABEA95D1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34EC9-9118-4E3E-B33F-8CFD59A6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ED9A-E15B-4494-BB34-C81F2686B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3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DEC11-5ADE-4739-B50D-C051138B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C448B-32ED-4701-80D6-DF3A644C9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63C8C-EAF1-48C9-B7E5-6A493291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F24B-95FA-4A2C-A3A3-CAE7BA3504E5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E46E56-85F3-4C25-862F-7A495637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A3997-347A-4F4A-A276-BE0F523A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ED9A-E15B-4494-BB34-C81F2686B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53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0892E-EA90-489D-99DD-0583777D2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8043-4680-4997-8867-98CC6EB80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16846-F543-4A62-9AD8-B7DC430EE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F24B-95FA-4A2C-A3A3-CAE7BA3504E5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B25753-F89D-4D4C-AF5B-8C46EFF61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1C820-1091-43E7-B319-8EBD8A0B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ED9A-E15B-4494-BB34-C81F2686B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8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7788A-F84A-4D57-A149-4A48BBB0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38C41E-C1CC-43B8-8E3B-FDFF35310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C94F85-47C2-47A7-BC86-0CDBEE686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236E53-2BA4-4521-A4B7-0500FF0C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F24B-95FA-4A2C-A3A3-CAE7BA3504E5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5306AB-766A-4286-B75F-9BE4B280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C77EA9-38C7-4EB3-B318-1C6B35C8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ED9A-E15B-4494-BB34-C81F2686B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3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FA27A-84E4-4F98-A04B-2E8AB7230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A787CB-8BB8-4037-8486-ECF076DB3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38873A-0CD2-477A-BCAE-53AB6DEB4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A3E7AC-4DA0-4778-9768-A28815F2E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1B19CE-F0F5-4A43-B323-47C4A0BCC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866EF4-E8CF-4C32-A280-71A3D5A1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F24B-95FA-4A2C-A3A3-CAE7BA3504E5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96B38B-BC60-429E-B7A7-B386F15C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5D8597-E33B-4454-B064-82E1ACB4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ED9A-E15B-4494-BB34-C81F2686B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32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21F45-E34E-4CF5-A924-44D0ACA8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83E35A-0882-4B03-862D-E23D540A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F24B-95FA-4A2C-A3A3-CAE7BA3504E5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ADDB4C-F218-4862-A443-10524D2B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94D91A-EE10-4A58-A9F6-78401148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ED9A-E15B-4494-BB34-C81F2686B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50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33504A-2197-4470-BC70-2A2AB396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F24B-95FA-4A2C-A3A3-CAE7BA3504E5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49C4FB-131F-43C3-873C-F3BF3F2D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43BC0-B27C-45F2-B366-54F12104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ED9A-E15B-4494-BB34-C81F2686B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43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DE884-C51B-45C9-AE96-C33789CF7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A9A3F5-1AC1-47EA-B88C-DAAFE8715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2AC2FC-C752-4504-9CC7-DF884A612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DC9932-EE43-49FB-9D81-0BA5A7EEB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F24B-95FA-4A2C-A3A3-CAE7BA3504E5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812CA7-466A-42E7-AF4A-D26A3811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795510-77EE-4B9D-81FB-6FE0F30A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ED9A-E15B-4494-BB34-C81F2686B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54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78B34-5346-4F54-807C-38C85756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FFF59B-AB3A-422F-9EF8-4B0B19894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DF49DB-874A-4D1A-A157-491FBD763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62AF34-1EA8-41FB-8B20-76CF9FD1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F24B-95FA-4A2C-A3A3-CAE7BA3504E5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031307-06BE-4A24-A6E3-F2B7BE39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7CBA31-C975-4DC5-8957-E66F0EB0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ED9A-E15B-4494-BB34-C81F2686B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40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16AB77-EE6C-4CBD-AEF8-C93870B55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B87FC4-E1C5-422B-9279-2DFE70608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6C4A9-F2A8-43B9-90FC-87C61FDF1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CF24B-95FA-4A2C-A3A3-CAE7BA3504E5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95192-B48E-48C5-AD35-F9D53879A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EA3AC-8942-4F2B-8873-89C64E1AC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4ED9A-E15B-4494-BB34-C81F2686B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2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C2D230F-DE7A-4883-B713-FA17AF39A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878883"/>
              </p:ext>
            </p:extLst>
          </p:nvPr>
        </p:nvGraphicFramePr>
        <p:xfrm>
          <a:off x="0" y="1"/>
          <a:ext cx="12192000" cy="7049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9979511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339474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18835094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3733516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75585785"/>
                    </a:ext>
                  </a:extLst>
                </a:gridCol>
              </a:tblGrid>
              <a:tr h="1156187"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OSI</a:t>
                      </a:r>
                      <a:r>
                        <a:rPr lang="ko-KR" altLang="en-US" sz="3000" dirty="0"/>
                        <a:t> </a:t>
                      </a:r>
                      <a:r>
                        <a:rPr lang="en-US" altLang="ko-KR" sz="3000" dirty="0"/>
                        <a:t>Model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Layer Number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TCP/IP Layer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Other Protocol</a:t>
                      </a:r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810354"/>
                  </a:ext>
                </a:extLst>
              </a:tr>
              <a:tr h="814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Application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SSH, FTP</a:t>
                      </a:r>
                    </a:p>
                    <a:p>
                      <a:pPr algn="ctr" latinLnBrk="1"/>
                      <a:r>
                        <a:rPr lang="en-US" altLang="ko-KR" sz="3000" dirty="0"/>
                        <a:t>Telnet,</a:t>
                      </a:r>
                    </a:p>
                    <a:p>
                      <a:pPr algn="ctr" latinLnBrk="1"/>
                      <a:r>
                        <a:rPr lang="en-US" altLang="ko-KR" sz="3000" dirty="0"/>
                        <a:t>SMTP,</a:t>
                      </a:r>
                    </a:p>
                    <a:p>
                      <a:pPr algn="ctr" latinLnBrk="1"/>
                      <a:r>
                        <a:rPr lang="en-US" altLang="ko-KR" sz="3000" dirty="0"/>
                        <a:t>POP3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917736"/>
                  </a:ext>
                </a:extLst>
              </a:tr>
              <a:tr h="814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Presentation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654228"/>
                  </a:ext>
                </a:extLst>
              </a:tr>
              <a:tr h="814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Session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878438"/>
                  </a:ext>
                </a:extLst>
              </a:tr>
              <a:tr h="814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Transport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UDP, SCTP</a:t>
                      </a:r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58470"/>
                  </a:ext>
                </a:extLst>
              </a:tr>
              <a:tr h="814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Network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IPv6, ARP</a:t>
                      </a:r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218138"/>
                  </a:ext>
                </a:extLst>
              </a:tr>
              <a:tr h="814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Data Link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HDLC, </a:t>
                      </a:r>
                    </a:p>
                    <a:p>
                      <a:pPr algn="ctr" latinLnBrk="1"/>
                      <a:r>
                        <a:rPr lang="en-US" altLang="ko-KR" sz="3000" dirty="0"/>
                        <a:t>Frame Relay</a:t>
                      </a:r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34795"/>
                  </a:ext>
                </a:extLst>
              </a:tr>
              <a:tr h="814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Physical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942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390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47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kwonhyeonkyeong</dc:creator>
  <cp:lastModifiedBy>kwonhyeonkyeong</cp:lastModifiedBy>
  <cp:revision>10</cp:revision>
  <dcterms:created xsi:type="dcterms:W3CDTF">2020-07-12T11:03:00Z</dcterms:created>
  <dcterms:modified xsi:type="dcterms:W3CDTF">2020-07-13T15:54:51Z</dcterms:modified>
</cp:coreProperties>
</file>