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AC5E8B4-2C8C-4F6A-AE6E-D479C18CAF1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10/9/23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E8FF32-E839-46F4-A400-16FBCED393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365D91A-F4D8-4B74-B72A-84C17D5F974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10/9/23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0450E5-0416-4365-9FAD-F9F0266ECD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LibreOffice/6.4.7.2$Linux_X86_64 LibreOffice_project/40$Build-2</Application>
  <Words>197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2023-09-25T07:06:52Z</dcterms:created>
  <dc:creator>Walter_Mak</dc:creator>
  <dc:description/>
  <dc:language>zh-CN</dc:language>
  <cp:lastModifiedBy/>
  <dcterms:modified xsi:type="dcterms:W3CDTF">2023-10-09T14:26:27Z</dcterms:modified>
  <cp:revision>8</cp:revision>
  <dc:subject/>
  <dc:title>DocPal Wording Suggested Update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