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E06D0B-C903-45B4-B07E-DF7E8598AF1A}" v="11" dt="2023-06-14T15:35:26.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48" d="100"/>
          <a:sy n="48" d="100"/>
        </p:scale>
        <p:origin x="273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 Wong" userId="0b9eebbcdef70a81" providerId="LiveId" clId="{E8E06D0B-C903-45B4-B07E-DF7E8598AF1A}"/>
    <pc:docChg chg="undo custSel modSld">
      <pc:chgData name="TY Wong" userId="0b9eebbcdef70a81" providerId="LiveId" clId="{E8E06D0B-C903-45B4-B07E-DF7E8598AF1A}" dt="2023-06-17T02:30:48.075" v="266" actId="14100"/>
      <pc:docMkLst>
        <pc:docMk/>
      </pc:docMkLst>
      <pc:sldChg chg="addSp delSp modSp mod">
        <pc:chgData name="TY Wong" userId="0b9eebbcdef70a81" providerId="LiveId" clId="{E8E06D0B-C903-45B4-B07E-DF7E8598AF1A}" dt="2023-06-17T02:30:48.075" v="266" actId="14100"/>
        <pc:sldMkLst>
          <pc:docMk/>
          <pc:sldMk cId="1354110559" sldId="256"/>
        </pc:sldMkLst>
        <pc:spChg chg="add del mod">
          <ac:chgData name="TY Wong" userId="0b9eebbcdef70a81" providerId="LiveId" clId="{E8E06D0B-C903-45B4-B07E-DF7E8598AF1A}" dt="2023-06-14T15:33:24.509" v="167"/>
          <ac:spMkLst>
            <pc:docMk/>
            <pc:sldMk cId="1354110559" sldId="256"/>
            <ac:spMk id="3" creationId="{3F085BE3-6B16-038A-2FCF-86E8F4E32863}"/>
          </ac:spMkLst>
        </pc:spChg>
        <pc:spChg chg="add del mod">
          <ac:chgData name="TY Wong" userId="0b9eebbcdef70a81" providerId="LiveId" clId="{E8E06D0B-C903-45B4-B07E-DF7E8598AF1A}" dt="2023-06-14T15:33:32.822" v="173"/>
          <ac:spMkLst>
            <pc:docMk/>
            <pc:sldMk cId="1354110559" sldId="256"/>
            <ac:spMk id="6" creationId="{123DB8C8-5248-ACBD-2521-53991ECDCD0C}"/>
          </ac:spMkLst>
        </pc:spChg>
        <pc:spChg chg="add del mod">
          <ac:chgData name="TY Wong" userId="0b9eebbcdef70a81" providerId="LiveId" clId="{E8E06D0B-C903-45B4-B07E-DF7E8598AF1A}" dt="2023-06-14T15:33:47.204" v="175" actId="21"/>
          <ac:spMkLst>
            <pc:docMk/>
            <pc:sldMk cId="1354110559" sldId="256"/>
            <ac:spMk id="8" creationId="{F04F6593-A088-B7A7-A672-652F477A8A9E}"/>
          </ac:spMkLst>
        </pc:spChg>
        <pc:spChg chg="add del mod">
          <ac:chgData name="TY Wong" userId="0b9eebbcdef70a81" providerId="LiveId" clId="{E8E06D0B-C903-45B4-B07E-DF7E8598AF1A}" dt="2023-06-14T15:34:09.772" v="181"/>
          <ac:spMkLst>
            <pc:docMk/>
            <pc:sldMk cId="1354110559" sldId="256"/>
            <ac:spMk id="9" creationId="{EDDEA24D-5009-A7E5-405C-698910D1C352}"/>
          </ac:spMkLst>
        </pc:spChg>
        <pc:spChg chg="mod">
          <ac:chgData name="TY Wong" userId="0b9eebbcdef70a81" providerId="LiveId" clId="{E8E06D0B-C903-45B4-B07E-DF7E8598AF1A}" dt="2023-06-17T02:30:48.075" v="266" actId="14100"/>
          <ac:spMkLst>
            <pc:docMk/>
            <pc:sldMk cId="1354110559" sldId="256"/>
            <ac:spMk id="10" creationId="{E6D166FC-B4F3-13EA-E622-EDCCBADB899B}"/>
          </ac:spMkLst>
        </pc:spChg>
        <pc:spChg chg="add del mod">
          <ac:chgData name="TY Wong" userId="0b9eebbcdef70a81" providerId="LiveId" clId="{E8E06D0B-C903-45B4-B07E-DF7E8598AF1A}" dt="2023-06-14T15:34:09.759" v="179" actId="21"/>
          <ac:spMkLst>
            <pc:docMk/>
            <pc:sldMk cId="1354110559" sldId="256"/>
            <ac:spMk id="11" creationId="{80337C3A-1997-968C-9EA1-9828D7753FBF}"/>
          </ac:spMkLst>
        </pc:spChg>
        <pc:spChg chg="add del mod">
          <ac:chgData name="TY Wong" userId="0b9eebbcdef70a81" providerId="LiveId" clId="{E8E06D0B-C903-45B4-B07E-DF7E8598AF1A}" dt="2023-06-14T15:34:59.932" v="190"/>
          <ac:spMkLst>
            <pc:docMk/>
            <pc:sldMk cId="1354110559" sldId="256"/>
            <ac:spMk id="12" creationId="{348D671A-A652-237B-325F-423822176C9D}"/>
          </ac:spMkLst>
        </pc:spChg>
        <pc:spChg chg="add mod">
          <ac:chgData name="TY Wong" userId="0b9eebbcdef70a81" providerId="LiveId" clId="{E8E06D0B-C903-45B4-B07E-DF7E8598AF1A}" dt="2023-06-14T15:36:09.894" v="251" actId="20577"/>
          <ac:spMkLst>
            <pc:docMk/>
            <pc:sldMk cId="1354110559" sldId="256"/>
            <ac:spMk id="13" creationId="{EAAFFE87-2A8B-6EFD-A653-0F5EFB30B3A8}"/>
          </ac:spMkLst>
        </pc:spChg>
        <pc:spChg chg="mod">
          <ac:chgData name="TY Wong" userId="0b9eebbcdef70a81" providerId="LiveId" clId="{E8E06D0B-C903-45B4-B07E-DF7E8598AF1A}" dt="2023-06-17T02:29:10.011" v="258" actId="14100"/>
          <ac:spMkLst>
            <pc:docMk/>
            <pc:sldMk cId="1354110559" sldId="256"/>
            <ac:spMk id="25" creationId="{F32CFC62-C240-1D27-A254-1484E3222458}"/>
          </ac:spMkLst>
        </pc:spChg>
        <pc:spChg chg="mod">
          <ac:chgData name="TY Wong" userId="0b9eebbcdef70a81" providerId="LiveId" clId="{E8E06D0B-C903-45B4-B07E-DF7E8598AF1A}" dt="2023-06-17T02:30:35.332" v="264" actId="14100"/>
          <ac:spMkLst>
            <pc:docMk/>
            <pc:sldMk cId="1354110559" sldId="256"/>
            <ac:spMk id="28" creationId="{28B8C7F5-49C3-CDD6-ECE8-C4615EE65B98}"/>
          </ac:spMkLst>
        </pc:spChg>
        <pc:spChg chg="mod">
          <ac:chgData name="TY Wong" userId="0b9eebbcdef70a81" providerId="LiveId" clId="{E8E06D0B-C903-45B4-B07E-DF7E8598AF1A}" dt="2023-06-17T02:29:56.136" v="261" actId="20577"/>
          <ac:spMkLst>
            <pc:docMk/>
            <pc:sldMk cId="1354110559" sldId="256"/>
            <ac:spMk id="30" creationId="{828E43F8-FA82-6C1F-1E3E-35598BEDDA25}"/>
          </ac:spMkLst>
        </pc:spChg>
        <pc:spChg chg="del mod">
          <ac:chgData name="TY Wong" userId="0b9eebbcdef70a81" providerId="LiveId" clId="{E8E06D0B-C903-45B4-B07E-DF7E8598AF1A}" dt="2023-06-14T15:23:43.183" v="150" actId="21"/>
          <ac:spMkLst>
            <pc:docMk/>
            <pc:sldMk cId="1354110559" sldId="256"/>
            <ac:spMk id="31" creationId="{43766A29-EF83-412B-ECCB-756DD17F18A6}"/>
          </ac:spMkLst>
        </pc:spChg>
        <pc:spChg chg="del mod">
          <ac:chgData name="TY Wong" userId="0b9eebbcdef70a81" providerId="LiveId" clId="{E8E06D0B-C903-45B4-B07E-DF7E8598AF1A}" dt="2023-06-14T15:23:47.587" v="151" actId="478"/>
          <ac:spMkLst>
            <pc:docMk/>
            <pc:sldMk cId="1354110559" sldId="256"/>
            <ac:spMk id="32" creationId="{F852A720-C173-D756-721B-4D8676604D29}"/>
          </ac:spMkLst>
        </pc:spChg>
        <pc:spChg chg="del mod">
          <ac:chgData name="TY Wong" userId="0b9eebbcdef70a81" providerId="LiveId" clId="{E8E06D0B-C903-45B4-B07E-DF7E8598AF1A}" dt="2023-06-14T15:24:00.801" v="153" actId="21"/>
          <ac:spMkLst>
            <pc:docMk/>
            <pc:sldMk cId="1354110559" sldId="256"/>
            <ac:spMk id="35" creationId="{E0118E34-CC77-6F92-8DA7-70665EA84C7B}"/>
          </ac:spMkLst>
        </pc:spChg>
        <pc:spChg chg="del">
          <ac:chgData name="TY Wong" userId="0b9eebbcdef70a81" providerId="LiveId" clId="{E8E06D0B-C903-45B4-B07E-DF7E8598AF1A}" dt="2023-06-14T14:02:58.615" v="74" actId="478"/>
          <ac:spMkLst>
            <pc:docMk/>
            <pc:sldMk cId="1354110559" sldId="256"/>
            <ac:spMk id="39" creationId="{DB17916C-FE10-9AD6-AA8E-D23C1B0C4FE4}"/>
          </ac:spMkLst>
        </pc:spChg>
        <pc:spChg chg="del">
          <ac:chgData name="TY Wong" userId="0b9eebbcdef70a81" providerId="LiveId" clId="{E8E06D0B-C903-45B4-B07E-DF7E8598AF1A}" dt="2023-06-14T14:03:11.187" v="77" actId="478"/>
          <ac:spMkLst>
            <pc:docMk/>
            <pc:sldMk cId="1354110559" sldId="256"/>
            <ac:spMk id="40" creationId="{89B140DB-59FB-E92D-CEC2-1374346ACF01}"/>
          </ac:spMkLst>
        </pc:spChg>
        <pc:spChg chg="del">
          <ac:chgData name="TY Wong" userId="0b9eebbcdef70a81" providerId="LiveId" clId="{E8E06D0B-C903-45B4-B07E-DF7E8598AF1A}" dt="2023-06-14T14:03:06.925" v="76" actId="478"/>
          <ac:spMkLst>
            <pc:docMk/>
            <pc:sldMk cId="1354110559" sldId="256"/>
            <ac:spMk id="41" creationId="{C4FBFEE4-34FE-E80D-DD3B-613D0D220EC8}"/>
          </ac:spMkLst>
        </pc:spChg>
        <pc:spChg chg="add del mod">
          <ac:chgData name="TY Wong" userId="0b9eebbcdef70a81" providerId="LiveId" clId="{E8E06D0B-C903-45B4-B07E-DF7E8598AF1A}" dt="2023-06-14T15:23:32.726" v="149" actId="21"/>
          <ac:spMkLst>
            <pc:docMk/>
            <pc:sldMk cId="1354110559" sldId="256"/>
            <ac:spMk id="42" creationId="{DC0D1C1D-5F45-6670-0DCD-CF201ADCC42B}"/>
          </ac:spMkLst>
        </pc:spChg>
        <pc:picChg chg="add mod">
          <ac:chgData name="TY Wong" userId="0b9eebbcdef70a81" providerId="LiveId" clId="{E8E06D0B-C903-45B4-B07E-DF7E8598AF1A}" dt="2023-06-14T13:56:53.030" v="48" actId="1076"/>
          <ac:picMkLst>
            <pc:docMk/>
            <pc:sldMk cId="1354110559" sldId="256"/>
            <ac:picMk id="4" creationId="{8422E0E4-809D-C8BB-0C21-92A7DFB24B79}"/>
          </ac:picMkLst>
        </pc:picChg>
        <pc:picChg chg="mod">
          <ac:chgData name="TY Wong" userId="0b9eebbcdef70a81" providerId="LiveId" clId="{E8E06D0B-C903-45B4-B07E-DF7E8598AF1A}" dt="2023-06-17T02:28:09.351" v="256" actId="14100"/>
          <ac:picMkLst>
            <pc:docMk/>
            <pc:sldMk cId="1354110559" sldId="256"/>
            <ac:picMk id="5" creationId="{02A11EB0-7773-237A-BD5D-76F05900CBF0}"/>
          </ac:picMkLst>
        </pc:picChg>
        <pc:picChg chg="add mod">
          <ac:chgData name="TY Wong" userId="0b9eebbcdef70a81" providerId="LiveId" clId="{E8E06D0B-C903-45B4-B07E-DF7E8598AF1A}" dt="2023-06-14T13:57:50.728" v="53" actId="14100"/>
          <ac:picMkLst>
            <pc:docMk/>
            <pc:sldMk cId="1354110559" sldId="256"/>
            <ac:picMk id="7" creationId="{68E2B1B8-DADD-EF54-49D0-45285E3709BB}"/>
          </ac:picMkLst>
        </pc:picChg>
        <pc:picChg chg="del">
          <ac:chgData name="TY Wong" userId="0b9eebbcdef70a81" providerId="LiveId" clId="{E8E06D0B-C903-45B4-B07E-DF7E8598AF1A}" dt="2023-06-14T13:55:54.434" v="43" actId="478"/>
          <ac:picMkLst>
            <pc:docMk/>
            <pc:sldMk cId="1354110559" sldId="256"/>
            <ac:picMk id="36" creationId="{7A73B562-600E-A4DC-7F5D-876CAC201310}"/>
          </ac:picMkLst>
        </pc:picChg>
        <pc:picChg chg="del">
          <ac:chgData name="TY Wong" userId="0b9eebbcdef70a81" providerId="LiveId" clId="{E8E06D0B-C903-45B4-B07E-DF7E8598AF1A}" dt="2023-06-14T13:55:59.395" v="44" actId="478"/>
          <ac:picMkLst>
            <pc:docMk/>
            <pc:sldMk cId="1354110559" sldId="256"/>
            <ac:picMk id="38" creationId="{0C8C009E-0AA7-A1A5-89D5-4494DBC96A70}"/>
          </ac:picMkLst>
        </pc:picChg>
        <pc:cxnChg chg="del">
          <ac:chgData name="TY Wong" userId="0b9eebbcdef70a81" providerId="LiveId" clId="{E8E06D0B-C903-45B4-B07E-DF7E8598AF1A}" dt="2023-06-14T14:03:03.451" v="75" actId="478"/>
          <ac:cxnSpMkLst>
            <pc:docMk/>
            <pc:sldMk cId="1354110559" sldId="256"/>
            <ac:cxnSpMk id="43" creationId="{81A1503F-7AB2-BAC6-9504-A551178462DC}"/>
          </ac:cxnSpMkLst>
        </pc:cxnChg>
        <pc:cxnChg chg="del mod">
          <ac:chgData name="TY Wong" userId="0b9eebbcdef70a81" providerId="LiveId" clId="{E8E06D0B-C903-45B4-B07E-DF7E8598AF1A}" dt="2023-06-14T13:59:24.415" v="58" actId="478"/>
          <ac:cxnSpMkLst>
            <pc:docMk/>
            <pc:sldMk cId="1354110559" sldId="256"/>
            <ac:cxnSpMk id="45" creationId="{91FCECE7-2E66-4625-AA91-163D85DF5F08}"/>
          </ac:cxnSpMkLst>
        </pc:cxnChg>
        <pc:cxnChg chg="del">
          <ac:chgData name="TY Wong" userId="0b9eebbcdef70a81" providerId="LiveId" clId="{E8E06D0B-C903-45B4-B07E-DF7E8598AF1A}" dt="2023-06-14T14:02:01.288" v="69" actId="478"/>
          <ac:cxnSpMkLst>
            <pc:docMk/>
            <pc:sldMk cId="1354110559" sldId="256"/>
            <ac:cxnSpMk id="47" creationId="{BC39EA87-6554-EEEF-3CEB-AB59D74B6E0A}"/>
          </ac:cxnSpMkLst>
        </pc:cxnChg>
        <pc:cxnChg chg="del">
          <ac:chgData name="TY Wong" userId="0b9eebbcdef70a81" providerId="LiveId" clId="{E8E06D0B-C903-45B4-B07E-DF7E8598AF1A}" dt="2023-06-14T14:02:52.117" v="73" actId="478"/>
          <ac:cxnSpMkLst>
            <pc:docMk/>
            <pc:sldMk cId="1354110559" sldId="256"/>
            <ac:cxnSpMk id="49" creationId="{DB82D8C0-9375-8DEF-F06D-4202E20521FC}"/>
          </ac:cxnSpMkLst>
        </pc:cxnChg>
        <pc:cxnChg chg="del">
          <ac:chgData name="TY Wong" userId="0b9eebbcdef70a81" providerId="LiveId" clId="{E8E06D0B-C903-45B4-B07E-DF7E8598AF1A}" dt="2023-06-14T14:03:19.432" v="79" actId="478"/>
          <ac:cxnSpMkLst>
            <pc:docMk/>
            <pc:sldMk cId="1354110559" sldId="256"/>
            <ac:cxnSpMk id="51" creationId="{2A7795D7-F499-2D3B-98BA-40740DFE831A}"/>
          </ac:cxnSpMkLst>
        </pc:cxnChg>
        <pc:cxnChg chg="del">
          <ac:chgData name="TY Wong" userId="0b9eebbcdef70a81" providerId="LiveId" clId="{E8E06D0B-C903-45B4-B07E-DF7E8598AF1A}" dt="2023-06-14T14:03:15.006" v="78" actId="478"/>
          <ac:cxnSpMkLst>
            <pc:docMk/>
            <pc:sldMk cId="1354110559" sldId="256"/>
            <ac:cxnSpMk id="53" creationId="{4632AAD6-8B6F-06C9-4FC4-FBBC356AC6A6}"/>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CFB8E-D1C6-4449-B50E-636979C979E4}" type="datetimeFigureOut">
              <a:rPr lang="en-HK" smtClean="0"/>
              <a:t>17/6/2023</a:t>
            </a:fld>
            <a:endParaRPr lang="en-HK"/>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F903-4533-46EB-99F5-A0E93403746F}" type="slidenum">
              <a:rPr lang="en-HK" smtClean="0"/>
              <a:t>‹#›</a:t>
            </a:fld>
            <a:endParaRPr lang="en-HK"/>
          </a:p>
        </p:txBody>
      </p:sp>
    </p:spTree>
    <p:extLst>
      <p:ext uri="{BB962C8B-B14F-4D97-AF65-F5344CB8AC3E}">
        <p14:creationId xmlns:p14="http://schemas.microsoft.com/office/powerpoint/2010/main" val="357192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606650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127377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08647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35844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89849A-37D9-473D-AD5D-C28BC06494D3}" type="datetimeFigureOut">
              <a:rPr lang="en-HK" smtClean="0"/>
              <a:t>17/6/2023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344753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89849A-37D9-473D-AD5D-C28BC06494D3}" type="datetimeFigureOut">
              <a:rPr lang="en-HK" smtClean="0"/>
              <a:t>17/6/2023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180370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89849A-37D9-473D-AD5D-C28BC06494D3}" type="datetimeFigureOut">
              <a:rPr lang="en-HK" smtClean="0"/>
              <a:t>17/6/2023</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904671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89849A-37D9-473D-AD5D-C28BC06494D3}" type="datetimeFigureOut">
              <a:rPr lang="en-HK" smtClean="0"/>
              <a:t>17/6/2023</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92343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9849A-37D9-473D-AD5D-C28BC06494D3}" type="datetimeFigureOut">
              <a:rPr lang="en-HK" smtClean="0"/>
              <a:t>17/6/2023</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404333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589849A-37D9-473D-AD5D-C28BC06494D3}" type="datetimeFigureOut">
              <a:rPr lang="en-HK" smtClean="0"/>
              <a:t>17/6/2023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52319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589849A-37D9-473D-AD5D-C28BC06494D3}" type="datetimeFigureOut">
              <a:rPr lang="en-HK" smtClean="0"/>
              <a:t>17/6/2023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404018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D589849A-37D9-473D-AD5D-C28BC06494D3}" type="datetimeFigureOut">
              <a:rPr lang="en-HK" smtClean="0"/>
              <a:t>17/6/2023</a:t>
            </a:fld>
            <a:endParaRPr lang="en-HK"/>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C7DDB7C5-CAFD-449A-A749-0BC12FC80BF5}" type="slidenum">
              <a:rPr lang="en-HK" smtClean="0"/>
              <a:t>‹#›</a:t>
            </a:fld>
            <a:endParaRPr lang="en-HK"/>
          </a:p>
        </p:txBody>
      </p:sp>
    </p:spTree>
    <p:extLst>
      <p:ext uri="{BB962C8B-B14F-4D97-AF65-F5344CB8AC3E}">
        <p14:creationId xmlns:p14="http://schemas.microsoft.com/office/powerpoint/2010/main" val="1399298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C49E-4BD5-C69B-9FCE-509D9BDC0C5E}"/>
              </a:ext>
            </a:extLst>
          </p:cNvPr>
          <p:cNvSpPr>
            <a:spLocks noGrp="1"/>
          </p:cNvSpPr>
          <p:nvPr>
            <p:ph type="title"/>
          </p:nvPr>
        </p:nvSpPr>
        <p:spPr>
          <a:xfrm>
            <a:off x="-3" y="19684"/>
            <a:ext cx="6858003" cy="1168469"/>
          </a:xfrm>
        </p:spPr>
        <p:txBody>
          <a:bodyPr>
            <a:normAutofit/>
          </a:bodyPr>
          <a:lstStyle/>
          <a:p>
            <a:r>
              <a:rPr lang="en-US" sz="2000" dirty="0"/>
              <a:t>                                       Home                Lorem                      Ipsum           </a:t>
            </a:r>
            <a:endParaRPr lang="en-HK" sz="2000" dirty="0"/>
          </a:p>
        </p:txBody>
      </p:sp>
      <p:sp>
        <p:nvSpPr>
          <p:cNvPr id="10" name="Rectangle 9">
            <a:extLst>
              <a:ext uri="{FF2B5EF4-FFF2-40B4-BE49-F238E27FC236}">
                <a16:creationId xmlns:a16="http://schemas.microsoft.com/office/drawing/2014/main" id="{E6D166FC-B4F3-13EA-E622-EDCCBADB899B}"/>
              </a:ext>
            </a:extLst>
          </p:cNvPr>
          <p:cNvSpPr/>
          <p:nvPr/>
        </p:nvSpPr>
        <p:spPr>
          <a:xfrm>
            <a:off x="401053" y="175607"/>
            <a:ext cx="6339048" cy="12751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8" name="Rectangle 27">
            <a:extLst>
              <a:ext uri="{FF2B5EF4-FFF2-40B4-BE49-F238E27FC236}">
                <a16:creationId xmlns:a16="http://schemas.microsoft.com/office/drawing/2014/main" id="{28B8C7F5-49C3-CDD6-ECE8-C4615EE65B98}"/>
              </a:ext>
            </a:extLst>
          </p:cNvPr>
          <p:cNvSpPr/>
          <p:nvPr/>
        </p:nvSpPr>
        <p:spPr>
          <a:xfrm>
            <a:off x="112294" y="11293642"/>
            <a:ext cx="6670399" cy="786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0" name="TextBox 29">
            <a:extLst>
              <a:ext uri="{FF2B5EF4-FFF2-40B4-BE49-F238E27FC236}">
                <a16:creationId xmlns:a16="http://schemas.microsoft.com/office/drawing/2014/main" id="{828E43F8-FA82-6C1F-1E3E-35598BEDDA25}"/>
              </a:ext>
            </a:extLst>
          </p:cNvPr>
          <p:cNvSpPr txBox="1"/>
          <p:nvPr/>
        </p:nvSpPr>
        <p:spPr>
          <a:xfrm>
            <a:off x="1729868" y="1507978"/>
            <a:ext cx="2777964" cy="677108"/>
          </a:xfrm>
          <a:prstGeom prst="rect">
            <a:avLst/>
          </a:prstGeom>
          <a:noFill/>
        </p:spPr>
        <p:txBody>
          <a:bodyPr wrap="square" rtlCol="0">
            <a:spAutoFit/>
          </a:bodyPr>
          <a:lstStyle/>
          <a:p>
            <a:pPr algn="ctr"/>
            <a:r>
              <a:rPr lang="en-US" dirty="0"/>
              <a:t>           </a:t>
            </a:r>
          </a:p>
          <a:p>
            <a:pPr algn="ctr"/>
            <a:r>
              <a:rPr lang="en-US" sz="2000" dirty="0"/>
              <a:t>Kindergarten</a:t>
            </a:r>
            <a:endParaRPr lang="en-HK" sz="2000" dirty="0"/>
          </a:p>
        </p:txBody>
      </p:sp>
      <p:pic>
        <p:nvPicPr>
          <p:cNvPr id="5" name="Picture 4">
            <a:extLst>
              <a:ext uri="{FF2B5EF4-FFF2-40B4-BE49-F238E27FC236}">
                <a16:creationId xmlns:a16="http://schemas.microsoft.com/office/drawing/2014/main" id="{02A11EB0-7773-237A-BD5D-76F05900C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52" y="339509"/>
            <a:ext cx="1791115" cy="1168469"/>
          </a:xfrm>
          <a:prstGeom prst="rect">
            <a:avLst/>
          </a:prstGeom>
        </p:spPr>
      </p:pic>
      <p:sp>
        <p:nvSpPr>
          <p:cNvPr id="23" name="TextBox 22">
            <a:extLst>
              <a:ext uri="{FF2B5EF4-FFF2-40B4-BE49-F238E27FC236}">
                <a16:creationId xmlns:a16="http://schemas.microsoft.com/office/drawing/2014/main" id="{A0C4AE53-9DF4-DF81-2DE0-2C42BF233AB0}"/>
              </a:ext>
            </a:extLst>
          </p:cNvPr>
          <p:cNvSpPr txBox="1"/>
          <p:nvPr/>
        </p:nvSpPr>
        <p:spPr>
          <a:xfrm>
            <a:off x="401053" y="2245895"/>
            <a:ext cx="6015789" cy="646331"/>
          </a:xfrm>
          <a:prstGeom prst="rect">
            <a:avLst/>
          </a:prstGeom>
          <a:noFill/>
        </p:spPr>
        <p:txBody>
          <a:bodyPr wrap="square" rtlCol="0">
            <a:spAutoFit/>
          </a:bodyPr>
          <a:lstStyle/>
          <a:p>
            <a:r>
              <a:rPr lang="en-US" b="0" dirty="0">
                <a:solidFill>
                  <a:srgbClr val="FFFFFF"/>
                </a:solidFill>
                <a:effectLst/>
                <a:latin typeface="Consolas" panose="020B0609020204030204" pitchFamily="49" charset="0"/>
              </a:rPr>
              <a:t>It is my pleasure to present my son Ezra in this website. </a:t>
            </a:r>
          </a:p>
        </p:txBody>
      </p:sp>
      <p:sp>
        <p:nvSpPr>
          <p:cNvPr id="25" name="TextBox 24">
            <a:extLst>
              <a:ext uri="{FF2B5EF4-FFF2-40B4-BE49-F238E27FC236}">
                <a16:creationId xmlns:a16="http://schemas.microsoft.com/office/drawing/2014/main" id="{F32CFC62-C240-1D27-A254-1484E3222458}"/>
              </a:ext>
            </a:extLst>
          </p:cNvPr>
          <p:cNvSpPr txBox="1"/>
          <p:nvPr/>
        </p:nvSpPr>
        <p:spPr>
          <a:xfrm>
            <a:off x="392451" y="2245895"/>
            <a:ext cx="6339048" cy="1477328"/>
          </a:xfrm>
          <a:prstGeom prst="rect">
            <a:avLst/>
          </a:prstGeom>
          <a:noFill/>
        </p:spPr>
        <p:txBody>
          <a:bodyPr wrap="square" rtlCol="0">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He was very healthy in his pre-school years.  After 3 years old, he was sent to a nearby kindergarten ran by a charity group.  He was very popular there as many kids called him by his nice nickname,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ChingChing</a:t>
            </a:r>
            <a:r>
              <a:rPr lang="en-US" sz="1800" dirty="0">
                <a:effectLst/>
                <a:latin typeface="Calibri" panose="020F0502020204030204" pitchFamily="34" charset="0"/>
                <a:ea typeface="DengXian" panose="02010600030101010101" pitchFamily="2" charset="-122"/>
                <a:cs typeface="Times New Roman" panose="02020603050405020304" pitchFamily="18" charset="0"/>
              </a:rPr>
              <a:t>, the double sounds of his last given name and always had fun with them.</a:t>
            </a:r>
            <a:r>
              <a:rPr lang="en-US" b="0" dirty="0">
                <a:solidFill>
                  <a:srgbClr val="FFFFFF"/>
                </a:solidFill>
                <a:effectLst/>
                <a:latin typeface="Consolas" panose="020B0609020204030204" pitchFamily="49" charset="0"/>
              </a:rPr>
              <a:t> </a:t>
            </a:r>
          </a:p>
        </p:txBody>
      </p:sp>
      <p:pic>
        <p:nvPicPr>
          <p:cNvPr id="4" name="Picture 3">
            <a:extLst>
              <a:ext uri="{FF2B5EF4-FFF2-40B4-BE49-F238E27FC236}">
                <a16:creationId xmlns:a16="http://schemas.microsoft.com/office/drawing/2014/main" id="{8422E0E4-809D-C8BB-0C21-92A7DFB24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806" y="4289355"/>
            <a:ext cx="2794666" cy="3810000"/>
          </a:xfrm>
          <a:prstGeom prst="rect">
            <a:avLst/>
          </a:prstGeom>
        </p:spPr>
      </p:pic>
      <p:pic>
        <p:nvPicPr>
          <p:cNvPr id="7" name="Picture 6">
            <a:extLst>
              <a:ext uri="{FF2B5EF4-FFF2-40B4-BE49-F238E27FC236}">
                <a16:creationId xmlns:a16="http://schemas.microsoft.com/office/drawing/2014/main" id="{68E2B1B8-DADD-EF54-49D0-45285E370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5392" y="4446137"/>
            <a:ext cx="2644775" cy="3653218"/>
          </a:xfrm>
          <a:prstGeom prst="rect">
            <a:avLst/>
          </a:prstGeom>
        </p:spPr>
      </p:pic>
      <p:sp>
        <p:nvSpPr>
          <p:cNvPr id="12" name="TextBox 11">
            <a:extLst>
              <a:ext uri="{FF2B5EF4-FFF2-40B4-BE49-F238E27FC236}">
                <a16:creationId xmlns:a16="http://schemas.microsoft.com/office/drawing/2014/main" id="{348D671A-A652-237B-325F-423822176C9D}"/>
              </a:ext>
            </a:extLst>
          </p:cNvPr>
          <p:cNvSpPr txBox="1"/>
          <p:nvPr/>
        </p:nvSpPr>
        <p:spPr>
          <a:xfrm>
            <a:off x="603805" y="8758989"/>
            <a:ext cx="5684700" cy="1561005"/>
          </a:xfrm>
          <a:prstGeom prst="rect">
            <a:avLst/>
          </a:prstGeom>
          <a:noFill/>
        </p:spPr>
        <p:txBody>
          <a:bodyPr wrap="square" rtlCol="0">
            <a:spAutoFit/>
          </a:bodyPr>
          <a:lstStyle/>
          <a:p>
            <a:pPr marL="0" marR="0">
              <a:lnSpc>
                <a:spcPct val="107000"/>
              </a:lnSpc>
              <a:spcBef>
                <a:spcPts val="0"/>
              </a:spcBef>
              <a:spcAft>
                <a:spcPts val="800"/>
              </a:spcAft>
            </a:pPr>
            <a:r>
              <a:rPr lang="en-US" sz="1800" kern="100">
                <a:effectLst/>
                <a:latin typeface="Calibri" panose="020F0502020204030204" pitchFamily="34" charset="0"/>
                <a:ea typeface="DengXian" panose="02010600030101010101" pitchFamily="2" charset="-122"/>
                <a:cs typeface="Times New Roman" panose="02020603050405020304" pitchFamily="18" charset="0"/>
              </a:rPr>
              <a:t>He enhanced his self-care ability a lot, like tidying his bed after nap every afternoon during this period of time.   On the other hand, he became more proactive in the class.   This trait of proactiveness has been following him to his current primary school life.</a:t>
            </a:r>
            <a:endParaRPr lang="en-HK" sz="1800" kern="10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EAAFFE87-2A8B-6EFD-A653-0F5EFB30B3A8}"/>
              </a:ext>
            </a:extLst>
          </p:cNvPr>
          <p:cNvSpPr txBox="1"/>
          <p:nvPr/>
        </p:nvSpPr>
        <p:spPr>
          <a:xfrm>
            <a:off x="603804" y="11547174"/>
            <a:ext cx="5813037" cy="369332"/>
          </a:xfrm>
          <a:prstGeom prst="rect">
            <a:avLst/>
          </a:prstGeom>
          <a:noFill/>
        </p:spPr>
        <p:txBody>
          <a:bodyPr wrap="square" rtlCol="0">
            <a:spAutoFit/>
          </a:bodyPr>
          <a:lstStyle/>
          <a:p>
            <a:r>
              <a:rPr lang="en-US" dirty="0"/>
              <a:t>Lorem Ipsum 2025          Dolor sit                 </a:t>
            </a:r>
            <a:r>
              <a:rPr lang="en-US" dirty="0" err="1"/>
              <a:t>Amet</a:t>
            </a:r>
            <a:r>
              <a:rPr lang="en-US" dirty="0"/>
              <a:t> et</a:t>
            </a:r>
            <a:endParaRPr lang="en-HK" dirty="0"/>
          </a:p>
        </p:txBody>
      </p:sp>
    </p:spTree>
    <p:extLst>
      <p:ext uri="{BB962C8B-B14F-4D97-AF65-F5344CB8AC3E}">
        <p14:creationId xmlns:p14="http://schemas.microsoft.com/office/powerpoint/2010/main" val="13541105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201</TotalTime>
  <Words>135</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Consolas</vt:lpstr>
      <vt:lpstr>Office Theme</vt:lpstr>
      <vt:lpstr>                                       Home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Lorem      Ipsum             Dolor</dc:title>
  <dc:creator>TY Wong</dc:creator>
  <cp:lastModifiedBy>TY Wong</cp:lastModifiedBy>
  <cp:revision>3</cp:revision>
  <dcterms:created xsi:type="dcterms:W3CDTF">2023-06-08T14:27:35Z</dcterms:created>
  <dcterms:modified xsi:type="dcterms:W3CDTF">2023-06-17T02:30:50Z</dcterms:modified>
</cp:coreProperties>
</file>