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D3BEC-6354-419F-A417-EE29252D3AF2}" v="10" dt="2023-06-14T15:04:28.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8" d="100"/>
          <a:sy n="48" d="100"/>
        </p:scale>
        <p:origin x="273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 Wong" userId="0b9eebbcdef70a81" providerId="LiveId" clId="{EB6D3BEC-6354-419F-A417-EE29252D3AF2}"/>
    <pc:docChg chg="undo custSel modSld">
      <pc:chgData name="TY Wong" userId="0b9eebbcdef70a81" providerId="LiveId" clId="{EB6D3BEC-6354-419F-A417-EE29252D3AF2}" dt="2023-06-14T15:06:04.101" v="163" actId="14734"/>
      <pc:docMkLst>
        <pc:docMk/>
      </pc:docMkLst>
      <pc:sldChg chg="addSp delSp modSp mod">
        <pc:chgData name="TY Wong" userId="0b9eebbcdef70a81" providerId="LiveId" clId="{EB6D3BEC-6354-419F-A417-EE29252D3AF2}" dt="2023-06-14T15:06:04.101" v="163" actId="14734"/>
        <pc:sldMkLst>
          <pc:docMk/>
          <pc:sldMk cId="1354110559" sldId="256"/>
        </pc:sldMkLst>
        <pc:spChg chg="mod">
          <ac:chgData name="TY Wong" userId="0b9eebbcdef70a81" providerId="LiveId" clId="{EB6D3BEC-6354-419F-A417-EE29252D3AF2}" dt="2023-06-14T14:58:40.795" v="96" actId="1076"/>
          <ac:spMkLst>
            <pc:docMk/>
            <pc:sldMk cId="1354110559" sldId="256"/>
            <ac:spMk id="10" creationId="{E6D166FC-B4F3-13EA-E622-EDCCBADB899B}"/>
          </ac:spMkLst>
        </pc:spChg>
        <pc:spChg chg="add mod">
          <ac:chgData name="TY Wong" userId="0b9eebbcdef70a81" providerId="LiveId" clId="{EB6D3BEC-6354-419F-A417-EE29252D3AF2}" dt="2023-06-14T14:56:08.609" v="89"/>
          <ac:spMkLst>
            <pc:docMk/>
            <pc:sldMk cId="1354110559" sldId="256"/>
            <ac:spMk id="11" creationId="{8EDCA2AC-08D5-82A8-05C4-88E35F20C2BC}"/>
          </ac:spMkLst>
        </pc:spChg>
        <pc:spChg chg="add del mod">
          <ac:chgData name="TY Wong" userId="0b9eebbcdef70a81" providerId="LiveId" clId="{EB6D3BEC-6354-419F-A417-EE29252D3AF2}" dt="2023-06-14T14:57:25.360" v="92" actId="478"/>
          <ac:spMkLst>
            <pc:docMk/>
            <pc:sldMk cId="1354110559" sldId="256"/>
            <ac:spMk id="12" creationId="{B060494D-E0E6-0792-32D5-FDB5DB0A5A68}"/>
          </ac:spMkLst>
        </pc:spChg>
        <pc:spChg chg="add mod">
          <ac:chgData name="TY Wong" userId="0b9eebbcdef70a81" providerId="LiveId" clId="{EB6D3BEC-6354-419F-A417-EE29252D3AF2}" dt="2023-06-14T15:05:45.709" v="161" actId="1076"/>
          <ac:spMkLst>
            <pc:docMk/>
            <pc:sldMk cId="1354110559" sldId="256"/>
            <ac:spMk id="14" creationId="{A52D52C6-60F4-0DF2-18C0-393441F5506D}"/>
          </ac:spMkLst>
        </pc:spChg>
        <pc:spChg chg="add del mod">
          <ac:chgData name="TY Wong" userId="0b9eebbcdef70a81" providerId="LiveId" clId="{EB6D3BEC-6354-419F-A417-EE29252D3AF2}" dt="2023-06-14T15:03:11.176" v="136"/>
          <ac:spMkLst>
            <pc:docMk/>
            <pc:sldMk cId="1354110559" sldId="256"/>
            <ac:spMk id="15" creationId="{0EA0A702-C053-8323-5A71-A7ED35B2B105}"/>
          </ac:spMkLst>
        </pc:spChg>
        <pc:spChg chg="add mod">
          <ac:chgData name="TY Wong" userId="0b9eebbcdef70a81" providerId="LiveId" clId="{EB6D3BEC-6354-419F-A417-EE29252D3AF2}" dt="2023-06-14T15:04:14.906" v="145" actId="14100"/>
          <ac:spMkLst>
            <pc:docMk/>
            <pc:sldMk cId="1354110559" sldId="256"/>
            <ac:spMk id="16" creationId="{8B275A2F-42CF-A59C-33D4-A018748C07B7}"/>
          </ac:spMkLst>
        </pc:spChg>
        <pc:spChg chg="add mod">
          <ac:chgData name="TY Wong" userId="0b9eebbcdef70a81" providerId="LiveId" clId="{EB6D3BEC-6354-419F-A417-EE29252D3AF2}" dt="2023-06-14T15:05:02.129" v="157" actId="14100"/>
          <ac:spMkLst>
            <pc:docMk/>
            <pc:sldMk cId="1354110559" sldId="256"/>
            <ac:spMk id="17" creationId="{FB6284DD-60B0-6165-AA0B-105C6F456B79}"/>
          </ac:spMkLst>
        </pc:spChg>
        <pc:spChg chg="mod">
          <ac:chgData name="TY Wong" userId="0b9eebbcdef70a81" providerId="LiveId" clId="{EB6D3BEC-6354-419F-A417-EE29252D3AF2}" dt="2023-06-14T14:47:06.973" v="52" actId="20577"/>
          <ac:spMkLst>
            <pc:docMk/>
            <pc:sldMk cId="1354110559" sldId="256"/>
            <ac:spMk id="25" creationId="{F32CFC62-C240-1D27-A254-1484E3222458}"/>
          </ac:spMkLst>
        </pc:spChg>
        <pc:spChg chg="del">
          <ac:chgData name="TY Wong" userId="0b9eebbcdef70a81" providerId="LiveId" clId="{EB6D3BEC-6354-419F-A417-EE29252D3AF2}" dt="2023-06-14T14:54:33.208" v="81" actId="21"/>
          <ac:spMkLst>
            <pc:docMk/>
            <pc:sldMk cId="1354110559" sldId="256"/>
            <ac:spMk id="28" creationId="{28B8C7F5-49C3-CDD6-ECE8-C4615EE65B98}"/>
          </ac:spMkLst>
        </pc:spChg>
        <pc:spChg chg="mod">
          <ac:chgData name="TY Wong" userId="0b9eebbcdef70a81" providerId="LiveId" clId="{EB6D3BEC-6354-419F-A417-EE29252D3AF2}" dt="2023-06-14T14:39:39.899" v="13" actId="20577"/>
          <ac:spMkLst>
            <pc:docMk/>
            <pc:sldMk cId="1354110559" sldId="256"/>
            <ac:spMk id="30" creationId="{828E43F8-FA82-6C1F-1E3E-35598BEDDA25}"/>
          </ac:spMkLst>
        </pc:spChg>
        <pc:spChg chg="del mod">
          <ac:chgData name="TY Wong" userId="0b9eebbcdef70a81" providerId="LiveId" clId="{EB6D3BEC-6354-419F-A417-EE29252D3AF2}" dt="2023-06-14T14:55:16.066" v="87" actId="21"/>
          <ac:spMkLst>
            <pc:docMk/>
            <pc:sldMk cId="1354110559" sldId="256"/>
            <ac:spMk id="31" creationId="{43766A29-EF83-412B-ECCB-756DD17F18A6}"/>
          </ac:spMkLst>
        </pc:spChg>
        <pc:spChg chg="del mod">
          <ac:chgData name="TY Wong" userId="0b9eebbcdef70a81" providerId="LiveId" clId="{EB6D3BEC-6354-419F-A417-EE29252D3AF2}" dt="2023-06-14T14:55:04.022" v="84" actId="21"/>
          <ac:spMkLst>
            <pc:docMk/>
            <pc:sldMk cId="1354110559" sldId="256"/>
            <ac:spMk id="32" creationId="{F852A720-C173-D756-721B-4D8676604D29}"/>
          </ac:spMkLst>
        </pc:spChg>
        <pc:spChg chg="del">
          <ac:chgData name="TY Wong" userId="0b9eebbcdef70a81" providerId="LiveId" clId="{EB6D3BEC-6354-419F-A417-EE29252D3AF2}" dt="2023-06-14T14:54:44.881" v="82" actId="478"/>
          <ac:spMkLst>
            <pc:docMk/>
            <pc:sldMk cId="1354110559" sldId="256"/>
            <ac:spMk id="35" creationId="{E0118E34-CC77-6F92-8DA7-70665EA84C7B}"/>
          </ac:spMkLst>
        </pc:spChg>
        <pc:spChg chg="del mod">
          <ac:chgData name="TY Wong" userId="0b9eebbcdef70a81" providerId="LiveId" clId="{EB6D3BEC-6354-419F-A417-EE29252D3AF2}" dt="2023-06-14T14:54:15.989" v="80" actId="21"/>
          <ac:spMkLst>
            <pc:docMk/>
            <pc:sldMk cId="1354110559" sldId="256"/>
            <ac:spMk id="42" creationId="{DC0D1C1D-5F45-6670-0DCD-CF201ADCC42B}"/>
          </ac:spMkLst>
        </pc:spChg>
        <pc:graphicFrameChg chg="add mod modGraphic">
          <ac:chgData name="TY Wong" userId="0b9eebbcdef70a81" providerId="LiveId" clId="{EB6D3BEC-6354-419F-A417-EE29252D3AF2}" dt="2023-06-14T15:06:04.101" v="163" actId="14734"/>
          <ac:graphicFrameMkLst>
            <pc:docMk/>
            <pc:sldMk cId="1354110559" sldId="256"/>
            <ac:graphicFrameMk id="13" creationId="{BDFF7BCB-962F-E536-8FF4-32F8F04DAB14}"/>
          </ac:graphicFrameMkLst>
        </pc:graphicFrameChg>
        <pc:picChg chg="del mod">
          <ac:chgData name="TY Wong" userId="0b9eebbcdef70a81" providerId="LiveId" clId="{EB6D3BEC-6354-419F-A417-EE29252D3AF2}" dt="2023-06-14T14:46:28.681" v="44" actId="478"/>
          <ac:picMkLst>
            <pc:docMk/>
            <pc:sldMk cId="1354110559" sldId="256"/>
            <ac:picMk id="4" creationId="{8422E0E4-809D-C8BB-0C21-92A7DFB24B79}"/>
          </ac:picMkLst>
        </pc:picChg>
        <pc:picChg chg="add mod">
          <ac:chgData name="TY Wong" userId="0b9eebbcdef70a81" providerId="LiveId" clId="{EB6D3BEC-6354-419F-A417-EE29252D3AF2}" dt="2023-06-14T14:50:04.378" v="72" actId="14100"/>
          <ac:picMkLst>
            <pc:docMk/>
            <pc:sldMk cId="1354110559" sldId="256"/>
            <ac:picMk id="6" creationId="{6EEC903D-7AFB-ED4F-6308-0A16FEB31F0B}"/>
          </ac:picMkLst>
        </pc:picChg>
        <pc:picChg chg="del mod">
          <ac:chgData name="TY Wong" userId="0b9eebbcdef70a81" providerId="LiveId" clId="{EB6D3BEC-6354-419F-A417-EE29252D3AF2}" dt="2023-06-14T14:46:31.890" v="45" actId="478"/>
          <ac:picMkLst>
            <pc:docMk/>
            <pc:sldMk cId="1354110559" sldId="256"/>
            <ac:picMk id="7" creationId="{68E2B1B8-DADD-EF54-49D0-45285E3709BB}"/>
          </ac:picMkLst>
        </pc:picChg>
        <pc:picChg chg="add mod">
          <ac:chgData name="TY Wong" userId="0b9eebbcdef70a81" providerId="LiveId" clId="{EB6D3BEC-6354-419F-A417-EE29252D3AF2}" dt="2023-06-14T14:50:41.191" v="76" actId="14100"/>
          <ac:picMkLst>
            <pc:docMk/>
            <pc:sldMk cId="1354110559" sldId="256"/>
            <ac:picMk id="9" creationId="{2F1E84AE-1635-098E-CBE1-BD2EA9804A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CCFB8E-D1C6-4449-B50E-636979C979E4}" type="datetimeFigureOut">
              <a:rPr lang="en-HK" smtClean="0"/>
              <a:t>14/6/2023</a:t>
            </a:fld>
            <a:endParaRPr lang="en-HK"/>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F903-4533-46EB-99F5-A0E93403746F}" type="slidenum">
              <a:rPr lang="en-HK" smtClean="0"/>
              <a:t>‹#›</a:t>
            </a:fld>
            <a:endParaRPr lang="en-HK"/>
          </a:p>
        </p:txBody>
      </p:sp>
    </p:spTree>
    <p:extLst>
      <p:ext uri="{BB962C8B-B14F-4D97-AF65-F5344CB8AC3E}">
        <p14:creationId xmlns:p14="http://schemas.microsoft.com/office/powerpoint/2010/main" val="357192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606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273772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0864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35844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9849A-37D9-473D-AD5D-C28BC06494D3}" type="datetimeFigureOut">
              <a:rPr lang="en-HK" smtClean="0"/>
              <a:t>14/6/2023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34475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18037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9849A-37D9-473D-AD5D-C28BC06494D3}" type="datetimeFigureOut">
              <a:rPr lang="en-HK" smtClean="0"/>
              <a:t>14/6/2023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04671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9849A-37D9-473D-AD5D-C28BC06494D3}" type="datetimeFigureOut">
              <a:rPr lang="en-HK" smtClean="0"/>
              <a:t>14/6/2023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92343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9849A-37D9-473D-AD5D-C28BC06494D3}" type="datetimeFigureOut">
              <a:rPr lang="en-HK" smtClean="0"/>
              <a:t>14/6/2023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333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252319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89849A-37D9-473D-AD5D-C28BC06494D3}" type="datetimeFigureOut">
              <a:rPr lang="en-HK" smtClean="0"/>
              <a:t>14/6/2023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C7DDB7C5-CAFD-449A-A749-0BC12FC80BF5}" type="slidenum">
              <a:rPr lang="en-HK" smtClean="0"/>
              <a:t>‹#›</a:t>
            </a:fld>
            <a:endParaRPr lang="en-HK"/>
          </a:p>
        </p:txBody>
      </p:sp>
    </p:spTree>
    <p:extLst>
      <p:ext uri="{BB962C8B-B14F-4D97-AF65-F5344CB8AC3E}">
        <p14:creationId xmlns:p14="http://schemas.microsoft.com/office/powerpoint/2010/main" val="40401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D589849A-37D9-473D-AD5D-C28BC06494D3}" type="datetimeFigureOut">
              <a:rPr lang="en-HK" smtClean="0"/>
              <a:t>14/6/2023</a:t>
            </a:fld>
            <a:endParaRPr lang="en-HK"/>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C7DDB7C5-CAFD-449A-A749-0BC12FC80BF5}" type="slidenum">
              <a:rPr lang="en-HK" smtClean="0"/>
              <a:t>‹#›</a:t>
            </a:fld>
            <a:endParaRPr lang="en-HK"/>
          </a:p>
        </p:txBody>
      </p:sp>
    </p:spTree>
    <p:extLst>
      <p:ext uri="{BB962C8B-B14F-4D97-AF65-F5344CB8AC3E}">
        <p14:creationId xmlns:p14="http://schemas.microsoft.com/office/powerpoint/2010/main" val="1399298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C49E-4BD5-C69B-9FCE-509D9BDC0C5E}"/>
              </a:ext>
            </a:extLst>
          </p:cNvPr>
          <p:cNvSpPr>
            <a:spLocks noGrp="1"/>
          </p:cNvSpPr>
          <p:nvPr>
            <p:ph type="title"/>
          </p:nvPr>
        </p:nvSpPr>
        <p:spPr>
          <a:xfrm>
            <a:off x="-3" y="19684"/>
            <a:ext cx="6858003" cy="1168469"/>
          </a:xfrm>
        </p:spPr>
        <p:txBody>
          <a:bodyPr>
            <a:normAutofit/>
          </a:bodyPr>
          <a:lstStyle/>
          <a:p>
            <a:r>
              <a:rPr lang="en-US" sz="2000" dirty="0"/>
              <a:t>                                       Home                Lorem                      Ipsum           </a:t>
            </a:r>
            <a:endParaRPr lang="en-HK" sz="2000" dirty="0"/>
          </a:p>
        </p:txBody>
      </p:sp>
      <p:sp>
        <p:nvSpPr>
          <p:cNvPr id="10" name="Rectangle 9">
            <a:extLst>
              <a:ext uri="{FF2B5EF4-FFF2-40B4-BE49-F238E27FC236}">
                <a16:creationId xmlns:a16="http://schemas.microsoft.com/office/drawing/2014/main" id="{E6D166FC-B4F3-13EA-E622-EDCCBADB899B}"/>
              </a:ext>
            </a:extLst>
          </p:cNvPr>
          <p:cNvSpPr/>
          <p:nvPr/>
        </p:nvSpPr>
        <p:spPr>
          <a:xfrm>
            <a:off x="486172" y="0"/>
            <a:ext cx="6339048" cy="1451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TextBox 29">
            <a:extLst>
              <a:ext uri="{FF2B5EF4-FFF2-40B4-BE49-F238E27FC236}">
                <a16:creationId xmlns:a16="http://schemas.microsoft.com/office/drawing/2014/main" id="{828E43F8-FA82-6C1F-1E3E-35598BEDDA25}"/>
              </a:ext>
            </a:extLst>
          </p:cNvPr>
          <p:cNvSpPr txBox="1"/>
          <p:nvPr/>
        </p:nvSpPr>
        <p:spPr>
          <a:xfrm>
            <a:off x="1729868" y="1507978"/>
            <a:ext cx="2636010" cy="400110"/>
          </a:xfrm>
          <a:prstGeom prst="rect">
            <a:avLst/>
          </a:prstGeom>
          <a:noFill/>
        </p:spPr>
        <p:txBody>
          <a:bodyPr wrap="square" rtlCol="0">
            <a:spAutoFit/>
          </a:bodyPr>
          <a:lstStyle/>
          <a:p>
            <a:pPr algn="ctr"/>
            <a:r>
              <a:rPr lang="en-US" dirty="0"/>
              <a:t>           </a:t>
            </a:r>
            <a:r>
              <a:rPr lang="en-US" sz="2000" dirty="0"/>
              <a:t>Primary School</a:t>
            </a:r>
            <a:endParaRPr lang="en-HK" sz="2000" dirty="0"/>
          </a:p>
        </p:txBody>
      </p:sp>
      <p:pic>
        <p:nvPicPr>
          <p:cNvPr id="5" name="Picture 4">
            <a:extLst>
              <a:ext uri="{FF2B5EF4-FFF2-40B4-BE49-F238E27FC236}">
                <a16:creationId xmlns:a16="http://schemas.microsoft.com/office/drawing/2014/main" id="{02A11EB0-7773-237A-BD5D-76F05900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 y="-9816"/>
            <a:ext cx="1909014" cy="1451501"/>
          </a:xfrm>
          <a:prstGeom prst="rect">
            <a:avLst/>
          </a:prstGeom>
        </p:spPr>
      </p:pic>
      <p:sp>
        <p:nvSpPr>
          <p:cNvPr id="23" name="TextBox 22">
            <a:extLst>
              <a:ext uri="{FF2B5EF4-FFF2-40B4-BE49-F238E27FC236}">
                <a16:creationId xmlns:a16="http://schemas.microsoft.com/office/drawing/2014/main" id="{A0C4AE53-9DF4-DF81-2DE0-2C42BF233AB0}"/>
              </a:ext>
            </a:extLst>
          </p:cNvPr>
          <p:cNvSpPr txBox="1"/>
          <p:nvPr/>
        </p:nvSpPr>
        <p:spPr>
          <a:xfrm>
            <a:off x="401053" y="2245895"/>
            <a:ext cx="6015789" cy="646331"/>
          </a:xfrm>
          <a:prstGeom prst="rect">
            <a:avLst/>
          </a:prstGeom>
          <a:noFill/>
        </p:spPr>
        <p:txBody>
          <a:bodyPr wrap="square" rtlCol="0">
            <a:spAutoFit/>
          </a:bodyPr>
          <a:lstStyle/>
          <a:p>
            <a:r>
              <a:rPr lang="en-US" b="0" dirty="0">
                <a:solidFill>
                  <a:srgbClr val="FFFFFF"/>
                </a:solidFill>
                <a:effectLst/>
                <a:latin typeface="Consolas" panose="020B0609020204030204" pitchFamily="49" charset="0"/>
              </a:rPr>
              <a:t>It is my pleasure to present my son Ezra in this website. </a:t>
            </a:r>
          </a:p>
        </p:txBody>
      </p:sp>
      <p:sp>
        <p:nvSpPr>
          <p:cNvPr id="25" name="TextBox 24">
            <a:extLst>
              <a:ext uri="{FF2B5EF4-FFF2-40B4-BE49-F238E27FC236}">
                <a16:creationId xmlns:a16="http://schemas.microsoft.com/office/drawing/2014/main" id="{F32CFC62-C240-1D27-A254-1484E3222458}"/>
              </a:ext>
            </a:extLst>
          </p:cNvPr>
          <p:cNvSpPr txBox="1"/>
          <p:nvPr/>
        </p:nvSpPr>
        <p:spPr>
          <a:xfrm>
            <a:off x="515953" y="2110309"/>
            <a:ext cx="5826090" cy="3042821"/>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Ezra enrolled into S.K.H Yap Laap Memorial Primary School through the balloting system in September 2018.  As the CO-VID 18 broke out in late 2019, he had to attend classes on zoom from the spring of 2020 until this March.   Like some of the kids who had to stayed home for zoom lessons, he gained a lot of weight due to overeat and lack workouts.  After he realized his weight problem, he has already lost over 10 pounds by eating less but doing more physical exercises.  Although he remains overweight for over 10 pounds, it will be all right after going into adolescent age.</a:t>
            </a:r>
            <a:endParaRPr lang="en-HK"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EEC903D-7AFB-ED4F-6308-0A16FEB31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24" y="5417588"/>
            <a:ext cx="2587329" cy="3373973"/>
          </a:xfrm>
          <a:prstGeom prst="rect">
            <a:avLst/>
          </a:prstGeom>
        </p:spPr>
      </p:pic>
      <p:pic>
        <p:nvPicPr>
          <p:cNvPr id="9" name="Picture 8">
            <a:extLst>
              <a:ext uri="{FF2B5EF4-FFF2-40B4-BE49-F238E27FC236}">
                <a16:creationId xmlns:a16="http://schemas.microsoft.com/office/drawing/2014/main" id="{2F1E84AE-1635-098E-CBE1-BD2EA9804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270" y="5428722"/>
            <a:ext cx="2922572" cy="3411323"/>
          </a:xfrm>
          <a:prstGeom prst="rect">
            <a:avLst/>
          </a:prstGeom>
        </p:spPr>
      </p:pic>
      <p:sp>
        <p:nvSpPr>
          <p:cNvPr id="11" name="TextBox 10">
            <a:extLst>
              <a:ext uri="{FF2B5EF4-FFF2-40B4-BE49-F238E27FC236}">
                <a16:creationId xmlns:a16="http://schemas.microsoft.com/office/drawing/2014/main" id="{8EDCA2AC-08D5-82A8-05C4-88E35F20C2BC}"/>
              </a:ext>
            </a:extLst>
          </p:cNvPr>
          <p:cNvSpPr txBox="1"/>
          <p:nvPr/>
        </p:nvSpPr>
        <p:spPr>
          <a:xfrm>
            <a:off x="556924" y="9352547"/>
            <a:ext cx="5785119" cy="1857368"/>
          </a:xfrm>
          <a:prstGeom prst="rect">
            <a:avLst/>
          </a:prstGeom>
          <a:noFill/>
        </p:spPr>
        <p:txBody>
          <a:bodyPr wrap="square" rtlCol="0">
            <a:spAutoFit/>
          </a:bodyPr>
          <a:lstStyle/>
          <a:p>
            <a:pPr marL="0" marR="0">
              <a:lnSpc>
                <a:spcPct val="107000"/>
              </a:lnSpc>
              <a:spcBef>
                <a:spcPts val="0"/>
              </a:spcBef>
              <a:spcAft>
                <a:spcPts val="800"/>
              </a:spcAft>
            </a:pPr>
            <a:r>
              <a:rPr lang="en-US" sz="1800" kern="100">
                <a:effectLst/>
                <a:latin typeface="Calibri" panose="020F0502020204030204" pitchFamily="34" charset="0"/>
                <a:ea typeface="DengXian" panose="02010600030101010101" pitchFamily="2" charset="-122"/>
                <a:cs typeface="Times New Roman" panose="02020603050405020304" pitchFamily="18" charset="0"/>
              </a:rPr>
              <a:t>In this May, Ezra was called to serve as a student guide on the open day of the 25</a:t>
            </a:r>
            <a:r>
              <a:rPr lang="en-US" sz="1800" kern="100" baseline="30000">
                <a:effectLst/>
                <a:latin typeface="Calibri" panose="020F0502020204030204" pitchFamily="34" charset="0"/>
                <a:ea typeface="DengXian" panose="02010600030101010101" pitchFamily="2" charset="-122"/>
                <a:cs typeface="Times New Roman" panose="02020603050405020304" pitchFamily="18" charset="0"/>
              </a:rPr>
              <a:t>th</a:t>
            </a:r>
            <a:r>
              <a:rPr lang="en-US" sz="1800" kern="100">
                <a:effectLst/>
                <a:latin typeface="Calibri" panose="020F0502020204030204" pitchFamily="34" charset="0"/>
                <a:ea typeface="DengXian" panose="02010600030101010101" pitchFamily="2" charset="-122"/>
                <a:cs typeface="Times New Roman" panose="02020603050405020304" pitchFamily="18" charset="0"/>
              </a:rPr>
              <a:t> anniversary of his school.  Many guests and parents of students visited the campus on that day.  His class teacher told us that he proactively presented the materials to them.  Unlike other fellow guides, he did not feel shy but calm to talk to them.</a:t>
            </a:r>
            <a:endParaRPr lang="en-HK" sz="1800" kern="100">
              <a:effectLst/>
              <a:latin typeface="Calibri" panose="020F0502020204030204" pitchFamily="34" charset="0"/>
              <a:ea typeface="DengXian" panose="02010600030101010101" pitchFamily="2" charset="-122"/>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BDFF7BCB-962F-E536-8FF4-32F8F04DAB14}"/>
              </a:ext>
            </a:extLst>
          </p:cNvPr>
          <p:cNvGraphicFramePr>
            <a:graphicFrameLocks noGrp="1"/>
          </p:cNvGraphicFramePr>
          <p:nvPr>
            <p:extLst>
              <p:ext uri="{D42A27DB-BD31-4B8C-83A1-F6EECF244321}">
                <p14:modId xmlns:p14="http://schemas.microsoft.com/office/powerpoint/2010/main" val="1488372100"/>
              </p:ext>
            </p:extLst>
          </p:nvPr>
        </p:nvGraphicFramePr>
        <p:xfrm>
          <a:off x="-7325" y="11586042"/>
          <a:ext cx="6889388" cy="605958"/>
        </p:xfrm>
        <a:graphic>
          <a:graphicData uri="http://schemas.openxmlformats.org/drawingml/2006/table">
            <a:tbl>
              <a:tblPr/>
              <a:tblGrid>
                <a:gridCol w="6889388">
                  <a:extLst>
                    <a:ext uri="{9D8B030D-6E8A-4147-A177-3AD203B41FA5}">
                      <a16:colId xmlns:a16="http://schemas.microsoft.com/office/drawing/2014/main" val="1847884095"/>
                    </a:ext>
                  </a:extLst>
                </a:gridCol>
              </a:tblGrid>
              <a:tr h="605958">
                <a:tc>
                  <a:txBody>
                    <a:bodyPr/>
                    <a:lstStyle/>
                    <a:p>
                      <a:endParaRPr lang="en-HK"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71726865"/>
                  </a:ext>
                </a:extLst>
              </a:tr>
            </a:tbl>
          </a:graphicData>
        </a:graphic>
      </p:graphicFrame>
      <p:sp>
        <p:nvSpPr>
          <p:cNvPr id="14" name="TextBox 13">
            <a:extLst>
              <a:ext uri="{FF2B5EF4-FFF2-40B4-BE49-F238E27FC236}">
                <a16:creationId xmlns:a16="http://schemas.microsoft.com/office/drawing/2014/main" id="{A52D52C6-60F4-0DF2-18C0-393441F5506D}"/>
              </a:ext>
            </a:extLst>
          </p:cNvPr>
          <p:cNvSpPr txBox="1"/>
          <p:nvPr/>
        </p:nvSpPr>
        <p:spPr>
          <a:xfrm flipH="1">
            <a:off x="542328" y="11740776"/>
            <a:ext cx="2119966" cy="369332"/>
          </a:xfrm>
          <a:prstGeom prst="rect">
            <a:avLst/>
          </a:prstGeom>
          <a:noFill/>
        </p:spPr>
        <p:txBody>
          <a:bodyPr wrap="square" rtlCol="0">
            <a:spAutoFit/>
          </a:bodyPr>
          <a:lstStyle/>
          <a:p>
            <a:r>
              <a:rPr lang="en-US" dirty="0"/>
              <a:t>Lorem ipsum 2025</a:t>
            </a:r>
            <a:endParaRPr lang="en-HK" dirty="0"/>
          </a:p>
        </p:txBody>
      </p:sp>
      <p:sp>
        <p:nvSpPr>
          <p:cNvPr id="16" name="TextBox 15">
            <a:extLst>
              <a:ext uri="{FF2B5EF4-FFF2-40B4-BE49-F238E27FC236}">
                <a16:creationId xmlns:a16="http://schemas.microsoft.com/office/drawing/2014/main" id="{8B275A2F-42CF-A59C-33D4-A018748C07B7}"/>
              </a:ext>
            </a:extLst>
          </p:cNvPr>
          <p:cNvSpPr txBox="1"/>
          <p:nvPr/>
        </p:nvSpPr>
        <p:spPr>
          <a:xfrm flipH="1">
            <a:off x="2743200" y="11722418"/>
            <a:ext cx="1622678" cy="646331"/>
          </a:xfrm>
          <a:prstGeom prst="rect">
            <a:avLst/>
          </a:prstGeom>
          <a:noFill/>
        </p:spPr>
        <p:txBody>
          <a:bodyPr wrap="square" rtlCol="0">
            <a:spAutoFit/>
          </a:bodyPr>
          <a:lstStyle/>
          <a:p>
            <a:r>
              <a:rPr lang="en-US" dirty="0"/>
              <a:t>Dolor sit</a:t>
            </a:r>
          </a:p>
          <a:p>
            <a:endParaRPr lang="en-HK" dirty="0"/>
          </a:p>
        </p:txBody>
      </p:sp>
      <p:sp>
        <p:nvSpPr>
          <p:cNvPr id="17" name="TextBox 16">
            <a:extLst>
              <a:ext uri="{FF2B5EF4-FFF2-40B4-BE49-F238E27FC236}">
                <a16:creationId xmlns:a16="http://schemas.microsoft.com/office/drawing/2014/main" id="{FB6284DD-60B0-6165-AA0B-105C6F456B79}"/>
              </a:ext>
            </a:extLst>
          </p:cNvPr>
          <p:cNvSpPr txBox="1"/>
          <p:nvPr/>
        </p:nvSpPr>
        <p:spPr>
          <a:xfrm>
            <a:off x="4365878" y="11770901"/>
            <a:ext cx="976142" cy="646331"/>
          </a:xfrm>
          <a:prstGeom prst="rect">
            <a:avLst/>
          </a:prstGeom>
          <a:noFill/>
        </p:spPr>
        <p:txBody>
          <a:bodyPr wrap="square" rtlCol="0">
            <a:spAutoFit/>
          </a:bodyPr>
          <a:lstStyle/>
          <a:p>
            <a:r>
              <a:rPr lang="en-US" dirty="0" err="1"/>
              <a:t>Amet</a:t>
            </a:r>
            <a:r>
              <a:rPr lang="en-US" dirty="0"/>
              <a:t> et</a:t>
            </a:r>
          </a:p>
          <a:p>
            <a:endParaRPr lang="en-HK" dirty="0"/>
          </a:p>
        </p:txBody>
      </p:sp>
    </p:spTree>
    <p:extLst>
      <p:ext uri="{BB962C8B-B14F-4D97-AF65-F5344CB8AC3E}">
        <p14:creationId xmlns:p14="http://schemas.microsoft.com/office/powerpoint/2010/main" val="1354110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221</TotalTime>
  <Words>213</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Consolas</vt:lpstr>
      <vt:lpstr>Office Theme</vt:lpstr>
      <vt:lpstr>                                       Home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Lorem      Ipsum             Dolor</dc:title>
  <dc:creator>TY Wong</dc:creator>
  <cp:lastModifiedBy>TY Wong</cp:lastModifiedBy>
  <cp:revision>4</cp:revision>
  <dcterms:created xsi:type="dcterms:W3CDTF">2023-06-08T14:27:35Z</dcterms:created>
  <dcterms:modified xsi:type="dcterms:W3CDTF">2023-06-14T15:06:06Z</dcterms:modified>
</cp:coreProperties>
</file>