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C02B7-97ED-4406-9606-87CEE2C4CA04}" v="12" dt="2023-06-14T15:20:55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 Wong" userId="0b9eebbcdef70a81" providerId="LiveId" clId="{24EC02B7-97ED-4406-9606-87CEE2C4CA04}"/>
    <pc:docChg chg="undo custSel modSld">
      <pc:chgData name="TY Wong" userId="0b9eebbcdef70a81" providerId="LiveId" clId="{24EC02B7-97ED-4406-9606-87CEE2C4CA04}" dt="2023-06-14T15:22:49.590" v="306" actId="20577"/>
      <pc:docMkLst>
        <pc:docMk/>
      </pc:docMkLst>
      <pc:sldChg chg="addSp delSp modSp mod">
        <pc:chgData name="TY Wong" userId="0b9eebbcdef70a81" providerId="LiveId" clId="{24EC02B7-97ED-4406-9606-87CEE2C4CA04}" dt="2023-06-14T15:22:49.590" v="306" actId="20577"/>
        <pc:sldMkLst>
          <pc:docMk/>
          <pc:sldMk cId="1354110559" sldId="256"/>
        </pc:sldMkLst>
        <pc:spChg chg="add del mod">
          <ac:chgData name="TY Wong" userId="0b9eebbcdef70a81" providerId="LiveId" clId="{24EC02B7-97ED-4406-9606-87CEE2C4CA04}" dt="2023-06-14T15:08:48.059" v="146"/>
          <ac:spMkLst>
            <pc:docMk/>
            <pc:sldMk cId="1354110559" sldId="256"/>
            <ac:spMk id="3" creationId="{AD3A3E83-2194-5C59-B010-8D5417442EA9}"/>
          </ac:spMkLst>
        </pc:spChg>
        <pc:spChg chg="add del mod">
          <ac:chgData name="TY Wong" userId="0b9eebbcdef70a81" providerId="LiveId" clId="{24EC02B7-97ED-4406-9606-87CEE2C4CA04}" dt="2023-06-14T15:09:45.292" v="153"/>
          <ac:spMkLst>
            <pc:docMk/>
            <pc:sldMk cId="1354110559" sldId="256"/>
            <ac:spMk id="4" creationId="{6D19AEEE-CF6B-8133-5744-050EE29315A3}"/>
          </ac:spMkLst>
        </pc:spChg>
        <pc:spChg chg="add del mod">
          <ac:chgData name="TY Wong" userId="0b9eebbcdef70a81" providerId="LiveId" clId="{24EC02B7-97ED-4406-9606-87CEE2C4CA04}" dt="2023-06-14T15:09:45.292" v="155"/>
          <ac:spMkLst>
            <pc:docMk/>
            <pc:sldMk cId="1354110559" sldId="256"/>
            <ac:spMk id="7" creationId="{3FF74D36-B758-EC15-40EE-6FA4F18B0C57}"/>
          </ac:spMkLst>
        </pc:spChg>
        <pc:spChg chg="add del mod">
          <ac:chgData name="TY Wong" userId="0b9eebbcdef70a81" providerId="LiveId" clId="{24EC02B7-97ED-4406-9606-87CEE2C4CA04}" dt="2023-06-14T15:22:49.590" v="306" actId="20577"/>
          <ac:spMkLst>
            <pc:docMk/>
            <pc:sldMk cId="1354110559" sldId="256"/>
            <ac:spMk id="8" creationId="{9B9CFC18-0041-0A2C-A060-12B2CF050369}"/>
          </ac:spMkLst>
        </pc:spChg>
        <pc:spChg chg="add del mod">
          <ac:chgData name="TY Wong" userId="0b9eebbcdef70a81" providerId="LiveId" clId="{24EC02B7-97ED-4406-9606-87CEE2C4CA04}" dt="2023-06-14T15:16:49.101" v="194"/>
          <ac:spMkLst>
            <pc:docMk/>
            <pc:sldMk cId="1354110559" sldId="256"/>
            <ac:spMk id="11" creationId="{BD419B38-C334-4796-2AF8-7C499CCA553C}"/>
          </ac:spMkLst>
        </pc:spChg>
        <pc:spChg chg="add del mod">
          <ac:chgData name="TY Wong" userId="0b9eebbcdef70a81" providerId="LiveId" clId="{24EC02B7-97ED-4406-9606-87CEE2C4CA04}" dt="2023-06-14T15:17:35.139" v="201"/>
          <ac:spMkLst>
            <pc:docMk/>
            <pc:sldMk cId="1354110559" sldId="256"/>
            <ac:spMk id="12" creationId="{4A1A50F6-17A7-0BA0-CE4F-A5E0A96139FF}"/>
          </ac:spMkLst>
        </pc:spChg>
        <pc:spChg chg="add del mod">
          <ac:chgData name="TY Wong" userId="0b9eebbcdef70a81" providerId="LiveId" clId="{24EC02B7-97ED-4406-9606-87CEE2C4CA04}" dt="2023-06-14T15:17:35.139" v="203"/>
          <ac:spMkLst>
            <pc:docMk/>
            <pc:sldMk cId="1354110559" sldId="256"/>
            <ac:spMk id="13" creationId="{AB661823-51A3-D969-4FA8-3A351D22C6A2}"/>
          </ac:spMkLst>
        </pc:spChg>
        <pc:spChg chg="add mod">
          <ac:chgData name="TY Wong" userId="0b9eebbcdef70a81" providerId="LiveId" clId="{24EC02B7-97ED-4406-9606-87CEE2C4CA04}" dt="2023-06-14T15:20:39.402" v="227" actId="14100"/>
          <ac:spMkLst>
            <pc:docMk/>
            <pc:sldMk cId="1354110559" sldId="256"/>
            <ac:spMk id="14" creationId="{AA0EBE23-55AF-3CAE-4F4A-C099AE3F6EA6}"/>
          </ac:spMkLst>
        </pc:spChg>
        <pc:spChg chg="add mod">
          <ac:chgData name="TY Wong" userId="0b9eebbcdef70a81" providerId="LiveId" clId="{24EC02B7-97ED-4406-9606-87CEE2C4CA04}" dt="2023-06-14T15:22:09.116" v="297" actId="20577"/>
          <ac:spMkLst>
            <pc:docMk/>
            <pc:sldMk cId="1354110559" sldId="256"/>
            <ac:spMk id="15" creationId="{B4142CC9-043F-9EE0-0C9B-4CDDE379E815}"/>
          </ac:spMkLst>
        </pc:spChg>
        <pc:spChg chg="mod">
          <ac:chgData name="TY Wong" userId="0b9eebbcdef70a81" providerId="LiveId" clId="{24EC02B7-97ED-4406-9606-87CEE2C4CA04}" dt="2023-06-14T14:31:40.164" v="87"/>
          <ac:spMkLst>
            <pc:docMk/>
            <pc:sldMk cId="1354110559" sldId="256"/>
            <ac:spMk id="25" creationId="{F32CFC62-C240-1D27-A254-1484E3222458}"/>
          </ac:spMkLst>
        </pc:spChg>
        <pc:spChg chg="del">
          <ac:chgData name="TY Wong" userId="0b9eebbcdef70a81" providerId="LiveId" clId="{24EC02B7-97ED-4406-9606-87CEE2C4CA04}" dt="2023-06-14T15:07:50.893" v="136" actId="21"/>
          <ac:spMkLst>
            <pc:docMk/>
            <pc:sldMk cId="1354110559" sldId="256"/>
            <ac:spMk id="28" creationId="{28B8C7F5-49C3-CDD6-ECE8-C4615EE65B98}"/>
          </ac:spMkLst>
        </pc:spChg>
        <pc:spChg chg="mod">
          <ac:chgData name="TY Wong" userId="0b9eebbcdef70a81" providerId="LiveId" clId="{24EC02B7-97ED-4406-9606-87CEE2C4CA04}" dt="2023-06-14T14:28:11.109" v="19" actId="20577"/>
          <ac:spMkLst>
            <pc:docMk/>
            <pc:sldMk cId="1354110559" sldId="256"/>
            <ac:spMk id="30" creationId="{828E43F8-FA82-6C1F-1E3E-35598BEDDA25}"/>
          </ac:spMkLst>
        </pc:spChg>
        <pc:spChg chg="del mod">
          <ac:chgData name="TY Wong" userId="0b9eebbcdef70a81" providerId="LiveId" clId="{24EC02B7-97ED-4406-9606-87CEE2C4CA04}" dt="2023-06-14T15:15:07.656" v="172" actId="478"/>
          <ac:spMkLst>
            <pc:docMk/>
            <pc:sldMk cId="1354110559" sldId="256"/>
            <ac:spMk id="31" creationId="{43766A29-EF83-412B-ECCB-756DD17F18A6}"/>
          </ac:spMkLst>
        </pc:spChg>
        <pc:spChg chg="add del mod">
          <ac:chgData name="TY Wong" userId="0b9eebbcdef70a81" providerId="LiveId" clId="{24EC02B7-97ED-4406-9606-87CEE2C4CA04}" dt="2023-06-14T15:15:41.915" v="184" actId="478"/>
          <ac:spMkLst>
            <pc:docMk/>
            <pc:sldMk cId="1354110559" sldId="256"/>
            <ac:spMk id="32" creationId="{F852A720-C173-D756-721B-4D8676604D29}"/>
          </ac:spMkLst>
        </pc:spChg>
        <pc:spChg chg="del mod">
          <ac:chgData name="TY Wong" userId="0b9eebbcdef70a81" providerId="LiveId" clId="{24EC02B7-97ED-4406-9606-87CEE2C4CA04}" dt="2023-06-14T15:15:30.126" v="180" actId="478"/>
          <ac:spMkLst>
            <pc:docMk/>
            <pc:sldMk cId="1354110559" sldId="256"/>
            <ac:spMk id="35" creationId="{E0118E34-CC77-6F92-8DA7-70665EA84C7B}"/>
          </ac:spMkLst>
        </pc:spChg>
        <pc:spChg chg="del mod">
          <ac:chgData name="TY Wong" userId="0b9eebbcdef70a81" providerId="LiveId" clId="{24EC02B7-97ED-4406-9606-87CEE2C4CA04}" dt="2023-06-14T15:07:43.319" v="135" actId="21"/>
          <ac:spMkLst>
            <pc:docMk/>
            <pc:sldMk cId="1354110559" sldId="256"/>
            <ac:spMk id="42" creationId="{DC0D1C1D-5F45-6670-0DCD-CF201ADCC42B}"/>
          </ac:spMkLst>
        </pc:spChg>
        <pc:picChg chg="del">
          <ac:chgData name="TY Wong" userId="0b9eebbcdef70a81" providerId="LiveId" clId="{24EC02B7-97ED-4406-9606-87CEE2C4CA04}" dt="2023-06-14T14:32:00.875" v="88" actId="478"/>
          <ac:picMkLst>
            <pc:docMk/>
            <pc:sldMk cId="1354110559" sldId="256"/>
            <ac:picMk id="4" creationId="{8422E0E4-809D-C8BB-0C21-92A7DFB24B79}"/>
          </ac:picMkLst>
        </pc:picChg>
        <pc:picChg chg="add mod">
          <ac:chgData name="TY Wong" userId="0b9eebbcdef70a81" providerId="LiveId" clId="{24EC02B7-97ED-4406-9606-87CEE2C4CA04}" dt="2023-06-14T14:33:46.232" v="96" actId="14100"/>
          <ac:picMkLst>
            <pc:docMk/>
            <pc:sldMk cId="1354110559" sldId="256"/>
            <ac:picMk id="6" creationId="{97FCC74D-95DE-1818-4650-A70DC2DB6B5D}"/>
          </ac:picMkLst>
        </pc:picChg>
        <pc:picChg chg="del">
          <ac:chgData name="TY Wong" userId="0b9eebbcdef70a81" providerId="LiveId" clId="{24EC02B7-97ED-4406-9606-87CEE2C4CA04}" dt="2023-06-14T14:32:03.702" v="89" actId="478"/>
          <ac:picMkLst>
            <pc:docMk/>
            <pc:sldMk cId="1354110559" sldId="256"/>
            <ac:picMk id="7" creationId="{68E2B1B8-DADD-EF54-49D0-45285E3709BB}"/>
          </ac:picMkLst>
        </pc:picChg>
        <pc:picChg chg="add mod">
          <ac:chgData name="TY Wong" userId="0b9eebbcdef70a81" providerId="LiveId" clId="{24EC02B7-97ED-4406-9606-87CEE2C4CA04}" dt="2023-06-14T14:34:38.499" v="101" actId="14100"/>
          <ac:picMkLst>
            <pc:docMk/>
            <pc:sldMk cId="1354110559" sldId="256"/>
            <ac:picMk id="9" creationId="{2109429E-1E64-926E-86A9-4322FEE269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FB8E-D1C6-4449-B50E-636979C979E4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F903-4533-46EB-99F5-A0E93403746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92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665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37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864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44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47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037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46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34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33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31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01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849A-37D9-473D-AD5D-C28BC06494D3}" type="datetimeFigureOut">
              <a:rPr lang="en-HK" smtClean="0"/>
              <a:t>14/6/2023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92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C49E-4BD5-C69B-9FCE-509D9BDC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19684"/>
            <a:ext cx="6858003" cy="1168469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      Home                Lorem                      Ipsum           </a:t>
            </a:r>
            <a:endParaRPr lang="en-H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166FC-B4F3-13EA-E622-EDCCBADB899B}"/>
              </a:ext>
            </a:extLst>
          </p:cNvPr>
          <p:cNvSpPr/>
          <p:nvPr/>
        </p:nvSpPr>
        <p:spPr>
          <a:xfrm>
            <a:off x="401053" y="-32677"/>
            <a:ext cx="6339048" cy="145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8E43F8-FA82-6C1F-1E3E-35598BEDDA25}"/>
              </a:ext>
            </a:extLst>
          </p:cNvPr>
          <p:cNvSpPr txBox="1"/>
          <p:nvPr/>
        </p:nvSpPr>
        <p:spPr>
          <a:xfrm>
            <a:off x="1729868" y="1507978"/>
            <a:ext cx="263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Home</a:t>
            </a:r>
            <a:endParaRPr lang="en-H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1EB0-7773-237A-BD5D-76F05900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" y="-9816"/>
            <a:ext cx="1909014" cy="145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C4AE53-9DF4-DF81-2DE0-2C42BF233AB0}"/>
              </a:ext>
            </a:extLst>
          </p:cNvPr>
          <p:cNvSpPr txBox="1"/>
          <p:nvPr/>
        </p:nvSpPr>
        <p:spPr>
          <a:xfrm>
            <a:off x="401053" y="2245895"/>
            <a:ext cx="60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 is my pleasure to present my son Ezra in this website.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CFC62-C240-1D27-A254-1484E3222458}"/>
              </a:ext>
            </a:extLst>
          </p:cNvPr>
          <p:cNvSpPr txBox="1"/>
          <p:nvPr/>
        </p:nvSpPr>
        <p:spPr>
          <a:xfrm>
            <a:off x="603806" y="2110309"/>
            <a:ext cx="5826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is my pleasure to present my son Ezra in this website.  I would like all of you to know him more so that you can better consider his applications for enrolment to your prestigious schools.  Ezra is an all-rounded student with potential that deserves your due consideration for enrolment.</a:t>
            </a:r>
            <a:endParaRPr lang="en-HK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CC74D-95DE-1818-4650-A70DC2DB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6" y="3989730"/>
            <a:ext cx="2636699" cy="436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9429E-1E64-926E-86A9-4322FEE26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94" y="3934675"/>
            <a:ext cx="2636699" cy="441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CFC18-0041-0A2C-A060-12B2CF050369}"/>
              </a:ext>
            </a:extLst>
          </p:cNvPr>
          <p:cNvSpPr txBox="1"/>
          <p:nvPr/>
        </p:nvSpPr>
        <p:spPr>
          <a:xfrm>
            <a:off x="686911" y="8566484"/>
            <a:ext cx="5489300" cy="255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Ezra was born in a family of modest means, being the youngest one.  His older brother and his sister are 12 years and 10 years his senior respectively. His birth </a:t>
            </a: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 surprise to his parents  Both of his siblings are now attending universities in USA. </a:t>
            </a:r>
            <a:r>
              <a:rPr lang="en-US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weighed nine pounds when his mom gave birth to him.  He was considered a big-sized baby by the hospital.</a:t>
            </a:r>
            <a:endParaRPr lang="en-HK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HK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EBE23-55AF-3CAE-4F4A-C099AE3F6EA6}"/>
              </a:ext>
            </a:extLst>
          </p:cNvPr>
          <p:cNvSpPr/>
          <p:nvPr/>
        </p:nvSpPr>
        <p:spPr>
          <a:xfrm>
            <a:off x="-16046" y="11261558"/>
            <a:ext cx="6874045" cy="910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42CC9-043F-9EE0-0C9B-4CDDE379E815}"/>
              </a:ext>
            </a:extLst>
          </p:cNvPr>
          <p:cNvSpPr txBox="1"/>
          <p:nvPr/>
        </p:nvSpPr>
        <p:spPr>
          <a:xfrm>
            <a:off x="401052" y="11750822"/>
            <a:ext cx="60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2025             Dolor sit                      </a:t>
            </a:r>
            <a:r>
              <a:rPr lang="en-US" dirty="0" err="1"/>
              <a:t>Amet</a:t>
            </a:r>
            <a:r>
              <a:rPr lang="en-US" dirty="0"/>
              <a:t> et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5411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</TotalTime>
  <Words>151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                                       Home                Lorem                      Ipsum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       Lorem      Ipsum             Dolor</dc:title>
  <dc:creator>TY Wong</dc:creator>
  <cp:lastModifiedBy>TY Wong</cp:lastModifiedBy>
  <cp:revision>4</cp:revision>
  <dcterms:created xsi:type="dcterms:W3CDTF">2023-06-08T14:27:35Z</dcterms:created>
  <dcterms:modified xsi:type="dcterms:W3CDTF">2023-06-14T15:22:54Z</dcterms:modified>
</cp:coreProperties>
</file>