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291" r:id="rId10"/>
    <p:sldId id="419" r:id="rId11"/>
    <p:sldId id="413" r:id="rId12"/>
    <p:sldId id="397" r:id="rId13"/>
    <p:sldId id="416" r:id="rId14"/>
    <p:sldId id="398" r:id="rId15"/>
    <p:sldId id="399" r:id="rId16"/>
    <p:sldId id="400" r:id="rId17"/>
    <p:sldId id="401" r:id="rId18"/>
    <p:sldId id="402" r:id="rId19"/>
    <p:sldId id="411" r:id="rId20"/>
    <p:sldId id="404" r:id="rId21"/>
    <p:sldId id="405" r:id="rId22"/>
    <p:sldId id="407" r:id="rId23"/>
    <p:sldId id="412" r:id="rId24"/>
    <p:sldId id="408" r:id="rId25"/>
    <p:sldId id="414" r:id="rId26"/>
    <p:sldId id="292" r:id="rId27"/>
    <p:sldId id="410" r:id="rId28"/>
    <p:sldId id="417" r:id="rId29"/>
    <p:sldId id="41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1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7867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54D4982C-D05E-FF47-96A0-6A22FE6C16D8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298127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501727-E22F-1647-9501-518873E9665E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  <a:stCxn id="70" idx="4"/>
            <a:endCxn id="30" idx="2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03127" y="2716492"/>
            <a:ext cx="1093036" cy="21637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0644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9590980" y="5009918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9890595" y="548618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9702698" y="548618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10085941" y="52118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03F00F71-6FA9-B14C-8D5C-6469E0FC10B9}"/>
              </a:ext>
            </a:extLst>
          </p:cNvPr>
          <p:cNvSpPr/>
          <p:nvPr/>
        </p:nvSpPr>
        <p:spPr>
          <a:xfrm>
            <a:off x="8695713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160B9B9-5231-864C-9432-A29A29A1FCAB}"/>
              </a:ext>
            </a:extLst>
          </p:cNvPr>
          <p:cNvSpPr/>
          <p:nvPr/>
        </p:nvSpPr>
        <p:spPr>
          <a:xfrm>
            <a:off x="9122830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ADA7CC-6713-F34A-B754-F6D674E558C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4E402D-9DE0-9F49-B0AE-3597F8952C9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27DAEB-A365-8B4A-99D4-03BB141415C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4558709-F4F0-284D-8717-3C99F422A9D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88B2FFB-CA22-814B-BA04-8112770B1E1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53399A2-2BD6-6C45-88FB-66285B48BFC3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2.1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288B703-69F8-4E46-979F-ABB09DEA080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BD3885-EB61-1E4E-82D6-B767FE0D9749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091C0C6-5034-8548-ABC9-3E2EEADD4F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ACA7750-3F82-3049-A10D-EEA3A90DEAB6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0674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6A82636-BA66-A242-B491-178E75794AD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7836B00D-F230-0841-A3C0-6E7CBBE4B574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E35C7A-84EC-4547-9EFC-E3C6D7D70638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861AF7B-B151-5043-8F94-D7F8EE75E92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5AF39DF-F1C0-004D-B5F4-394F4BDDEF2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F2DB251-9F71-2A4F-8E62-B9A6175010B8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34" name="Triangle 33">
            <a:extLst>
              <a:ext uri="{FF2B5EF4-FFF2-40B4-BE49-F238E27FC236}">
                <a16:creationId xmlns:a16="http://schemas.microsoft.com/office/drawing/2014/main" id="{111CB035-AA62-0143-B1C2-F3B0407E74A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CAC8AA1-8B2A-964B-ACCB-4CC01C218B5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AD2E83-9ED2-CC4A-8F6B-3A5D19DCA11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C82DA58-EAC2-4D4B-8C4F-C7422AE4535F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2D0A9E4-0C74-0B49-A6C5-C78C94237C3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7E3EBCF-87E1-304E-B8F1-D945DDB21A7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0E0542F-F992-D34E-B291-CCBEE5CD2BFF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2FD7925-8280-AA4C-86A4-92B17EED24D7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5D2D72-D142-2540-A686-BAFDF985124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A404E0A-D7BC-474C-AF2C-87CD2C2E18C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C331836-E7F4-A24A-BA6E-31459DBE26DC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AB2CE92-48D9-0446-8970-DCB1DBE9E7A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00F2CFD-914E-F449-ABEE-15656D13812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051116AB-D605-C041-961F-78B5DDBB67A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D506E-D0FE-DF4F-9B2E-7F52F3D7937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A26CD4D-A03A-CE45-8F14-114291D9A2F1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D6AD80-4F66-3B47-9A25-760077E2C15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1D28E57-D92F-7948-A0EC-900F9FCC8F3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519F25A-938B-214E-9D08-E72C6B44AAB7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E532F52C-E1A6-2F4E-8119-1C6DE90A2782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0F015D-4106-0D46-9871-680321B6146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E70F1A-34D0-1E4E-885B-80549E84874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83A0882C-C48C-AC4B-BC6C-D0313A537BA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252A3CD-B26A-924D-85CF-8D53DEF2209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198C9F-3A2D-DA4F-94E1-ABFC9406DE0B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77741AD5-40BD-F442-B4C1-4CE040BDDDED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325CE8-E365-094C-AF2E-A19248D7B109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4793038-6255-9F49-A7E8-A61C0F8F7CE5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1812FD-0611-CE4F-9683-1EDD3980C3E3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F1D358D-057A-3147-AE91-5E009845FA4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292024A4-52A3-FC43-B446-96AC8B072EA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BE952F2E-0C78-214C-9089-0B29D5901CD9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30A1BB-45AB-A54B-8D51-D2429272C81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840B9D5-735F-9742-8567-39C444FA491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873DF0B-F5FA-814F-9124-C9FA93440A0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887BFFF-BE66-E942-9899-9F42BB0DB08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5D83A25-F8DE-B849-BEBA-0A45B1EF956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56" name="Triangle 55">
            <a:extLst>
              <a:ext uri="{FF2B5EF4-FFF2-40B4-BE49-F238E27FC236}">
                <a16:creationId xmlns:a16="http://schemas.microsoft.com/office/drawing/2014/main" id="{9988D41C-133A-C54D-84B9-553C0C55A724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3D9266F8-3C95-0B4B-B248-CDD1EDBFCD3C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1DFD55-EE16-234D-ADC6-7C8A432B1B6E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B7789EA-4A4C-CE4B-889E-D008D942C198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2805639-A2D0-5F40-B2E3-6A94F072CA2B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0CD5B6C-C4FF-4141-963E-C5F72EF862F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4C15904-88AD-DB4A-BABE-6E63F245B0C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2AD9DB2-5D38-A846-A120-EA7B3FD4E5A9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F200819-15D0-1B46-8C3E-0D85B377D050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9E836CD-A56D-E24B-923E-79807C0B342A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9C3605-2A24-434D-A268-2647A4CB1877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7" name="Document 66">
            <a:extLst>
              <a:ext uri="{FF2B5EF4-FFF2-40B4-BE49-F238E27FC236}">
                <a16:creationId xmlns:a16="http://schemas.microsoft.com/office/drawing/2014/main" id="{A7E92C43-48CA-5741-847B-B9514910157A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AF59D5-C4CE-5142-AEF3-6B9AD8E47564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6488F2-D5F1-4F41-A948-FAB9C4EAE14B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21F05D5-622B-E449-BCEF-FBE8EF24DC56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7C7037-E3FB-AF4B-AF45-FBD1FFEF7353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5538F5A-9523-1D41-B9A2-8CE7CC7EB6D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E6B3C89-CD68-404D-9BE6-CCEDF3171B9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69CD0B3-9666-6449-B415-8D56C95379B9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B167207-4F2B-F641-9832-E4F4A69C9B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B6CC5582-39FE-5344-9B3B-8A24E4763992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941D68-0327-C347-924E-4D4823EE03EB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8D28F97B-3188-2344-9985-10769E044CA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4A905D7-F5FB-9441-AC37-865C51F09BF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1" name="Document 70">
            <a:extLst>
              <a:ext uri="{FF2B5EF4-FFF2-40B4-BE49-F238E27FC236}">
                <a16:creationId xmlns:a16="http://schemas.microsoft.com/office/drawing/2014/main" id="{354A7ECD-70B3-024D-B429-6ECBFBA00A7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289E413-C9A3-474C-A3F4-F2F80D37701B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9D7B1CE-D939-FC48-84B6-B7E0A0E7FAA1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9D0BED-776C-8147-A165-CC927EFB6CA4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9EC49F-3C46-6145-A76C-DB6A8247EDBF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8E28712-AAFD-0342-94A4-03412319B0E1}"/>
              </a:ext>
            </a:extLst>
          </p:cNvPr>
          <p:cNvCxnSpPr>
            <a:cxnSpLocks/>
            <a:stCxn id="59" idx="4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71E9C4-48F3-0447-AC79-2120FACA580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2F37D12-8332-8447-AE99-38F97B23A7A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DDA047E-7EEA-4141-9818-CB435BC4F6A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FBACE0-E296-A144-80B0-53F604789CF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666E43F-C57C-F441-A2DF-C2E6F85013A9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2B964844-C8FB-7142-88A5-C4364F14B53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3AD76F-FB39-B549-8400-A7D69A9874F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BE7607E6-2B62-3E4E-8956-8724368D227A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0A99582-664D-9A48-B033-6DC1C40A986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Document 66">
            <a:extLst>
              <a:ext uri="{FF2B5EF4-FFF2-40B4-BE49-F238E27FC236}">
                <a16:creationId xmlns:a16="http://schemas.microsoft.com/office/drawing/2014/main" id="{786A7C12-B765-DF4B-B69D-03F09C415B0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1AD9EA-5C82-1642-ABFB-4AAA8342372F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C7DBA7-F4FE-8C4C-9AC9-0F8B03789ACE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0FEAC6-87CA-E34D-ADBE-63E5AAA0D8AA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B68379-384D-8A4D-8EA7-0962F57D6A5D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1D97BB3-A59A-8B4F-988A-EDE97477A61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19C324D-4D08-9E45-8B9A-859AADC3F2A9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126F278-9FFE-9140-B4C9-3F6F28B02F2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B740585-48AD-F847-8773-C55D01C011AF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C7041D4F-A176-0D42-9E09-FA3D0834EF3A}"/>
              </a:ext>
            </a:extLst>
          </p:cNvPr>
          <p:cNvSpPr/>
          <p:nvPr/>
        </p:nvSpPr>
        <p:spPr>
          <a:xfrm>
            <a:off x="9125343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0AB8816-4701-3B4B-ADC2-4CF3A8E100A5}"/>
              </a:ext>
            </a:extLst>
          </p:cNvPr>
          <p:cNvSpPr/>
          <p:nvPr/>
        </p:nvSpPr>
        <p:spPr>
          <a:xfrm>
            <a:off x="8704290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930A1C-FBD6-9E4D-80FC-05C923C0919E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6A2318-69D3-3144-A3F7-E21FD7222F5C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275FA7-70E5-164B-BBCD-2E60C903845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B02E61D-8151-9147-BE5A-54F485904E43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2149C98-F8E2-6E4D-9453-16A5DE83752F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63AAA69-681F-D940-BAD0-9A814D22B40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953543B-A949-EB4A-AC9C-1CF68608AFBA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35EAE181-1F22-9747-9EB7-B6ACF8FE15C2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0C6E96-2EFF-AA40-AF87-9F3FF5139FFF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A70551-5729-C845-A99F-5AD3EDD1BBC2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7A87B4C-7725-8844-B72C-180A40916DC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ACA2BE7-BB3F-C24E-80E0-6A090E71F4A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9CCA64F-1110-6C42-A1BB-2B4B0C342FD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5CD8FD2-2E02-CB4D-AA64-639378F361DB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E485409-4126-F84A-9ED8-F169336DEA2A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7A1B21-0726-E943-9305-BB4CE0F2A81C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E8D65E4-3E77-2645-AD5D-73E4CA417D8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921AEFC5-9A88-B54E-B58E-98195D85BBC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8AF462A-7A39-AC47-9D16-6476377429D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DF745EA-F5AF-A544-B4BE-254509FF4F06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A2F8E100-B2E3-D74B-80E5-C09500E53EE9}"/>
              </a:ext>
            </a:extLst>
          </p:cNvPr>
          <p:cNvSpPr/>
          <p:nvPr/>
        </p:nvSpPr>
        <p:spPr>
          <a:xfrm>
            <a:off x="8735773" y="5336526"/>
            <a:ext cx="823714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18CE4E-EA86-4547-B907-81733F425599}"/>
              </a:ext>
            </a:extLst>
          </p:cNvPr>
          <p:cNvSpPr/>
          <p:nvPr/>
        </p:nvSpPr>
        <p:spPr>
          <a:xfrm rot="10800000" flipH="1" flipV="1">
            <a:off x="8665350" y="5413686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F0AE4A8C-6412-1A47-AC9B-6DF87E11E3A9}"/>
              </a:ext>
            </a:extLst>
          </p:cNvPr>
          <p:cNvSpPr/>
          <p:nvPr/>
        </p:nvSpPr>
        <p:spPr>
          <a:xfrm>
            <a:off x="8735773" y="4942111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D3B68A0F-4D70-FF48-96EB-D7D3D9946586}"/>
              </a:ext>
            </a:extLst>
          </p:cNvPr>
          <p:cNvSpPr/>
          <p:nvPr/>
        </p:nvSpPr>
        <p:spPr>
          <a:xfrm>
            <a:off x="9169793" y="4942111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EB9526-DCBA-7741-B5F8-5C78E9AA1D91}"/>
              </a:ext>
            </a:extLst>
          </p:cNvPr>
          <p:cNvGrpSpPr/>
          <p:nvPr/>
        </p:nvGrpSpPr>
        <p:grpSpPr>
          <a:xfrm>
            <a:off x="6445936" y="3540684"/>
            <a:ext cx="571412" cy="641909"/>
            <a:chOff x="6336183" y="2836990"/>
            <a:chExt cx="571412" cy="64190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E897CC-189F-2949-A06A-B4FFA42C5E9E}"/>
                </a:ext>
              </a:extLst>
            </p:cNvPr>
            <p:cNvSpPr/>
            <p:nvPr/>
          </p:nvSpPr>
          <p:spPr>
            <a:xfrm>
              <a:off x="6336183" y="2836990"/>
              <a:ext cx="571412" cy="56375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DC844C-4B03-FD4D-A5B5-41F37936F881}"/>
                </a:ext>
              </a:extLst>
            </p:cNvPr>
            <p:cNvSpPr/>
            <p:nvPr/>
          </p:nvSpPr>
          <p:spPr>
            <a:xfrm rot="10800000" flipH="1" flipV="1">
              <a:off x="6540888" y="331689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78B7F-2CC0-0044-8771-6092AA8680AC}"/>
              </a:ext>
            </a:extLst>
          </p:cNvPr>
          <p:cNvGrpSpPr/>
          <p:nvPr/>
        </p:nvGrpSpPr>
        <p:grpSpPr>
          <a:xfrm>
            <a:off x="7725785" y="3540684"/>
            <a:ext cx="571412" cy="641909"/>
            <a:chOff x="7680505" y="4182593"/>
            <a:chExt cx="571412" cy="64190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DF8103F-8C15-A44B-9B3E-7F7F15654B37}"/>
                </a:ext>
              </a:extLst>
            </p:cNvPr>
            <p:cNvSpPr/>
            <p:nvPr/>
          </p:nvSpPr>
          <p:spPr>
            <a:xfrm>
              <a:off x="7680505" y="418259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02C43E-5E79-AA4B-979A-DAD5D02DA926}"/>
                </a:ext>
              </a:extLst>
            </p:cNvPr>
            <p:cNvSpPr/>
            <p:nvPr/>
          </p:nvSpPr>
          <p:spPr>
            <a:xfrm rot="10800000" flipH="1" flipV="1">
              <a:off x="7885210" y="4662501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3F53C-B40A-FC40-B924-DFC34849BE03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079AAB-2173-B946-AAFF-83C9421D5930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6E361A6-AD79-964E-9FF0-07E1593215A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687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15.1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4879896" y="5443509"/>
            <a:ext cx="1680753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4809474" y="552066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E897CC-189F-2949-A06A-B4FFA42C5E9E}"/>
              </a:ext>
            </a:extLst>
          </p:cNvPr>
          <p:cNvSpPr/>
          <p:nvPr/>
        </p:nvSpPr>
        <p:spPr>
          <a:xfrm>
            <a:off x="6336183" y="2836990"/>
            <a:ext cx="571412" cy="56375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E253-FF26-844D-A4FE-7F1668802D2D}"/>
              </a:ext>
            </a:extLst>
          </p:cNvPr>
          <p:cNvSpPr/>
          <p:nvPr/>
        </p:nvSpPr>
        <p:spPr>
          <a:xfrm>
            <a:off x="6336183" y="4182593"/>
            <a:ext cx="571412" cy="563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D6F795-1505-3C42-A11A-DAD9D456A5EF}"/>
              </a:ext>
            </a:extLst>
          </p:cNvPr>
          <p:cNvSpPr/>
          <p:nvPr/>
        </p:nvSpPr>
        <p:spPr>
          <a:xfrm>
            <a:off x="7680505" y="2836990"/>
            <a:ext cx="571412" cy="56375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F8103F-8C15-A44B-9B3E-7F7F15654B37}"/>
              </a:ext>
            </a:extLst>
          </p:cNvPr>
          <p:cNvSpPr/>
          <p:nvPr/>
        </p:nvSpPr>
        <p:spPr>
          <a:xfrm>
            <a:off x="7680505" y="418259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DC844C-4B03-FD4D-A5B5-41F37936F881}"/>
              </a:ext>
            </a:extLst>
          </p:cNvPr>
          <p:cNvSpPr/>
          <p:nvPr/>
        </p:nvSpPr>
        <p:spPr>
          <a:xfrm rot="10800000" flipH="1" flipV="1">
            <a:off x="6540888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D47BE6-1968-DF4B-93CB-9EAAB95C21E9}"/>
              </a:ext>
            </a:extLst>
          </p:cNvPr>
          <p:cNvSpPr/>
          <p:nvPr/>
        </p:nvSpPr>
        <p:spPr>
          <a:xfrm rot="10800000" flipH="1" flipV="1">
            <a:off x="7885210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6DF19A-4F8B-F548-94D8-27D7ACD9F267}"/>
              </a:ext>
            </a:extLst>
          </p:cNvPr>
          <p:cNvSpPr/>
          <p:nvPr/>
        </p:nvSpPr>
        <p:spPr>
          <a:xfrm rot="10800000" flipH="1" flipV="1">
            <a:off x="6540888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02C43E-5E79-AA4B-979A-DAD5D02DA926}"/>
              </a:ext>
            </a:extLst>
          </p:cNvPr>
          <p:cNvSpPr/>
          <p:nvPr/>
        </p:nvSpPr>
        <p:spPr>
          <a:xfrm rot="10800000" flipH="1" flipV="1">
            <a:off x="7885210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F46E0F31-3092-6049-A2EA-67BD528A12CE}"/>
              </a:ext>
            </a:extLst>
          </p:cNvPr>
          <p:cNvSpPr/>
          <p:nvPr/>
        </p:nvSpPr>
        <p:spPr>
          <a:xfrm>
            <a:off x="4879897" y="504909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C423B3A-E0DA-1040-AB1A-D558C03F8076}"/>
              </a:ext>
            </a:extLst>
          </p:cNvPr>
          <p:cNvSpPr/>
          <p:nvPr/>
        </p:nvSpPr>
        <p:spPr>
          <a:xfrm>
            <a:off x="5313917" y="504909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870B4A5-BDA5-C54B-88C8-94AACBBB828C}"/>
              </a:ext>
            </a:extLst>
          </p:cNvPr>
          <p:cNvSpPr/>
          <p:nvPr/>
        </p:nvSpPr>
        <p:spPr>
          <a:xfrm>
            <a:off x="5742437" y="5049094"/>
            <a:ext cx="389693" cy="35534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29D5F8BD-D44D-EF4B-8E09-45E76B9FD224}"/>
              </a:ext>
            </a:extLst>
          </p:cNvPr>
          <p:cNvSpPr/>
          <p:nvPr/>
        </p:nvSpPr>
        <p:spPr>
          <a:xfrm>
            <a:off x="6170957" y="504909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009CDE-2112-FB43-8701-3A832EB90A31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E2953A1-1EFB-6549-8017-9CB4B05E60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5FECBBC-F1A9-824F-9606-175DFBBC5A1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FF07832-CA40-DD44-B568-1CD4C41DD64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6F21C3-7E8A-4D45-A24D-01F3A56E9A8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180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>
              <p:extLst/>
            </p:nvPr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1589</Words>
  <Application>Microsoft Macintosh PowerPoint</Application>
  <PresentationFormat>Widescreen</PresentationFormat>
  <Paragraphs>780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Network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119</cp:revision>
  <dcterms:modified xsi:type="dcterms:W3CDTF">2018-06-26T15:43:32Z</dcterms:modified>
</cp:coreProperties>
</file>