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724767-D35C-4579-B636-E14926A77D9A}" v="7" dt="2021-09-27T08:42:27.1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51"/>
  </p:normalViewPr>
  <p:slideViewPr>
    <p:cSldViewPr snapToGrid="0" snapToObjects="1">
      <p:cViewPr varScale="1">
        <p:scale>
          <a:sx n="94" d="100"/>
          <a:sy n="94" d="100"/>
        </p:scale>
        <p:origin x="66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ixiong Zhao" userId="0d9909c80c1357db" providerId="LiveId" clId="{D4E704AE-2088-42D3-9D8D-826F2E450221}"/>
    <pc:docChg chg="modSld sldOrd">
      <pc:chgData name="Shixiong Zhao" userId="0d9909c80c1357db" providerId="LiveId" clId="{D4E704AE-2088-42D3-9D8D-826F2E450221}" dt="2021-09-27T14:59:54.894" v="0"/>
      <pc:docMkLst>
        <pc:docMk/>
      </pc:docMkLst>
      <pc:sldChg chg="ord">
        <pc:chgData name="Shixiong Zhao" userId="0d9909c80c1357db" providerId="LiveId" clId="{D4E704AE-2088-42D3-9D8D-826F2E450221}" dt="2021-09-27T14:59:54.894" v="0"/>
        <pc:sldMkLst>
          <pc:docMk/>
          <pc:sldMk cId="2691587569" sldId="269"/>
        </pc:sldMkLst>
      </pc:sldChg>
    </pc:docChg>
  </pc:docChgLst>
  <pc:docChgLst>
    <pc:chgData name="Shixiong Zhao" userId="0d9909c80c1357db" providerId="LiveId" clId="{58724767-D35C-4579-B636-E14926A77D9A}"/>
    <pc:docChg chg="custSel modSld">
      <pc:chgData name="Shixiong Zhao" userId="0d9909c80c1357db" providerId="LiveId" clId="{58724767-D35C-4579-B636-E14926A77D9A}" dt="2021-09-27T09:16:51.185" v="81" actId="20577"/>
      <pc:docMkLst>
        <pc:docMk/>
      </pc:docMkLst>
      <pc:sldChg chg="modSp mod">
        <pc:chgData name="Shixiong Zhao" userId="0d9909c80c1357db" providerId="LiveId" clId="{58724767-D35C-4579-B636-E14926A77D9A}" dt="2021-09-27T08:42:45.646" v="80" actId="20577"/>
        <pc:sldMkLst>
          <pc:docMk/>
          <pc:sldMk cId="1318870256" sldId="257"/>
        </pc:sldMkLst>
        <pc:spChg chg="mod">
          <ac:chgData name="Shixiong Zhao" userId="0d9909c80c1357db" providerId="LiveId" clId="{58724767-D35C-4579-B636-E14926A77D9A}" dt="2021-09-27T08:42:45.646" v="80" actId="20577"/>
          <ac:spMkLst>
            <pc:docMk/>
            <pc:sldMk cId="1318870256" sldId="257"/>
            <ac:spMk id="3" creationId="{295D0253-E548-3548-892F-D93605764540}"/>
          </ac:spMkLst>
        </pc:spChg>
      </pc:sldChg>
      <pc:sldChg chg="modSp mod">
        <pc:chgData name="Shixiong Zhao" userId="0d9909c80c1357db" providerId="LiveId" clId="{58724767-D35C-4579-B636-E14926A77D9A}" dt="2021-09-27T09:16:51.185" v="81" actId="20577"/>
        <pc:sldMkLst>
          <pc:docMk/>
          <pc:sldMk cId="3791443022" sldId="271"/>
        </pc:sldMkLst>
        <pc:spChg chg="mod">
          <ac:chgData name="Shixiong Zhao" userId="0d9909c80c1357db" providerId="LiveId" clId="{58724767-D35C-4579-B636-E14926A77D9A}" dt="2021-09-27T09:16:51.185" v="81" actId="20577"/>
          <ac:spMkLst>
            <pc:docMk/>
            <pc:sldMk cId="3791443022" sldId="271"/>
            <ac:spMk id="3" creationId="{BA04DB6A-C76A-3E47-99DC-2746616A14C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EC6B13-0EB4-174C-A9E5-D19C2D972BD8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236067-D5C0-F148-A7BE-A89A50EC6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4524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236067-D5C0-F148-A7BE-A89A50EC6FB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0819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236067-D5C0-F148-A7BE-A89A50EC6FB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1555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236067-D5C0-F148-A7BE-A89A50EC6FB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044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F2879-63B7-A349-8C2C-64BFD241CC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BAB340-378B-7D41-BDB9-EE057053A5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1A4D1C-4EE6-6E40-9071-641AECF30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4F2D6-9D49-004B-A800-53035A6B72BE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312358-C939-B246-85AD-2527E408B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779C46-80F3-F94F-AFDB-BBBE4C8D8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FC2E9-8E8C-8247-A50E-F8E5ABE19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626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9E3A3-8973-F648-B68A-9914D4356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6C8127-6DDD-7746-A413-B4B45C1D14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ED9948-B75F-E54D-A4D1-EB90F2852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4F2D6-9D49-004B-A800-53035A6B72BE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53A913-CB6F-D74E-9609-7A6D8860B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129B7D-537D-2344-BCB6-23EA37398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FC2E9-8E8C-8247-A50E-F8E5ABE19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7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40F17E-F51F-E941-AAC4-5A4A5E7ABD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975A91-6DA5-C543-8B9B-46793C01A1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B9E14A-0427-EA43-B5BE-DC5359F77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4F2D6-9D49-004B-A800-53035A6B72BE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FC4246-A1AB-CF46-9AC1-B93D42903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B6ED80-A5D1-E049-B7D6-4788EA821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FC2E9-8E8C-8247-A50E-F8E5ABE19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064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51AEE-AE50-1D44-84D6-33D4CDA31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A3ADCB-247F-734E-82C7-4ABB31DDB4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084BE0-F08D-834A-9696-965387332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4F2D6-9D49-004B-A800-53035A6B72BE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6C3DC8-BE65-C349-A8AB-B45D2DEA7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63E399-6174-F242-8388-0EA729AE3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FC2E9-8E8C-8247-A50E-F8E5ABE19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773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986AE-7D70-4846-844B-DB33C1649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765E4E-14C2-6848-97FA-F3E01690AD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76E127-3C8B-0D4E-9288-C6723E18A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4F2D6-9D49-004B-A800-53035A6B72BE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18C5DE-5849-5545-95B6-D04E1A893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DAC49E-0290-5D41-B164-74B4C3C1B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FC2E9-8E8C-8247-A50E-F8E5ABE19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355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89BC4-366B-524F-BCCC-FCD051D83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1315A-407C-754D-B8A0-BBC9DE3EB8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116C5B-AC30-4349-8A77-7E370EAF48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E473EB-76AC-FB45-B670-5851B7BD4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4F2D6-9D49-004B-A800-53035A6B72BE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B65949-5AE4-8E4B-8010-08A1FCA6D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C0C4BD-6744-2F4F-9671-806E784E5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FC2E9-8E8C-8247-A50E-F8E5ABE19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835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8F7FF-0FED-BD4E-BEA3-ED53FF49D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4FD691-D23A-F647-A998-9D88238011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4EF434-1FD0-5246-A18B-7CB309DEC4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15B255-8815-DF42-9C49-AA6B936E45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A64828-3B66-D54C-9E29-88B076AECD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72CB9A-BFDE-5B41-8E60-126261675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4F2D6-9D49-004B-A800-53035A6B72BE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B28A89-BA9D-DA4B-9547-155E49D51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B20314-EA10-AC45-A602-C9DE9C60C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FC2E9-8E8C-8247-A50E-F8E5ABE19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148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CC9B4-4BCA-B64B-89CC-951556744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802701-82BD-E240-9962-342D2B3F4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4F2D6-9D49-004B-A800-53035A6B72BE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241541-177D-BD4B-A40D-74233AC8D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F16F02-67EC-D740-AF46-4E03CE005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FC2E9-8E8C-8247-A50E-F8E5ABE19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386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B2C73F-3D5E-0F48-ADD9-6298F1AB8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4F2D6-9D49-004B-A800-53035A6B72BE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2274C3-9865-A24F-A222-696583AC9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D095DB-4AB0-B545-936D-D40BEDDE7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FC2E9-8E8C-8247-A50E-F8E5ABE19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120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F811D-C960-5F44-A89E-D0CA9CB22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DC8F9-C8ED-BC41-97C7-B60E819601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242E8C-0716-5E4A-86F0-FC0BAF9A81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03C3BF-DFD6-F84E-8188-DFA3146A7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4F2D6-9D49-004B-A800-53035A6B72BE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182113-004C-2D41-AF36-EF5D8625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A46404-3476-6445-B608-F9EF8BB33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FC2E9-8E8C-8247-A50E-F8E5ABE19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443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2E2E5-EDBF-CE41-A8DF-78D471D1F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A7EF05-7B8B-E34E-A928-B08985092F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6E79BD-9E41-3F4C-9F91-4D0EF033BE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240339-8221-0949-A28F-4280FA22B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4F2D6-9D49-004B-A800-53035A6B72BE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79BD5-82E1-E24B-8D3D-C8E78445E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DA844C-F65F-8545-870C-D5BCDED3A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FC2E9-8E8C-8247-A50E-F8E5ABE19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404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017FF2-0D25-C44D-A84D-15840D238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70F538-96A8-B84D-BDEC-E138EDC612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5F425C-D853-DE47-BEC4-FB4E6B8DDF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4F2D6-9D49-004B-A800-53035A6B72BE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DFAFBA-9C4E-2E41-B4DA-793BCF2BB4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702CBF-CC87-4D4C-A5C4-9482311911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FC2E9-8E8C-8247-A50E-F8E5ABE19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109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778EC6E-B783-44A8-9FF7-FEF1EE6DC0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394178" cy="6857999"/>
          </a:xfrm>
          <a:custGeom>
            <a:avLst/>
            <a:gdLst>
              <a:gd name="connsiteX0" fmla="*/ 0 w 8733721"/>
              <a:gd name="connsiteY0" fmla="*/ 0 h 6857999"/>
              <a:gd name="connsiteX1" fmla="*/ 961321 w 8733721"/>
              <a:gd name="connsiteY1" fmla="*/ 0 h 6857999"/>
              <a:gd name="connsiteX2" fmla="*/ 2920621 w 8733721"/>
              <a:gd name="connsiteY2" fmla="*/ 0 h 6857999"/>
              <a:gd name="connsiteX3" fmla="*/ 8733721 w 8733721"/>
              <a:gd name="connsiteY3" fmla="*/ 0 h 6857999"/>
              <a:gd name="connsiteX4" fmla="*/ 8733721 w 8733721"/>
              <a:gd name="connsiteY4" fmla="*/ 2 h 6857999"/>
              <a:gd name="connsiteX5" fmla="*/ 8236175 w 8733721"/>
              <a:gd name="connsiteY5" fmla="*/ 2 h 6857999"/>
              <a:gd name="connsiteX6" fmla="*/ 8231178 w 8733721"/>
              <a:gd name="connsiteY6" fmla="*/ 14562 h 6857999"/>
              <a:gd name="connsiteX7" fmla="*/ 8234773 w 8733721"/>
              <a:gd name="connsiteY7" fmla="*/ 59077 h 6857999"/>
              <a:gd name="connsiteX8" fmla="*/ 8227623 w 8733721"/>
              <a:gd name="connsiteY8" fmla="*/ 107668 h 6857999"/>
              <a:gd name="connsiteX9" fmla="*/ 8246150 w 8733721"/>
              <a:gd name="connsiteY9" fmla="*/ 246136 h 6857999"/>
              <a:gd name="connsiteX10" fmla="*/ 8224308 w 8733721"/>
              <a:gd name="connsiteY10" fmla="*/ 372908 h 6857999"/>
              <a:gd name="connsiteX11" fmla="*/ 8221687 w 8733721"/>
              <a:gd name="connsiteY11" fmla="*/ 450607 h 6857999"/>
              <a:gd name="connsiteX12" fmla="*/ 8232987 w 8733721"/>
              <a:gd name="connsiteY12" fmla="*/ 812800 h 6857999"/>
              <a:gd name="connsiteX13" fmla="*/ 8241364 w 8733721"/>
              <a:gd name="connsiteY13" fmla="*/ 912727 h 6857999"/>
              <a:gd name="connsiteX14" fmla="*/ 8240165 w 8733721"/>
              <a:gd name="connsiteY14" fmla="*/ 989950 h 6857999"/>
              <a:gd name="connsiteX15" fmla="*/ 8243561 w 8733721"/>
              <a:gd name="connsiteY15" fmla="*/ 1141745 h 6857999"/>
              <a:gd name="connsiteX16" fmla="*/ 8256144 w 8733721"/>
              <a:gd name="connsiteY16" fmla="*/ 1265454 h 6857999"/>
              <a:gd name="connsiteX17" fmla="*/ 8281494 w 8733721"/>
              <a:gd name="connsiteY17" fmla="*/ 1385480 h 6857999"/>
              <a:gd name="connsiteX18" fmla="*/ 8297877 w 8733721"/>
              <a:gd name="connsiteY18" fmla="*/ 1458060 h 6857999"/>
              <a:gd name="connsiteX19" fmla="*/ 8315502 w 8733721"/>
              <a:gd name="connsiteY19" fmla="*/ 1513175 h 6857999"/>
              <a:gd name="connsiteX20" fmla="*/ 8342335 w 8733721"/>
              <a:gd name="connsiteY20" fmla="*/ 1570809 h 6857999"/>
              <a:gd name="connsiteX21" fmla="*/ 8372418 w 8733721"/>
              <a:gd name="connsiteY21" fmla="*/ 1638391 h 6857999"/>
              <a:gd name="connsiteX22" fmla="*/ 8390715 w 8733721"/>
              <a:gd name="connsiteY22" fmla="*/ 1742490 h 6857999"/>
              <a:gd name="connsiteX23" fmla="*/ 8415178 w 8733721"/>
              <a:gd name="connsiteY23" fmla="*/ 1818229 h 6857999"/>
              <a:gd name="connsiteX24" fmla="*/ 8409273 w 8733721"/>
              <a:gd name="connsiteY24" fmla="*/ 1862723 h 6857999"/>
              <a:gd name="connsiteX25" fmla="*/ 8414840 w 8733721"/>
              <a:gd name="connsiteY25" fmla="*/ 1917476 h 6857999"/>
              <a:gd name="connsiteX26" fmla="*/ 8410734 w 8733721"/>
              <a:gd name="connsiteY26" fmla="*/ 1972204 h 6857999"/>
              <a:gd name="connsiteX27" fmla="*/ 8416466 w 8733721"/>
              <a:gd name="connsiteY27" fmla="*/ 2054291 h 6857999"/>
              <a:gd name="connsiteX28" fmla="*/ 8409837 w 8733721"/>
              <a:gd name="connsiteY28" fmla="*/ 2227417 h 6857999"/>
              <a:gd name="connsiteX29" fmla="*/ 8374483 w 8733721"/>
              <a:gd name="connsiteY29" fmla="*/ 2510933 h 6857999"/>
              <a:gd name="connsiteX30" fmla="*/ 8375191 w 8733721"/>
              <a:gd name="connsiteY30" fmla="*/ 2741866 h 6857999"/>
              <a:gd name="connsiteX31" fmla="*/ 8384389 w 8733721"/>
              <a:gd name="connsiteY31" fmla="*/ 2864935 h 6857999"/>
              <a:gd name="connsiteX32" fmla="*/ 8391822 w 8733721"/>
              <a:gd name="connsiteY32" fmla="*/ 2950807 h 6857999"/>
              <a:gd name="connsiteX33" fmla="*/ 8378111 w 8733721"/>
              <a:gd name="connsiteY33" fmla="*/ 2978246 h 6857999"/>
              <a:gd name="connsiteX34" fmla="*/ 8375025 w 8733721"/>
              <a:gd name="connsiteY34" fmla="*/ 2995916 h 6857999"/>
              <a:gd name="connsiteX35" fmla="*/ 8366764 w 8733721"/>
              <a:gd name="connsiteY35" fmla="*/ 2998648 h 6857999"/>
              <a:gd name="connsiteX36" fmla="*/ 8356827 w 8733721"/>
              <a:gd name="connsiteY36" fmla="*/ 3023630 h 6857999"/>
              <a:gd name="connsiteX37" fmla="*/ 8348883 w 8733721"/>
              <a:gd name="connsiteY37" fmla="*/ 3096975 h 6857999"/>
              <a:gd name="connsiteX38" fmla="*/ 8331320 w 8733721"/>
              <a:gd name="connsiteY38" fmla="*/ 3216657 h 6857999"/>
              <a:gd name="connsiteX39" fmla="*/ 8334250 w 8733721"/>
              <a:gd name="connsiteY39" fmla="*/ 3310980 h 6857999"/>
              <a:gd name="connsiteX40" fmla="*/ 8323018 w 8733721"/>
              <a:gd name="connsiteY40" fmla="*/ 3344725 h 6857999"/>
              <a:gd name="connsiteX41" fmla="*/ 8312317 w 8733721"/>
              <a:gd name="connsiteY41" fmla="*/ 3393250 h 6857999"/>
              <a:gd name="connsiteX42" fmla="*/ 8299110 w 8733721"/>
              <a:gd name="connsiteY42" fmla="*/ 3514536 h 6857999"/>
              <a:gd name="connsiteX43" fmla="*/ 8279421 w 8733721"/>
              <a:gd name="connsiteY43" fmla="*/ 3686149 h 6857999"/>
              <a:gd name="connsiteX44" fmla="*/ 8273021 w 8733721"/>
              <a:gd name="connsiteY44" fmla="*/ 3692208 h 6857999"/>
              <a:gd name="connsiteX45" fmla="*/ 8260968 w 8733721"/>
              <a:gd name="connsiteY45" fmla="*/ 3776022 h 6857999"/>
              <a:gd name="connsiteX46" fmla="*/ 8257071 w 8733721"/>
              <a:gd name="connsiteY46" fmla="*/ 3977138 h 6857999"/>
              <a:gd name="connsiteX47" fmla="*/ 8203359 w 8733721"/>
              <a:gd name="connsiteY47" fmla="*/ 4222149 h 6857999"/>
              <a:gd name="connsiteX48" fmla="*/ 8197502 w 8733721"/>
              <a:gd name="connsiteY48" fmla="*/ 4364683 h 6857999"/>
              <a:gd name="connsiteX49" fmla="*/ 8189960 w 8733721"/>
              <a:gd name="connsiteY49" fmla="*/ 4462471 h 6857999"/>
              <a:gd name="connsiteX50" fmla="*/ 8175156 w 8733721"/>
              <a:gd name="connsiteY50" fmla="*/ 4574052 h 6857999"/>
              <a:gd name="connsiteX51" fmla="*/ 8145454 w 8733721"/>
              <a:gd name="connsiteY51" fmla="*/ 4667756 h 6857999"/>
              <a:gd name="connsiteX52" fmla="*/ 8086875 w 8733721"/>
              <a:gd name="connsiteY52" fmla="*/ 4799019 h 6857999"/>
              <a:gd name="connsiteX53" fmla="*/ 8071779 w 8733721"/>
              <a:gd name="connsiteY53" fmla="*/ 4849614 h 6857999"/>
              <a:gd name="connsiteX54" fmla="*/ 8046521 w 8733721"/>
              <a:gd name="connsiteY54" fmla="*/ 4919971 h 6857999"/>
              <a:gd name="connsiteX55" fmla="*/ 7999171 w 8733721"/>
              <a:gd name="connsiteY55" fmla="*/ 5010766 h 6857999"/>
              <a:gd name="connsiteX56" fmla="*/ 7974494 w 8733721"/>
              <a:gd name="connsiteY56" fmla="*/ 5088190 h 6857999"/>
              <a:gd name="connsiteX57" fmla="*/ 7960017 w 8733721"/>
              <a:gd name="connsiteY57" fmla="*/ 5143922 h 6857999"/>
              <a:gd name="connsiteX58" fmla="*/ 7940570 w 8733721"/>
              <a:gd name="connsiteY58" fmla="*/ 5284346 h 6857999"/>
              <a:gd name="connsiteX59" fmla="*/ 7923844 w 8733721"/>
              <a:gd name="connsiteY59" fmla="*/ 5390948 h 6857999"/>
              <a:gd name="connsiteX60" fmla="*/ 7905061 w 8733721"/>
              <a:gd name="connsiteY60" fmla="*/ 5470854 h 6857999"/>
              <a:gd name="connsiteX61" fmla="*/ 7900574 w 8733721"/>
              <a:gd name="connsiteY61" fmla="*/ 5529643 h 6857999"/>
              <a:gd name="connsiteX62" fmla="*/ 7889879 w 8733721"/>
              <a:gd name="connsiteY62" fmla="*/ 5597292 h 6857999"/>
              <a:gd name="connsiteX63" fmla="*/ 7881533 w 8733721"/>
              <a:gd name="connsiteY63" fmla="*/ 5608899 h 6857999"/>
              <a:gd name="connsiteX64" fmla="*/ 7866845 w 8733721"/>
              <a:gd name="connsiteY64" fmla="*/ 5684911 h 6857999"/>
              <a:gd name="connsiteX65" fmla="*/ 7866707 w 8733721"/>
              <a:gd name="connsiteY65" fmla="*/ 5755776 h 6857999"/>
              <a:gd name="connsiteX66" fmla="*/ 7858630 w 8733721"/>
              <a:gd name="connsiteY66" fmla="*/ 5889599 h 6857999"/>
              <a:gd name="connsiteX67" fmla="*/ 7862852 w 8733721"/>
              <a:gd name="connsiteY67" fmla="*/ 5989744 h 6857999"/>
              <a:gd name="connsiteX68" fmla="*/ 7834617 w 8733721"/>
              <a:gd name="connsiteY68" fmla="*/ 6084926 h 6857999"/>
              <a:gd name="connsiteX69" fmla="*/ 7830440 w 8733721"/>
              <a:gd name="connsiteY69" fmla="*/ 6346549 h 6857999"/>
              <a:gd name="connsiteX70" fmla="*/ 7828988 w 8733721"/>
              <a:gd name="connsiteY70" fmla="*/ 6527527 h 6857999"/>
              <a:gd name="connsiteX71" fmla="*/ 7833220 w 8733721"/>
              <a:gd name="connsiteY71" fmla="*/ 6627129 h 6857999"/>
              <a:gd name="connsiteX72" fmla="*/ 7833451 w 8733721"/>
              <a:gd name="connsiteY72" fmla="*/ 6694819 h 6857999"/>
              <a:gd name="connsiteX73" fmla="*/ 7859394 w 8733721"/>
              <a:gd name="connsiteY73" fmla="*/ 6765445 h 6857999"/>
              <a:gd name="connsiteX74" fmla="*/ 7866873 w 8733721"/>
              <a:gd name="connsiteY74" fmla="*/ 6844697 h 6857999"/>
              <a:gd name="connsiteX75" fmla="*/ 7868076 w 8733721"/>
              <a:gd name="connsiteY75" fmla="*/ 6857999 h 6857999"/>
              <a:gd name="connsiteX76" fmla="*/ 2920621 w 8733721"/>
              <a:gd name="connsiteY76" fmla="*/ 6857999 h 6857999"/>
              <a:gd name="connsiteX77" fmla="*/ 961321 w 8733721"/>
              <a:gd name="connsiteY77" fmla="*/ 6857999 h 6857999"/>
              <a:gd name="connsiteX78" fmla="*/ 0 w 8733721"/>
              <a:gd name="connsiteY78" fmla="*/ 6857999 h 6857999"/>
              <a:gd name="connsiteX0" fmla="*/ 0 w 8733721"/>
              <a:gd name="connsiteY0" fmla="*/ 0 h 6857999"/>
              <a:gd name="connsiteX1" fmla="*/ 961321 w 8733721"/>
              <a:gd name="connsiteY1" fmla="*/ 0 h 6857999"/>
              <a:gd name="connsiteX2" fmla="*/ 2920621 w 8733721"/>
              <a:gd name="connsiteY2" fmla="*/ 0 h 6857999"/>
              <a:gd name="connsiteX3" fmla="*/ 8733721 w 8733721"/>
              <a:gd name="connsiteY3" fmla="*/ 0 h 6857999"/>
              <a:gd name="connsiteX4" fmla="*/ 8733721 w 8733721"/>
              <a:gd name="connsiteY4" fmla="*/ 2 h 6857999"/>
              <a:gd name="connsiteX5" fmla="*/ 8236175 w 8733721"/>
              <a:gd name="connsiteY5" fmla="*/ 2 h 6857999"/>
              <a:gd name="connsiteX6" fmla="*/ 8231178 w 8733721"/>
              <a:gd name="connsiteY6" fmla="*/ 14562 h 6857999"/>
              <a:gd name="connsiteX7" fmla="*/ 8234773 w 8733721"/>
              <a:gd name="connsiteY7" fmla="*/ 59077 h 6857999"/>
              <a:gd name="connsiteX8" fmla="*/ 8227623 w 8733721"/>
              <a:gd name="connsiteY8" fmla="*/ 107668 h 6857999"/>
              <a:gd name="connsiteX9" fmla="*/ 8246150 w 8733721"/>
              <a:gd name="connsiteY9" fmla="*/ 246136 h 6857999"/>
              <a:gd name="connsiteX10" fmla="*/ 8224308 w 8733721"/>
              <a:gd name="connsiteY10" fmla="*/ 372908 h 6857999"/>
              <a:gd name="connsiteX11" fmla="*/ 8221687 w 8733721"/>
              <a:gd name="connsiteY11" fmla="*/ 450607 h 6857999"/>
              <a:gd name="connsiteX12" fmla="*/ 8232987 w 8733721"/>
              <a:gd name="connsiteY12" fmla="*/ 812800 h 6857999"/>
              <a:gd name="connsiteX13" fmla="*/ 8241364 w 8733721"/>
              <a:gd name="connsiteY13" fmla="*/ 912727 h 6857999"/>
              <a:gd name="connsiteX14" fmla="*/ 8240165 w 8733721"/>
              <a:gd name="connsiteY14" fmla="*/ 989950 h 6857999"/>
              <a:gd name="connsiteX15" fmla="*/ 8243561 w 8733721"/>
              <a:gd name="connsiteY15" fmla="*/ 1141745 h 6857999"/>
              <a:gd name="connsiteX16" fmla="*/ 8256144 w 8733721"/>
              <a:gd name="connsiteY16" fmla="*/ 1265454 h 6857999"/>
              <a:gd name="connsiteX17" fmla="*/ 8281494 w 8733721"/>
              <a:gd name="connsiteY17" fmla="*/ 1385480 h 6857999"/>
              <a:gd name="connsiteX18" fmla="*/ 8297877 w 8733721"/>
              <a:gd name="connsiteY18" fmla="*/ 1458060 h 6857999"/>
              <a:gd name="connsiteX19" fmla="*/ 8315502 w 8733721"/>
              <a:gd name="connsiteY19" fmla="*/ 1513175 h 6857999"/>
              <a:gd name="connsiteX20" fmla="*/ 8342335 w 8733721"/>
              <a:gd name="connsiteY20" fmla="*/ 1570809 h 6857999"/>
              <a:gd name="connsiteX21" fmla="*/ 8372418 w 8733721"/>
              <a:gd name="connsiteY21" fmla="*/ 1638391 h 6857999"/>
              <a:gd name="connsiteX22" fmla="*/ 8390715 w 8733721"/>
              <a:gd name="connsiteY22" fmla="*/ 1742490 h 6857999"/>
              <a:gd name="connsiteX23" fmla="*/ 8385393 w 8733721"/>
              <a:gd name="connsiteY23" fmla="*/ 1812272 h 6857999"/>
              <a:gd name="connsiteX24" fmla="*/ 8409273 w 8733721"/>
              <a:gd name="connsiteY24" fmla="*/ 1862723 h 6857999"/>
              <a:gd name="connsiteX25" fmla="*/ 8414840 w 8733721"/>
              <a:gd name="connsiteY25" fmla="*/ 1917476 h 6857999"/>
              <a:gd name="connsiteX26" fmla="*/ 8410734 w 8733721"/>
              <a:gd name="connsiteY26" fmla="*/ 1972204 h 6857999"/>
              <a:gd name="connsiteX27" fmla="*/ 8416466 w 8733721"/>
              <a:gd name="connsiteY27" fmla="*/ 2054291 h 6857999"/>
              <a:gd name="connsiteX28" fmla="*/ 8409837 w 8733721"/>
              <a:gd name="connsiteY28" fmla="*/ 2227417 h 6857999"/>
              <a:gd name="connsiteX29" fmla="*/ 8374483 w 8733721"/>
              <a:gd name="connsiteY29" fmla="*/ 2510933 h 6857999"/>
              <a:gd name="connsiteX30" fmla="*/ 8375191 w 8733721"/>
              <a:gd name="connsiteY30" fmla="*/ 2741866 h 6857999"/>
              <a:gd name="connsiteX31" fmla="*/ 8384389 w 8733721"/>
              <a:gd name="connsiteY31" fmla="*/ 2864935 h 6857999"/>
              <a:gd name="connsiteX32" fmla="*/ 8391822 w 8733721"/>
              <a:gd name="connsiteY32" fmla="*/ 2950807 h 6857999"/>
              <a:gd name="connsiteX33" fmla="*/ 8378111 w 8733721"/>
              <a:gd name="connsiteY33" fmla="*/ 2978246 h 6857999"/>
              <a:gd name="connsiteX34" fmla="*/ 8375025 w 8733721"/>
              <a:gd name="connsiteY34" fmla="*/ 2995916 h 6857999"/>
              <a:gd name="connsiteX35" fmla="*/ 8366764 w 8733721"/>
              <a:gd name="connsiteY35" fmla="*/ 2998648 h 6857999"/>
              <a:gd name="connsiteX36" fmla="*/ 8356827 w 8733721"/>
              <a:gd name="connsiteY36" fmla="*/ 3023630 h 6857999"/>
              <a:gd name="connsiteX37" fmla="*/ 8348883 w 8733721"/>
              <a:gd name="connsiteY37" fmla="*/ 3096975 h 6857999"/>
              <a:gd name="connsiteX38" fmla="*/ 8331320 w 8733721"/>
              <a:gd name="connsiteY38" fmla="*/ 3216657 h 6857999"/>
              <a:gd name="connsiteX39" fmla="*/ 8334250 w 8733721"/>
              <a:gd name="connsiteY39" fmla="*/ 3310980 h 6857999"/>
              <a:gd name="connsiteX40" fmla="*/ 8323018 w 8733721"/>
              <a:gd name="connsiteY40" fmla="*/ 3344725 h 6857999"/>
              <a:gd name="connsiteX41" fmla="*/ 8312317 w 8733721"/>
              <a:gd name="connsiteY41" fmla="*/ 3393250 h 6857999"/>
              <a:gd name="connsiteX42" fmla="*/ 8299110 w 8733721"/>
              <a:gd name="connsiteY42" fmla="*/ 3514536 h 6857999"/>
              <a:gd name="connsiteX43" fmla="*/ 8279421 w 8733721"/>
              <a:gd name="connsiteY43" fmla="*/ 3686149 h 6857999"/>
              <a:gd name="connsiteX44" fmla="*/ 8273021 w 8733721"/>
              <a:gd name="connsiteY44" fmla="*/ 3692208 h 6857999"/>
              <a:gd name="connsiteX45" fmla="*/ 8260968 w 8733721"/>
              <a:gd name="connsiteY45" fmla="*/ 3776022 h 6857999"/>
              <a:gd name="connsiteX46" fmla="*/ 8257071 w 8733721"/>
              <a:gd name="connsiteY46" fmla="*/ 3977138 h 6857999"/>
              <a:gd name="connsiteX47" fmla="*/ 8203359 w 8733721"/>
              <a:gd name="connsiteY47" fmla="*/ 4222149 h 6857999"/>
              <a:gd name="connsiteX48" fmla="*/ 8197502 w 8733721"/>
              <a:gd name="connsiteY48" fmla="*/ 4364683 h 6857999"/>
              <a:gd name="connsiteX49" fmla="*/ 8189960 w 8733721"/>
              <a:gd name="connsiteY49" fmla="*/ 4462471 h 6857999"/>
              <a:gd name="connsiteX50" fmla="*/ 8175156 w 8733721"/>
              <a:gd name="connsiteY50" fmla="*/ 4574052 h 6857999"/>
              <a:gd name="connsiteX51" fmla="*/ 8145454 w 8733721"/>
              <a:gd name="connsiteY51" fmla="*/ 4667756 h 6857999"/>
              <a:gd name="connsiteX52" fmla="*/ 8086875 w 8733721"/>
              <a:gd name="connsiteY52" fmla="*/ 4799019 h 6857999"/>
              <a:gd name="connsiteX53" fmla="*/ 8071779 w 8733721"/>
              <a:gd name="connsiteY53" fmla="*/ 4849614 h 6857999"/>
              <a:gd name="connsiteX54" fmla="*/ 8046521 w 8733721"/>
              <a:gd name="connsiteY54" fmla="*/ 4919971 h 6857999"/>
              <a:gd name="connsiteX55" fmla="*/ 7999171 w 8733721"/>
              <a:gd name="connsiteY55" fmla="*/ 5010766 h 6857999"/>
              <a:gd name="connsiteX56" fmla="*/ 7974494 w 8733721"/>
              <a:gd name="connsiteY56" fmla="*/ 5088190 h 6857999"/>
              <a:gd name="connsiteX57" fmla="*/ 7960017 w 8733721"/>
              <a:gd name="connsiteY57" fmla="*/ 5143922 h 6857999"/>
              <a:gd name="connsiteX58" fmla="*/ 7940570 w 8733721"/>
              <a:gd name="connsiteY58" fmla="*/ 5284346 h 6857999"/>
              <a:gd name="connsiteX59" fmla="*/ 7923844 w 8733721"/>
              <a:gd name="connsiteY59" fmla="*/ 5390948 h 6857999"/>
              <a:gd name="connsiteX60" fmla="*/ 7905061 w 8733721"/>
              <a:gd name="connsiteY60" fmla="*/ 5470854 h 6857999"/>
              <a:gd name="connsiteX61" fmla="*/ 7900574 w 8733721"/>
              <a:gd name="connsiteY61" fmla="*/ 5529643 h 6857999"/>
              <a:gd name="connsiteX62" fmla="*/ 7889879 w 8733721"/>
              <a:gd name="connsiteY62" fmla="*/ 5597292 h 6857999"/>
              <a:gd name="connsiteX63" fmla="*/ 7881533 w 8733721"/>
              <a:gd name="connsiteY63" fmla="*/ 5608899 h 6857999"/>
              <a:gd name="connsiteX64" fmla="*/ 7866845 w 8733721"/>
              <a:gd name="connsiteY64" fmla="*/ 5684911 h 6857999"/>
              <a:gd name="connsiteX65" fmla="*/ 7866707 w 8733721"/>
              <a:gd name="connsiteY65" fmla="*/ 5755776 h 6857999"/>
              <a:gd name="connsiteX66" fmla="*/ 7858630 w 8733721"/>
              <a:gd name="connsiteY66" fmla="*/ 5889599 h 6857999"/>
              <a:gd name="connsiteX67" fmla="*/ 7862852 w 8733721"/>
              <a:gd name="connsiteY67" fmla="*/ 5989744 h 6857999"/>
              <a:gd name="connsiteX68" fmla="*/ 7834617 w 8733721"/>
              <a:gd name="connsiteY68" fmla="*/ 6084926 h 6857999"/>
              <a:gd name="connsiteX69" fmla="*/ 7830440 w 8733721"/>
              <a:gd name="connsiteY69" fmla="*/ 6346549 h 6857999"/>
              <a:gd name="connsiteX70" fmla="*/ 7828988 w 8733721"/>
              <a:gd name="connsiteY70" fmla="*/ 6527527 h 6857999"/>
              <a:gd name="connsiteX71" fmla="*/ 7833220 w 8733721"/>
              <a:gd name="connsiteY71" fmla="*/ 6627129 h 6857999"/>
              <a:gd name="connsiteX72" fmla="*/ 7833451 w 8733721"/>
              <a:gd name="connsiteY72" fmla="*/ 6694819 h 6857999"/>
              <a:gd name="connsiteX73" fmla="*/ 7859394 w 8733721"/>
              <a:gd name="connsiteY73" fmla="*/ 6765445 h 6857999"/>
              <a:gd name="connsiteX74" fmla="*/ 7866873 w 8733721"/>
              <a:gd name="connsiteY74" fmla="*/ 6844697 h 6857999"/>
              <a:gd name="connsiteX75" fmla="*/ 7868076 w 8733721"/>
              <a:gd name="connsiteY75" fmla="*/ 6857999 h 6857999"/>
              <a:gd name="connsiteX76" fmla="*/ 2920621 w 8733721"/>
              <a:gd name="connsiteY76" fmla="*/ 6857999 h 6857999"/>
              <a:gd name="connsiteX77" fmla="*/ 961321 w 8733721"/>
              <a:gd name="connsiteY77" fmla="*/ 6857999 h 6857999"/>
              <a:gd name="connsiteX78" fmla="*/ 0 w 8733721"/>
              <a:gd name="connsiteY78" fmla="*/ 6857999 h 6857999"/>
              <a:gd name="connsiteX79" fmla="*/ 0 w 8733721"/>
              <a:gd name="connsiteY79" fmla="*/ 0 h 6857999"/>
              <a:gd name="connsiteX0" fmla="*/ 0 w 8733721"/>
              <a:gd name="connsiteY0" fmla="*/ 0 h 6857999"/>
              <a:gd name="connsiteX1" fmla="*/ 961321 w 8733721"/>
              <a:gd name="connsiteY1" fmla="*/ 0 h 6857999"/>
              <a:gd name="connsiteX2" fmla="*/ 2920621 w 8733721"/>
              <a:gd name="connsiteY2" fmla="*/ 0 h 6857999"/>
              <a:gd name="connsiteX3" fmla="*/ 8733721 w 8733721"/>
              <a:gd name="connsiteY3" fmla="*/ 0 h 6857999"/>
              <a:gd name="connsiteX4" fmla="*/ 8733721 w 8733721"/>
              <a:gd name="connsiteY4" fmla="*/ 2 h 6857999"/>
              <a:gd name="connsiteX5" fmla="*/ 8236175 w 8733721"/>
              <a:gd name="connsiteY5" fmla="*/ 2 h 6857999"/>
              <a:gd name="connsiteX6" fmla="*/ 8231178 w 8733721"/>
              <a:gd name="connsiteY6" fmla="*/ 14562 h 6857999"/>
              <a:gd name="connsiteX7" fmla="*/ 8234773 w 8733721"/>
              <a:gd name="connsiteY7" fmla="*/ 59077 h 6857999"/>
              <a:gd name="connsiteX8" fmla="*/ 8227623 w 8733721"/>
              <a:gd name="connsiteY8" fmla="*/ 107668 h 6857999"/>
              <a:gd name="connsiteX9" fmla="*/ 8246150 w 8733721"/>
              <a:gd name="connsiteY9" fmla="*/ 246136 h 6857999"/>
              <a:gd name="connsiteX10" fmla="*/ 8224308 w 8733721"/>
              <a:gd name="connsiteY10" fmla="*/ 372908 h 6857999"/>
              <a:gd name="connsiteX11" fmla="*/ 8221687 w 8733721"/>
              <a:gd name="connsiteY11" fmla="*/ 450607 h 6857999"/>
              <a:gd name="connsiteX12" fmla="*/ 8232987 w 8733721"/>
              <a:gd name="connsiteY12" fmla="*/ 812800 h 6857999"/>
              <a:gd name="connsiteX13" fmla="*/ 8241364 w 8733721"/>
              <a:gd name="connsiteY13" fmla="*/ 912727 h 6857999"/>
              <a:gd name="connsiteX14" fmla="*/ 8240165 w 8733721"/>
              <a:gd name="connsiteY14" fmla="*/ 989950 h 6857999"/>
              <a:gd name="connsiteX15" fmla="*/ 8243561 w 8733721"/>
              <a:gd name="connsiteY15" fmla="*/ 1141745 h 6857999"/>
              <a:gd name="connsiteX16" fmla="*/ 8256144 w 8733721"/>
              <a:gd name="connsiteY16" fmla="*/ 1265454 h 6857999"/>
              <a:gd name="connsiteX17" fmla="*/ 8281494 w 8733721"/>
              <a:gd name="connsiteY17" fmla="*/ 1385480 h 6857999"/>
              <a:gd name="connsiteX18" fmla="*/ 8297877 w 8733721"/>
              <a:gd name="connsiteY18" fmla="*/ 1458060 h 6857999"/>
              <a:gd name="connsiteX19" fmla="*/ 8315502 w 8733721"/>
              <a:gd name="connsiteY19" fmla="*/ 1513175 h 6857999"/>
              <a:gd name="connsiteX20" fmla="*/ 8342335 w 8733721"/>
              <a:gd name="connsiteY20" fmla="*/ 1570809 h 6857999"/>
              <a:gd name="connsiteX21" fmla="*/ 8372418 w 8733721"/>
              <a:gd name="connsiteY21" fmla="*/ 1638391 h 6857999"/>
              <a:gd name="connsiteX22" fmla="*/ 8360930 w 8733721"/>
              <a:gd name="connsiteY22" fmla="*/ 1742490 h 6857999"/>
              <a:gd name="connsiteX23" fmla="*/ 8385393 w 8733721"/>
              <a:gd name="connsiteY23" fmla="*/ 1812272 h 6857999"/>
              <a:gd name="connsiteX24" fmla="*/ 8409273 w 8733721"/>
              <a:gd name="connsiteY24" fmla="*/ 1862723 h 6857999"/>
              <a:gd name="connsiteX25" fmla="*/ 8414840 w 8733721"/>
              <a:gd name="connsiteY25" fmla="*/ 1917476 h 6857999"/>
              <a:gd name="connsiteX26" fmla="*/ 8410734 w 8733721"/>
              <a:gd name="connsiteY26" fmla="*/ 1972204 h 6857999"/>
              <a:gd name="connsiteX27" fmla="*/ 8416466 w 8733721"/>
              <a:gd name="connsiteY27" fmla="*/ 2054291 h 6857999"/>
              <a:gd name="connsiteX28" fmla="*/ 8409837 w 8733721"/>
              <a:gd name="connsiteY28" fmla="*/ 2227417 h 6857999"/>
              <a:gd name="connsiteX29" fmla="*/ 8374483 w 8733721"/>
              <a:gd name="connsiteY29" fmla="*/ 2510933 h 6857999"/>
              <a:gd name="connsiteX30" fmla="*/ 8375191 w 8733721"/>
              <a:gd name="connsiteY30" fmla="*/ 2741866 h 6857999"/>
              <a:gd name="connsiteX31" fmla="*/ 8384389 w 8733721"/>
              <a:gd name="connsiteY31" fmla="*/ 2864935 h 6857999"/>
              <a:gd name="connsiteX32" fmla="*/ 8391822 w 8733721"/>
              <a:gd name="connsiteY32" fmla="*/ 2950807 h 6857999"/>
              <a:gd name="connsiteX33" fmla="*/ 8378111 w 8733721"/>
              <a:gd name="connsiteY33" fmla="*/ 2978246 h 6857999"/>
              <a:gd name="connsiteX34" fmla="*/ 8375025 w 8733721"/>
              <a:gd name="connsiteY34" fmla="*/ 2995916 h 6857999"/>
              <a:gd name="connsiteX35" fmla="*/ 8366764 w 8733721"/>
              <a:gd name="connsiteY35" fmla="*/ 2998648 h 6857999"/>
              <a:gd name="connsiteX36" fmla="*/ 8356827 w 8733721"/>
              <a:gd name="connsiteY36" fmla="*/ 3023630 h 6857999"/>
              <a:gd name="connsiteX37" fmla="*/ 8348883 w 8733721"/>
              <a:gd name="connsiteY37" fmla="*/ 3096975 h 6857999"/>
              <a:gd name="connsiteX38" fmla="*/ 8331320 w 8733721"/>
              <a:gd name="connsiteY38" fmla="*/ 3216657 h 6857999"/>
              <a:gd name="connsiteX39" fmla="*/ 8334250 w 8733721"/>
              <a:gd name="connsiteY39" fmla="*/ 3310980 h 6857999"/>
              <a:gd name="connsiteX40" fmla="*/ 8323018 w 8733721"/>
              <a:gd name="connsiteY40" fmla="*/ 3344725 h 6857999"/>
              <a:gd name="connsiteX41" fmla="*/ 8312317 w 8733721"/>
              <a:gd name="connsiteY41" fmla="*/ 3393250 h 6857999"/>
              <a:gd name="connsiteX42" fmla="*/ 8299110 w 8733721"/>
              <a:gd name="connsiteY42" fmla="*/ 3514536 h 6857999"/>
              <a:gd name="connsiteX43" fmla="*/ 8279421 w 8733721"/>
              <a:gd name="connsiteY43" fmla="*/ 3686149 h 6857999"/>
              <a:gd name="connsiteX44" fmla="*/ 8273021 w 8733721"/>
              <a:gd name="connsiteY44" fmla="*/ 3692208 h 6857999"/>
              <a:gd name="connsiteX45" fmla="*/ 8260968 w 8733721"/>
              <a:gd name="connsiteY45" fmla="*/ 3776022 h 6857999"/>
              <a:gd name="connsiteX46" fmla="*/ 8257071 w 8733721"/>
              <a:gd name="connsiteY46" fmla="*/ 3977138 h 6857999"/>
              <a:gd name="connsiteX47" fmla="*/ 8203359 w 8733721"/>
              <a:gd name="connsiteY47" fmla="*/ 4222149 h 6857999"/>
              <a:gd name="connsiteX48" fmla="*/ 8197502 w 8733721"/>
              <a:gd name="connsiteY48" fmla="*/ 4364683 h 6857999"/>
              <a:gd name="connsiteX49" fmla="*/ 8189960 w 8733721"/>
              <a:gd name="connsiteY49" fmla="*/ 4462471 h 6857999"/>
              <a:gd name="connsiteX50" fmla="*/ 8175156 w 8733721"/>
              <a:gd name="connsiteY50" fmla="*/ 4574052 h 6857999"/>
              <a:gd name="connsiteX51" fmla="*/ 8145454 w 8733721"/>
              <a:gd name="connsiteY51" fmla="*/ 4667756 h 6857999"/>
              <a:gd name="connsiteX52" fmla="*/ 8086875 w 8733721"/>
              <a:gd name="connsiteY52" fmla="*/ 4799019 h 6857999"/>
              <a:gd name="connsiteX53" fmla="*/ 8071779 w 8733721"/>
              <a:gd name="connsiteY53" fmla="*/ 4849614 h 6857999"/>
              <a:gd name="connsiteX54" fmla="*/ 8046521 w 8733721"/>
              <a:gd name="connsiteY54" fmla="*/ 4919971 h 6857999"/>
              <a:gd name="connsiteX55" fmla="*/ 7999171 w 8733721"/>
              <a:gd name="connsiteY55" fmla="*/ 5010766 h 6857999"/>
              <a:gd name="connsiteX56" fmla="*/ 7974494 w 8733721"/>
              <a:gd name="connsiteY56" fmla="*/ 5088190 h 6857999"/>
              <a:gd name="connsiteX57" fmla="*/ 7960017 w 8733721"/>
              <a:gd name="connsiteY57" fmla="*/ 5143922 h 6857999"/>
              <a:gd name="connsiteX58" fmla="*/ 7940570 w 8733721"/>
              <a:gd name="connsiteY58" fmla="*/ 5284346 h 6857999"/>
              <a:gd name="connsiteX59" fmla="*/ 7923844 w 8733721"/>
              <a:gd name="connsiteY59" fmla="*/ 5390948 h 6857999"/>
              <a:gd name="connsiteX60" fmla="*/ 7905061 w 8733721"/>
              <a:gd name="connsiteY60" fmla="*/ 5470854 h 6857999"/>
              <a:gd name="connsiteX61" fmla="*/ 7900574 w 8733721"/>
              <a:gd name="connsiteY61" fmla="*/ 5529643 h 6857999"/>
              <a:gd name="connsiteX62" fmla="*/ 7889879 w 8733721"/>
              <a:gd name="connsiteY62" fmla="*/ 5597292 h 6857999"/>
              <a:gd name="connsiteX63" fmla="*/ 7881533 w 8733721"/>
              <a:gd name="connsiteY63" fmla="*/ 5608899 h 6857999"/>
              <a:gd name="connsiteX64" fmla="*/ 7866845 w 8733721"/>
              <a:gd name="connsiteY64" fmla="*/ 5684911 h 6857999"/>
              <a:gd name="connsiteX65" fmla="*/ 7866707 w 8733721"/>
              <a:gd name="connsiteY65" fmla="*/ 5755776 h 6857999"/>
              <a:gd name="connsiteX66" fmla="*/ 7858630 w 8733721"/>
              <a:gd name="connsiteY66" fmla="*/ 5889599 h 6857999"/>
              <a:gd name="connsiteX67" fmla="*/ 7862852 w 8733721"/>
              <a:gd name="connsiteY67" fmla="*/ 5989744 h 6857999"/>
              <a:gd name="connsiteX68" fmla="*/ 7834617 w 8733721"/>
              <a:gd name="connsiteY68" fmla="*/ 6084926 h 6857999"/>
              <a:gd name="connsiteX69" fmla="*/ 7830440 w 8733721"/>
              <a:gd name="connsiteY69" fmla="*/ 6346549 h 6857999"/>
              <a:gd name="connsiteX70" fmla="*/ 7828988 w 8733721"/>
              <a:gd name="connsiteY70" fmla="*/ 6527527 h 6857999"/>
              <a:gd name="connsiteX71" fmla="*/ 7833220 w 8733721"/>
              <a:gd name="connsiteY71" fmla="*/ 6627129 h 6857999"/>
              <a:gd name="connsiteX72" fmla="*/ 7833451 w 8733721"/>
              <a:gd name="connsiteY72" fmla="*/ 6694819 h 6857999"/>
              <a:gd name="connsiteX73" fmla="*/ 7859394 w 8733721"/>
              <a:gd name="connsiteY73" fmla="*/ 6765445 h 6857999"/>
              <a:gd name="connsiteX74" fmla="*/ 7866873 w 8733721"/>
              <a:gd name="connsiteY74" fmla="*/ 6844697 h 6857999"/>
              <a:gd name="connsiteX75" fmla="*/ 7868076 w 8733721"/>
              <a:gd name="connsiteY75" fmla="*/ 6857999 h 6857999"/>
              <a:gd name="connsiteX76" fmla="*/ 2920621 w 8733721"/>
              <a:gd name="connsiteY76" fmla="*/ 6857999 h 6857999"/>
              <a:gd name="connsiteX77" fmla="*/ 961321 w 8733721"/>
              <a:gd name="connsiteY77" fmla="*/ 6857999 h 6857999"/>
              <a:gd name="connsiteX78" fmla="*/ 0 w 8733721"/>
              <a:gd name="connsiteY78" fmla="*/ 6857999 h 6857999"/>
              <a:gd name="connsiteX79" fmla="*/ 0 w 8733721"/>
              <a:gd name="connsiteY79" fmla="*/ 0 h 6857999"/>
              <a:gd name="connsiteX0" fmla="*/ 0 w 8733721"/>
              <a:gd name="connsiteY0" fmla="*/ 0 h 6857999"/>
              <a:gd name="connsiteX1" fmla="*/ 961321 w 8733721"/>
              <a:gd name="connsiteY1" fmla="*/ 0 h 6857999"/>
              <a:gd name="connsiteX2" fmla="*/ 2920621 w 8733721"/>
              <a:gd name="connsiteY2" fmla="*/ 0 h 6857999"/>
              <a:gd name="connsiteX3" fmla="*/ 8733721 w 8733721"/>
              <a:gd name="connsiteY3" fmla="*/ 0 h 6857999"/>
              <a:gd name="connsiteX4" fmla="*/ 8733721 w 8733721"/>
              <a:gd name="connsiteY4" fmla="*/ 2 h 6857999"/>
              <a:gd name="connsiteX5" fmla="*/ 8236175 w 8733721"/>
              <a:gd name="connsiteY5" fmla="*/ 2 h 6857999"/>
              <a:gd name="connsiteX6" fmla="*/ 8231178 w 8733721"/>
              <a:gd name="connsiteY6" fmla="*/ 14562 h 6857999"/>
              <a:gd name="connsiteX7" fmla="*/ 8234773 w 8733721"/>
              <a:gd name="connsiteY7" fmla="*/ 59077 h 6857999"/>
              <a:gd name="connsiteX8" fmla="*/ 8227623 w 8733721"/>
              <a:gd name="connsiteY8" fmla="*/ 107668 h 6857999"/>
              <a:gd name="connsiteX9" fmla="*/ 8246150 w 8733721"/>
              <a:gd name="connsiteY9" fmla="*/ 246136 h 6857999"/>
              <a:gd name="connsiteX10" fmla="*/ 8224308 w 8733721"/>
              <a:gd name="connsiteY10" fmla="*/ 372908 h 6857999"/>
              <a:gd name="connsiteX11" fmla="*/ 8221687 w 8733721"/>
              <a:gd name="connsiteY11" fmla="*/ 450607 h 6857999"/>
              <a:gd name="connsiteX12" fmla="*/ 8232987 w 8733721"/>
              <a:gd name="connsiteY12" fmla="*/ 812800 h 6857999"/>
              <a:gd name="connsiteX13" fmla="*/ 8241364 w 8733721"/>
              <a:gd name="connsiteY13" fmla="*/ 912727 h 6857999"/>
              <a:gd name="connsiteX14" fmla="*/ 8240165 w 8733721"/>
              <a:gd name="connsiteY14" fmla="*/ 989950 h 6857999"/>
              <a:gd name="connsiteX15" fmla="*/ 8243561 w 8733721"/>
              <a:gd name="connsiteY15" fmla="*/ 1141745 h 6857999"/>
              <a:gd name="connsiteX16" fmla="*/ 8256144 w 8733721"/>
              <a:gd name="connsiteY16" fmla="*/ 1265454 h 6857999"/>
              <a:gd name="connsiteX17" fmla="*/ 8281494 w 8733721"/>
              <a:gd name="connsiteY17" fmla="*/ 1385480 h 6857999"/>
              <a:gd name="connsiteX18" fmla="*/ 8297877 w 8733721"/>
              <a:gd name="connsiteY18" fmla="*/ 1458060 h 6857999"/>
              <a:gd name="connsiteX19" fmla="*/ 8315502 w 8733721"/>
              <a:gd name="connsiteY19" fmla="*/ 1513175 h 6857999"/>
              <a:gd name="connsiteX20" fmla="*/ 8342335 w 8733721"/>
              <a:gd name="connsiteY20" fmla="*/ 1570809 h 6857999"/>
              <a:gd name="connsiteX21" fmla="*/ 8372418 w 8733721"/>
              <a:gd name="connsiteY21" fmla="*/ 1638391 h 6857999"/>
              <a:gd name="connsiteX22" fmla="*/ 8360930 w 8733721"/>
              <a:gd name="connsiteY22" fmla="*/ 1742490 h 6857999"/>
              <a:gd name="connsiteX23" fmla="*/ 8385393 w 8733721"/>
              <a:gd name="connsiteY23" fmla="*/ 1812272 h 6857999"/>
              <a:gd name="connsiteX24" fmla="*/ 8409273 w 8733721"/>
              <a:gd name="connsiteY24" fmla="*/ 1862723 h 6857999"/>
              <a:gd name="connsiteX25" fmla="*/ 8414840 w 8733721"/>
              <a:gd name="connsiteY25" fmla="*/ 1917476 h 6857999"/>
              <a:gd name="connsiteX26" fmla="*/ 8410734 w 8733721"/>
              <a:gd name="connsiteY26" fmla="*/ 1972204 h 6857999"/>
              <a:gd name="connsiteX27" fmla="*/ 8386681 w 8733721"/>
              <a:gd name="connsiteY27" fmla="*/ 2066205 h 6857999"/>
              <a:gd name="connsiteX28" fmla="*/ 8409837 w 8733721"/>
              <a:gd name="connsiteY28" fmla="*/ 2227417 h 6857999"/>
              <a:gd name="connsiteX29" fmla="*/ 8374483 w 8733721"/>
              <a:gd name="connsiteY29" fmla="*/ 2510933 h 6857999"/>
              <a:gd name="connsiteX30" fmla="*/ 8375191 w 8733721"/>
              <a:gd name="connsiteY30" fmla="*/ 2741866 h 6857999"/>
              <a:gd name="connsiteX31" fmla="*/ 8384389 w 8733721"/>
              <a:gd name="connsiteY31" fmla="*/ 2864935 h 6857999"/>
              <a:gd name="connsiteX32" fmla="*/ 8391822 w 8733721"/>
              <a:gd name="connsiteY32" fmla="*/ 2950807 h 6857999"/>
              <a:gd name="connsiteX33" fmla="*/ 8378111 w 8733721"/>
              <a:gd name="connsiteY33" fmla="*/ 2978246 h 6857999"/>
              <a:gd name="connsiteX34" fmla="*/ 8375025 w 8733721"/>
              <a:gd name="connsiteY34" fmla="*/ 2995916 h 6857999"/>
              <a:gd name="connsiteX35" fmla="*/ 8366764 w 8733721"/>
              <a:gd name="connsiteY35" fmla="*/ 2998648 h 6857999"/>
              <a:gd name="connsiteX36" fmla="*/ 8356827 w 8733721"/>
              <a:gd name="connsiteY36" fmla="*/ 3023630 h 6857999"/>
              <a:gd name="connsiteX37" fmla="*/ 8348883 w 8733721"/>
              <a:gd name="connsiteY37" fmla="*/ 3096975 h 6857999"/>
              <a:gd name="connsiteX38" fmla="*/ 8331320 w 8733721"/>
              <a:gd name="connsiteY38" fmla="*/ 3216657 h 6857999"/>
              <a:gd name="connsiteX39" fmla="*/ 8334250 w 8733721"/>
              <a:gd name="connsiteY39" fmla="*/ 3310980 h 6857999"/>
              <a:gd name="connsiteX40" fmla="*/ 8323018 w 8733721"/>
              <a:gd name="connsiteY40" fmla="*/ 3344725 h 6857999"/>
              <a:gd name="connsiteX41" fmla="*/ 8312317 w 8733721"/>
              <a:gd name="connsiteY41" fmla="*/ 3393250 h 6857999"/>
              <a:gd name="connsiteX42" fmla="*/ 8299110 w 8733721"/>
              <a:gd name="connsiteY42" fmla="*/ 3514536 h 6857999"/>
              <a:gd name="connsiteX43" fmla="*/ 8279421 w 8733721"/>
              <a:gd name="connsiteY43" fmla="*/ 3686149 h 6857999"/>
              <a:gd name="connsiteX44" fmla="*/ 8273021 w 8733721"/>
              <a:gd name="connsiteY44" fmla="*/ 3692208 h 6857999"/>
              <a:gd name="connsiteX45" fmla="*/ 8260968 w 8733721"/>
              <a:gd name="connsiteY45" fmla="*/ 3776022 h 6857999"/>
              <a:gd name="connsiteX46" fmla="*/ 8257071 w 8733721"/>
              <a:gd name="connsiteY46" fmla="*/ 3977138 h 6857999"/>
              <a:gd name="connsiteX47" fmla="*/ 8203359 w 8733721"/>
              <a:gd name="connsiteY47" fmla="*/ 4222149 h 6857999"/>
              <a:gd name="connsiteX48" fmla="*/ 8197502 w 8733721"/>
              <a:gd name="connsiteY48" fmla="*/ 4364683 h 6857999"/>
              <a:gd name="connsiteX49" fmla="*/ 8189960 w 8733721"/>
              <a:gd name="connsiteY49" fmla="*/ 4462471 h 6857999"/>
              <a:gd name="connsiteX50" fmla="*/ 8175156 w 8733721"/>
              <a:gd name="connsiteY50" fmla="*/ 4574052 h 6857999"/>
              <a:gd name="connsiteX51" fmla="*/ 8145454 w 8733721"/>
              <a:gd name="connsiteY51" fmla="*/ 4667756 h 6857999"/>
              <a:gd name="connsiteX52" fmla="*/ 8086875 w 8733721"/>
              <a:gd name="connsiteY52" fmla="*/ 4799019 h 6857999"/>
              <a:gd name="connsiteX53" fmla="*/ 8071779 w 8733721"/>
              <a:gd name="connsiteY53" fmla="*/ 4849614 h 6857999"/>
              <a:gd name="connsiteX54" fmla="*/ 8046521 w 8733721"/>
              <a:gd name="connsiteY54" fmla="*/ 4919971 h 6857999"/>
              <a:gd name="connsiteX55" fmla="*/ 7999171 w 8733721"/>
              <a:gd name="connsiteY55" fmla="*/ 5010766 h 6857999"/>
              <a:gd name="connsiteX56" fmla="*/ 7974494 w 8733721"/>
              <a:gd name="connsiteY56" fmla="*/ 5088190 h 6857999"/>
              <a:gd name="connsiteX57" fmla="*/ 7960017 w 8733721"/>
              <a:gd name="connsiteY57" fmla="*/ 5143922 h 6857999"/>
              <a:gd name="connsiteX58" fmla="*/ 7940570 w 8733721"/>
              <a:gd name="connsiteY58" fmla="*/ 5284346 h 6857999"/>
              <a:gd name="connsiteX59" fmla="*/ 7923844 w 8733721"/>
              <a:gd name="connsiteY59" fmla="*/ 5390948 h 6857999"/>
              <a:gd name="connsiteX60" fmla="*/ 7905061 w 8733721"/>
              <a:gd name="connsiteY60" fmla="*/ 5470854 h 6857999"/>
              <a:gd name="connsiteX61" fmla="*/ 7900574 w 8733721"/>
              <a:gd name="connsiteY61" fmla="*/ 5529643 h 6857999"/>
              <a:gd name="connsiteX62" fmla="*/ 7889879 w 8733721"/>
              <a:gd name="connsiteY62" fmla="*/ 5597292 h 6857999"/>
              <a:gd name="connsiteX63" fmla="*/ 7881533 w 8733721"/>
              <a:gd name="connsiteY63" fmla="*/ 5608899 h 6857999"/>
              <a:gd name="connsiteX64" fmla="*/ 7866845 w 8733721"/>
              <a:gd name="connsiteY64" fmla="*/ 5684911 h 6857999"/>
              <a:gd name="connsiteX65" fmla="*/ 7866707 w 8733721"/>
              <a:gd name="connsiteY65" fmla="*/ 5755776 h 6857999"/>
              <a:gd name="connsiteX66" fmla="*/ 7858630 w 8733721"/>
              <a:gd name="connsiteY66" fmla="*/ 5889599 h 6857999"/>
              <a:gd name="connsiteX67" fmla="*/ 7862852 w 8733721"/>
              <a:gd name="connsiteY67" fmla="*/ 5989744 h 6857999"/>
              <a:gd name="connsiteX68" fmla="*/ 7834617 w 8733721"/>
              <a:gd name="connsiteY68" fmla="*/ 6084926 h 6857999"/>
              <a:gd name="connsiteX69" fmla="*/ 7830440 w 8733721"/>
              <a:gd name="connsiteY69" fmla="*/ 6346549 h 6857999"/>
              <a:gd name="connsiteX70" fmla="*/ 7828988 w 8733721"/>
              <a:gd name="connsiteY70" fmla="*/ 6527527 h 6857999"/>
              <a:gd name="connsiteX71" fmla="*/ 7833220 w 8733721"/>
              <a:gd name="connsiteY71" fmla="*/ 6627129 h 6857999"/>
              <a:gd name="connsiteX72" fmla="*/ 7833451 w 8733721"/>
              <a:gd name="connsiteY72" fmla="*/ 6694819 h 6857999"/>
              <a:gd name="connsiteX73" fmla="*/ 7859394 w 8733721"/>
              <a:gd name="connsiteY73" fmla="*/ 6765445 h 6857999"/>
              <a:gd name="connsiteX74" fmla="*/ 7866873 w 8733721"/>
              <a:gd name="connsiteY74" fmla="*/ 6844697 h 6857999"/>
              <a:gd name="connsiteX75" fmla="*/ 7868076 w 8733721"/>
              <a:gd name="connsiteY75" fmla="*/ 6857999 h 6857999"/>
              <a:gd name="connsiteX76" fmla="*/ 2920621 w 8733721"/>
              <a:gd name="connsiteY76" fmla="*/ 6857999 h 6857999"/>
              <a:gd name="connsiteX77" fmla="*/ 961321 w 8733721"/>
              <a:gd name="connsiteY77" fmla="*/ 6857999 h 6857999"/>
              <a:gd name="connsiteX78" fmla="*/ 0 w 8733721"/>
              <a:gd name="connsiteY78" fmla="*/ 6857999 h 6857999"/>
              <a:gd name="connsiteX79" fmla="*/ 0 w 8733721"/>
              <a:gd name="connsiteY79" fmla="*/ 0 h 6857999"/>
              <a:gd name="connsiteX0" fmla="*/ 0 w 8733721"/>
              <a:gd name="connsiteY0" fmla="*/ 0 h 6857999"/>
              <a:gd name="connsiteX1" fmla="*/ 961321 w 8733721"/>
              <a:gd name="connsiteY1" fmla="*/ 0 h 6857999"/>
              <a:gd name="connsiteX2" fmla="*/ 2920621 w 8733721"/>
              <a:gd name="connsiteY2" fmla="*/ 0 h 6857999"/>
              <a:gd name="connsiteX3" fmla="*/ 8733721 w 8733721"/>
              <a:gd name="connsiteY3" fmla="*/ 0 h 6857999"/>
              <a:gd name="connsiteX4" fmla="*/ 8733721 w 8733721"/>
              <a:gd name="connsiteY4" fmla="*/ 2 h 6857999"/>
              <a:gd name="connsiteX5" fmla="*/ 8236175 w 8733721"/>
              <a:gd name="connsiteY5" fmla="*/ 2 h 6857999"/>
              <a:gd name="connsiteX6" fmla="*/ 8231178 w 8733721"/>
              <a:gd name="connsiteY6" fmla="*/ 14562 h 6857999"/>
              <a:gd name="connsiteX7" fmla="*/ 8234773 w 8733721"/>
              <a:gd name="connsiteY7" fmla="*/ 59077 h 6857999"/>
              <a:gd name="connsiteX8" fmla="*/ 8227623 w 8733721"/>
              <a:gd name="connsiteY8" fmla="*/ 107668 h 6857999"/>
              <a:gd name="connsiteX9" fmla="*/ 8246150 w 8733721"/>
              <a:gd name="connsiteY9" fmla="*/ 246136 h 6857999"/>
              <a:gd name="connsiteX10" fmla="*/ 8224308 w 8733721"/>
              <a:gd name="connsiteY10" fmla="*/ 372908 h 6857999"/>
              <a:gd name="connsiteX11" fmla="*/ 8221687 w 8733721"/>
              <a:gd name="connsiteY11" fmla="*/ 450607 h 6857999"/>
              <a:gd name="connsiteX12" fmla="*/ 8232987 w 8733721"/>
              <a:gd name="connsiteY12" fmla="*/ 812800 h 6857999"/>
              <a:gd name="connsiteX13" fmla="*/ 8241364 w 8733721"/>
              <a:gd name="connsiteY13" fmla="*/ 912727 h 6857999"/>
              <a:gd name="connsiteX14" fmla="*/ 8240165 w 8733721"/>
              <a:gd name="connsiteY14" fmla="*/ 989950 h 6857999"/>
              <a:gd name="connsiteX15" fmla="*/ 8243561 w 8733721"/>
              <a:gd name="connsiteY15" fmla="*/ 1141745 h 6857999"/>
              <a:gd name="connsiteX16" fmla="*/ 8256144 w 8733721"/>
              <a:gd name="connsiteY16" fmla="*/ 1265454 h 6857999"/>
              <a:gd name="connsiteX17" fmla="*/ 8281494 w 8733721"/>
              <a:gd name="connsiteY17" fmla="*/ 1385480 h 6857999"/>
              <a:gd name="connsiteX18" fmla="*/ 8297877 w 8733721"/>
              <a:gd name="connsiteY18" fmla="*/ 1458060 h 6857999"/>
              <a:gd name="connsiteX19" fmla="*/ 8315502 w 8733721"/>
              <a:gd name="connsiteY19" fmla="*/ 1513175 h 6857999"/>
              <a:gd name="connsiteX20" fmla="*/ 8342335 w 8733721"/>
              <a:gd name="connsiteY20" fmla="*/ 1570809 h 6857999"/>
              <a:gd name="connsiteX21" fmla="*/ 8372418 w 8733721"/>
              <a:gd name="connsiteY21" fmla="*/ 1638391 h 6857999"/>
              <a:gd name="connsiteX22" fmla="*/ 8360930 w 8733721"/>
              <a:gd name="connsiteY22" fmla="*/ 1742490 h 6857999"/>
              <a:gd name="connsiteX23" fmla="*/ 8385393 w 8733721"/>
              <a:gd name="connsiteY23" fmla="*/ 1812272 h 6857999"/>
              <a:gd name="connsiteX24" fmla="*/ 8409273 w 8733721"/>
              <a:gd name="connsiteY24" fmla="*/ 1862723 h 6857999"/>
              <a:gd name="connsiteX25" fmla="*/ 8414840 w 8733721"/>
              <a:gd name="connsiteY25" fmla="*/ 1917476 h 6857999"/>
              <a:gd name="connsiteX26" fmla="*/ 8410734 w 8733721"/>
              <a:gd name="connsiteY26" fmla="*/ 1972204 h 6857999"/>
              <a:gd name="connsiteX27" fmla="*/ 8386681 w 8733721"/>
              <a:gd name="connsiteY27" fmla="*/ 2066205 h 6857999"/>
              <a:gd name="connsiteX28" fmla="*/ 8380052 w 8733721"/>
              <a:gd name="connsiteY28" fmla="*/ 2227417 h 6857999"/>
              <a:gd name="connsiteX29" fmla="*/ 8374483 w 8733721"/>
              <a:gd name="connsiteY29" fmla="*/ 2510933 h 6857999"/>
              <a:gd name="connsiteX30" fmla="*/ 8375191 w 8733721"/>
              <a:gd name="connsiteY30" fmla="*/ 2741866 h 6857999"/>
              <a:gd name="connsiteX31" fmla="*/ 8384389 w 8733721"/>
              <a:gd name="connsiteY31" fmla="*/ 2864935 h 6857999"/>
              <a:gd name="connsiteX32" fmla="*/ 8391822 w 8733721"/>
              <a:gd name="connsiteY32" fmla="*/ 2950807 h 6857999"/>
              <a:gd name="connsiteX33" fmla="*/ 8378111 w 8733721"/>
              <a:gd name="connsiteY33" fmla="*/ 2978246 h 6857999"/>
              <a:gd name="connsiteX34" fmla="*/ 8375025 w 8733721"/>
              <a:gd name="connsiteY34" fmla="*/ 2995916 h 6857999"/>
              <a:gd name="connsiteX35" fmla="*/ 8366764 w 8733721"/>
              <a:gd name="connsiteY35" fmla="*/ 2998648 h 6857999"/>
              <a:gd name="connsiteX36" fmla="*/ 8356827 w 8733721"/>
              <a:gd name="connsiteY36" fmla="*/ 3023630 h 6857999"/>
              <a:gd name="connsiteX37" fmla="*/ 8348883 w 8733721"/>
              <a:gd name="connsiteY37" fmla="*/ 3096975 h 6857999"/>
              <a:gd name="connsiteX38" fmla="*/ 8331320 w 8733721"/>
              <a:gd name="connsiteY38" fmla="*/ 3216657 h 6857999"/>
              <a:gd name="connsiteX39" fmla="*/ 8334250 w 8733721"/>
              <a:gd name="connsiteY39" fmla="*/ 3310980 h 6857999"/>
              <a:gd name="connsiteX40" fmla="*/ 8323018 w 8733721"/>
              <a:gd name="connsiteY40" fmla="*/ 3344725 h 6857999"/>
              <a:gd name="connsiteX41" fmla="*/ 8312317 w 8733721"/>
              <a:gd name="connsiteY41" fmla="*/ 3393250 h 6857999"/>
              <a:gd name="connsiteX42" fmla="*/ 8299110 w 8733721"/>
              <a:gd name="connsiteY42" fmla="*/ 3514536 h 6857999"/>
              <a:gd name="connsiteX43" fmla="*/ 8279421 w 8733721"/>
              <a:gd name="connsiteY43" fmla="*/ 3686149 h 6857999"/>
              <a:gd name="connsiteX44" fmla="*/ 8273021 w 8733721"/>
              <a:gd name="connsiteY44" fmla="*/ 3692208 h 6857999"/>
              <a:gd name="connsiteX45" fmla="*/ 8260968 w 8733721"/>
              <a:gd name="connsiteY45" fmla="*/ 3776022 h 6857999"/>
              <a:gd name="connsiteX46" fmla="*/ 8257071 w 8733721"/>
              <a:gd name="connsiteY46" fmla="*/ 3977138 h 6857999"/>
              <a:gd name="connsiteX47" fmla="*/ 8203359 w 8733721"/>
              <a:gd name="connsiteY47" fmla="*/ 4222149 h 6857999"/>
              <a:gd name="connsiteX48" fmla="*/ 8197502 w 8733721"/>
              <a:gd name="connsiteY48" fmla="*/ 4364683 h 6857999"/>
              <a:gd name="connsiteX49" fmla="*/ 8189960 w 8733721"/>
              <a:gd name="connsiteY49" fmla="*/ 4462471 h 6857999"/>
              <a:gd name="connsiteX50" fmla="*/ 8175156 w 8733721"/>
              <a:gd name="connsiteY50" fmla="*/ 4574052 h 6857999"/>
              <a:gd name="connsiteX51" fmla="*/ 8145454 w 8733721"/>
              <a:gd name="connsiteY51" fmla="*/ 4667756 h 6857999"/>
              <a:gd name="connsiteX52" fmla="*/ 8086875 w 8733721"/>
              <a:gd name="connsiteY52" fmla="*/ 4799019 h 6857999"/>
              <a:gd name="connsiteX53" fmla="*/ 8071779 w 8733721"/>
              <a:gd name="connsiteY53" fmla="*/ 4849614 h 6857999"/>
              <a:gd name="connsiteX54" fmla="*/ 8046521 w 8733721"/>
              <a:gd name="connsiteY54" fmla="*/ 4919971 h 6857999"/>
              <a:gd name="connsiteX55" fmla="*/ 7999171 w 8733721"/>
              <a:gd name="connsiteY55" fmla="*/ 5010766 h 6857999"/>
              <a:gd name="connsiteX56" fmla="*/ 7974494 w 8733721"/>
              <a:gd name="connsiteY56" fmla="*/ 5088190 h 6857999"/>
              <a:gd name="connsiteX57" fmla="*/ 7960017 w 8733721"/>
              <a:gd name="connsiteY57" fmla="*/ 5143922 h 6857999"/>
              <a:gd name="connsiteX58" fmla="*/ 7940570 w 8733721"/>
              <a:gd name="connsiteY58" fmla="*/ 5284346 h 6857999"/>
              <a:gd name="connsiteX59" fmla="*/ 7923844 w 8733721"/>
              <a:gd name="connsiteY59" fmla="*/ 5390948 h 6857999"/>
              <a:gd name="connsiteX60" fmla="*/ 7905061 w 8733721"/>
              <a:gd name="connsiteY60" fmla="*/ 5470854 h 6857999"/>
              <a:gd name="connsiteX61" fmla="*/ 7900574 w 8733721"/>
              <a:gd name="connsiteY61" fmla="*/ 5529643 h 6857999"/>
              <a:gd name="connsiteX62" fmla="*/ 7889879 w 8733721"/>
              <a:gd name="connsiteY62" fmla="*/ 5597292 h 6857999"/>
              <a:gd name="connsiteX63" fmla="*/ 7881533 w 8733721"/>
              <a:gd name="connsiteY63" fmla="*/ 5608899 h 6857999"/>
              <a:gd name="connsiteX64" fmla="*/ 7866845 w 8733721"/>
              <a:gd name="connsiteY64" fmla="*/ 5684911 h 6857999"/>
              <a:gd name="connsiteX65" fmla="*/ 7866707 w 8733721"/>
              <a:gd name="connsiteY65" fmla="*/ 5755776 h 6857999"/>
              <a:gd name="connsiteX66" fmla="*/ 7858630 w 8733721"/>
              <a:gd name="connsiteY66" fmla="*/ 5889599 h 6857999"/>
              <a:gd name="connsiteX67" fmla="*/ 7862852 w 8733721"/>
              <a:gd name="connsiteY67" fmla="*/ 5989744 h 6857999"/>
              <a:gd name="connsiteX68" fmla="*/ 7834617 w 8733721"/>
              <a:gd name="connsiteY68" fmla="*/ 6084926 h 6857999"/>
              <a:gd name="connsiteX69" fmla="*/ 7830440 w 8733721"/>
              <a:gd name="connsiteY69" fmla="*/ 6346549 h 6857999"/>
              <a:gd name="connsiteX70" fmla="*/ 7828988 w 8733721"/>
              <a:gd name="connsiteY70" fmla="*/ 6527527 h 6857999"/>
              <a:gd name="connsiteX71" fmla="*/ 7833220 w 8733721"/>
              <a:gd name="connsiteY71" fmla="*/ 6627129 h 6857999"/>
              <a:gd name="connsiteX72" fmla="*/ 7833451 w 8733721"/>
              <a:gd name="connsiteY72" fmla="*/ 6694819 h 6857999"/>
              <a:gd name="connsiteX73" fmla="*/ 7859394 w 8733721"/>
              <a:gd name="connsiteY73" fmla="*/ 6765445 h 6857999"/>
              <a:gd name="connsiteX74" fmla="*/ 7866873 w 8733721"/>
              <a:gd name="connsiteY74" fmla="*/ 6844697 h 6857999"/>
              <a:gd name="connsiteX75" fmla="*/ 7868076 w 8733721"/>
              <a:gd name="connsiteY75" fmla="*/ 6857999 h 6857999"/>
              <a:gd name="connsiteX76" fmla="*/ 2920621 w 8733721"/>
              <a:gd name="connsiteY76" fmla="*/ 6857999 h 6857999"/>
              <a:gd name="connsiteX77" fmla="*/ 961321 w 8733721"/>
              <a:gd name="connsiteY77" fmla="*/ 6857999 h 6857999"/>
              <a:gd name="connsiteX78" fmla="*/ 0 w 8733721"/>
              <a:gd name="connsiteY78" fmla="*/ 6857999 h 6857999"/>
              <a:gd name="connsiteX79" fmla="*/ 0 w 8733721"/>
              <a:gd name="connsiteY79" fmla="*/ 0 h 6857999"/>
              <a:gd name="connsiteX0" fmla="*/ 0 w 8733721"/>
              <a:gd name="connsiteY0" fmla="*/ 0 h 6857999"/>
              <a:gd name="connsiteX1" fmla="*/ 961321 w 8733721"/>
              <a:gd name="connsiteY1" fmla="*/ 0 h 6857999"/>
              <a:gd name="connsiteX2" fmla="*/ 2920621 w 8733721"/>
              <a:gd name="connsiteY2" fmla="*/ 0 h 6857999"/>
              <a:gd name="connsiteX3" fmla="*/ 8733721 w 8733721"/>
              <a:gd name="connsiteY3" fmla="*/ 0 h 6857999"/>
              <a:gd name="connsiteX4" fmla="*/ 8733721 w 8733721"/>
              <a:gd name="connsiteY4" fmla="*/ 2 h 6857999"/>
              <a:gd name="connsiteX5" fmla="*/ 8236175 w 8733721"/>
              <a:gd name="connsiteY5" fmla="*/ 2 h 6857999"/>
              <a:gd name="connsiteX6" fmla="*/ 8231178 w 8733721"/>
              <a:gd name="connsiteY6" fmla="*/ 14562 h 6857999"/>
              <a:gd name="connsiteX7" fmla="*/ 8234773 w 8733721"/>
              <a:gd name="connsiteY7" fmla="*/ 59077 h 6857999"/>
              <a:gd name="connsiteX8" fmla="*/ 8227623 w 8733721"/>
              <a:gd name="connsiteY8" fmla="*/ 107668 h 6857999"/>
              <a:gd name="connsiteX9" fmla="*/ 8246150 w 8733721"/>
              <a:gd name="connsiteY9" fmla="*/ 246136 h 6857999"/>
              <a:gd name="connsiteX10" fmla="*/ 8224308 w 8733721"/>
              <a:gd name="connsiteY10" fmla="*/ 372908 h 6857999"/>
              <a:gd name="connsiteX11" fmla="*/ 8221687 w 8733721"/>
              <a:gd name="connsiteY11" fmla="*/ 450607 h 6857999"/>
              <a:gd name="connsiteX12" fmla="*/ 8232987 w 8733721"/>
              <a:gd name="connsiteY12" fmla="*/ 812800 h 6857999"/>
              <a:gd name="connsiteX13" fmla="*/ 8241364 w 8733721"/>
              <a:gd name="connsiteY13" fmla="*/ 912727 h 6857999"/>
              <a:gd name="connsiteX14" fmla="*/ 8240165 w 8733721"/>
              <a:gd name="connsiteY14" fmla="*/ 989950 h 6857999"/>
              <a:gd name="connsiteX15" fmla="*/ 8243561 w 8733721"/>
              <a:gd name="connsiteY15" fmla="*/ 1141745 h 6857999"/>
              <a:gd name="connsiteX16" fmla="*/ 8256144 w 8733721"/>
              <a:gd name="connsiteY16" fmla="*/ 1265454 h 6857999"/>
              <a:gd name="connsiteX17" fmla="*/ 8281494 w 8733721"/>
              <a:gd name="connsiteY17" fmla="*/ 1385480 h 6857999"/>
              <a:gd name="connsiteX18" fmla="*/ 8297877 w 8733721"/>
              <a:gd name="connsiteY18" fmla="*/ 1458060 h 6857999"/>
              <a:gd name="connsiteX19" fmla="*/ 8315502 w 8733721"/>
              <a:gd name="connsiteY19" fmla="*/ 1513175 h 6857999"/>
              <a:gd name="connsiteX20" fmla="*/ 8342335 w 8733721"/>
              <a:gd name="connsiteY20" fmla="*/ 1570809 h 6857999"/>
              <a:gd name="connsiteX21" fmla="*/ 8372418 w 8733721"/>
              <a:gd name="connsiteY21" fmla="*/ 1638391 h 6857999"/>
              <a:gd name="connsiteX22" fmla="*/ 8360930 w 8733721"/>
              <a:gd name="connsiteY22" fmla="*/ 1742490 h 6857999"/>
              <a:gd name="connsiteX23" fmla="*/ 8385393 w 8733721"/>
              <a:gd name="connsiteY23" fmla="*/ 1812272 h 6857999"/>
              <a:gd name="connsiteX24" fmla="*/ 8409273 w 8733721"/>
              <a:gd name="connsiteY24" fmla="*/ 1862723 h 6857999"/>
              <a:gd name="connsiteX25" fmla="*/ 8414840 w 8733721"/>
              <a:gd name="connsiteY25" fmla="*/ 1917476 h 6857999"/>
              <a:gd name="connsiteX26" fmla="*/ 8386906 w 8733721"/>
              <a:gd name="connsiteY26" fmla="*/ 1972204 h 6857999"/>
              <a:gd name="connsiteX27" fmla="*/ 8386681 w 8733721"/>
              <a:gd name="connsiteY27" fmla="*/ 2066205 h 6857999"/>
              <a:gd name="connsiteX28" fmla="*/ 8380052 w 8733721"/>
              <a:gd name="connsiteY28" fmla="*/ 2227417 h 6857999"/>
              <a:gd name="connsiteX29" fmla="*/ 8374483 w 8733721"/>
              <a:gd name="connsiteY29" fmla="*/ 2510933 h 6857999"/>
              <a:gd name="connsiteX30" fmla="*/ 8375191 w 8733721"/>
              <a:gd name="connsiteY30" fmla="*/ 2741866 h 6857999"/>
              <a:gd name="connsiteX31" fmla="*/ 8384389 w 8733721"/>
              <a:gd name="connsiteY31" fmla="*/ 2864935 h 6857999"/>
              <a:gd name="connsiteX32" fmla="*/ 8391822 w 8733721"/>
              <a:gd name="connsiteY32" fmla="*/ 2950807 h 6857999"/>
              <a:gd name="connsiteX33" fmla="*/ 8378111 w 8733721"/>
              <a:gd name="connsiteY33" fmla="*/ 2978246 h 6857999"/>
              <a:gd name="connsiteX34" fmla="*/ 8375025 w 8733721"/>
              <a:gd name="connsiteY34" fmla="*/ 2995916 h 6857999"/>
              <a:gd name="connsiteX35" fmla="*/ 8366764 w 8733721"/>
              <a:gd name="connsiteY35" fmla="*/ 2998648 h 6857999"/>
              <a:gd name="connsiteX36" fmla="*/ 8356827 w 8733721"/>
              <a:gd name="connsiteY36" fmla="*/ 3023630 h 6857999"/>
              <a:gd name="connsiteX37" fmla="*/ 8348883 w 8733721"/>
              <a:gd name="connsiteY37" fmla="*/ 3096975 h 6857999"/>
              <a:gd name="connsiteX38" fmla="*/ 8331320 w 8733721"/>
              <a:gd name="connsiteY38" fmla="*/ 3216657 h 6857999"/>
              <a:gd name="connsiteX39" fmla="*/ 8334250 w 8733721"/>
              <a:gd name="connsiteY39" fmla="*/ 3310980 h 6857999"/>
              <a:gd name="connsiteX40" fmla="*/ 8323018 w 8733721"/>
              <a:gd name="connsiteY40" fmla="*/ 3344725 h 6857999"/>
              <a:gd name="connsiteX41" fmla="*/ 8312317 w 8733721"/>
              <a:gd name="connsiteY41" fmla="*/ 3393250 h 6857999"/>
              <a:gd name="connsiteX42" fmla="*/ 8299110 w 8733721"/>
              <a:gd name="connsiteY42" fmla="*/ 3514536 h 6857999"/>
              <a:gd name="connsiteX43" fmla="*/ 8279421 w 8733721"/>
              <a:gd name="connsiteY43" fmla="*/ 3686149 h 6857999"/>
              <a:gd name="connsiteX44" fmla="*/ 8273021 w 8733721"/>
              <a:gd name="connsiteY44" fmla="*/ 3692208 h 6857999"/>
              <a:gd name="connsiteX45" fmla="*/ 8260968 w 8733721"/>
              <a:gd name="connsiteY45" fmla="*/ 3776022 h 6857999"/>
              <a:gd name="connsiteX46" fmla="*/ 8257071 w 8733721"/>
              <a:gd name="connsiteY46" fmla="*/ 3977138 h 6857999"/>
              <a:gd name="connsiteX47" fmla="*/ 8203359 w 8733721"/>
              <a:gd name="connsiteY47" fmla="*/ 4222149 h 6857999"/>
              <a:gd name="connsiteX48" fmla="*/ 8197502 w 8733721"/>
              <a:gd name="connsiteY48" fmla="*/ 4364683 h 6857999"/>
              <a:gd name="connsiteX49" fmla="*/ 8189960 w 8733721"/>
              <a:gd name="connsiteY49" fmla="*/ 4462471 h 6857999"/>
              <a:gd name="connsiteX50" fmla="*/ 8175156 w 8733721"/>
              <a:gd name="connsiteY50" fmla="*/ 4574052 h 6857999"/>
              <a:gd name="connsiteX51" fmla="*/ 8145454 w 8733721"/>
              <a:gd name="connsiteY51" fmla="*/ 4667756 h 6857999"/>
              <a:gd name="connsiteX52" fmla="*/ 8086875 w 8733721"/>
              <a:gd name="connsiteY52" fmla="*/ 4799019 h 6857999"/>
              <a:gd name="connsiteX53" fmla="*/ 8071779 w 8733721"/>
              <a:gd name="connsiteY53" fmla="*/ 4849614 h 6857999"/>
              <a:gd name="connsiteX54" fmla="*/ 8046521 w 8733721"/>
              <a:gd name="connsiteY54" fmla="*/ 4919971 h 6857999"/>
              <a:gd name="connsiteX55" fmla="*/ 7999171 w 8733721"/>
              <a:gd name="connsiteY55" fmla="*/ 5010766 h 6857999"/>
              <a:gd name="connsiteX56" fmla="*/ 7974494 w 8733721"/>
              <a:gd name="connsiteY56" fmla="*/ 5088190 h 6857999"/>
              <a:gd name="connsiteX57" fmla="*/ 7960017 w 8733721"/>
              <a:gd name="connsiteY57" fmla="*/ 5143922 h 6857999"/>
              <a:gd name="connsiteX58" fmla="*/ 7940570 w 8733721"/>
              <a:gd name="connsiteY58" fmla="*/ 5284346 h 6857999"/>
              <a:gd name="connsiteX59" fmla="*/ 7923844 w 8733721"/>
              <a:gd name="connsiteY59" fmla="*/ 5390948 h 6857999"/>
              <a:gd name="connsiteX60" fmla="*/ 7905061 w 8733721"/>
              <a:gd name="connsiteY60" fmla="*/ 5470854 h 6857999"/>
              <a:gd name="connsiteX61" fmla="*/ 7900574 w 8733721"/>
              <a:gd name="connsiteY61" fmla="*/ 5529643 h 6857999"/>
              <a:gd name="connsiteX62" fmla="*/ 7889879 w 8733721"/>
              <a:gd name="connsiteY62" fmla="*/ 5597292 h 6857999"/>
              <a:gd name="connsiteX63" fmla="*/ 7881533 w 8733721"/>
              <a:gd name="connsiteY63" fmla="*/ 5608899 h 6857999"/>
              <a:gd name="connsiteX64" fmla="*/ 7866845 w 8733721"/>
              <a:gd name="connsiteY64" fmla="*/ 5684911 h 6857999"/>
              <a:gd name="connsiteX65" fmla="*/ 7866707 w 8733721"/>
              <a:gd name="connsiteY65" fmla="*/ 5755776 h 6857999"/>
              <a:gd name="connsiteX66" fmla="*/ 7858630 w 8733721"/>
              <a:gd name="connsiteY66" fmla="*/ 5889599 h 6857999"/>
              <a:gd name="connsiteX67" fmla="*/ 7862852 w 8733721"/>
              <a:gd name="connsiteY67" fmla="*/ 5989744 h 6857999"/>
              <a:gd name="connsiteX68" fmla="*/ 7834617 w 8733721"/>
              <a:gd name="connsiteY68" fmla="*/ 6084926 h 6857999"/>
              <a:gd name="connsiteX69" fmla="*/ 7830440 w 8733721"/>
              <a:gd name="connsiteY69" fmla="*/ 6346549 h 6857999"/>
              <a:gd name="connsiteX70" fmla="*/ 7828988 w 8733721"/>
              <a:gd name="connsiteY70" fmla="*/ 6527527 h 6857999"/>
              <a:gd name="connsiteX71" fmla="*/ 7833220 w 8733721"/>
              <a:gd name="connsiteY71" fmla="*/ 6627129 h 6857999"/>
              <a:gd name="connsiteX72" fmla="*/ 7833451 w 8733721"/>
              <a:gd name="connsiteY72" fmla="*/ 6694819 h 6857999"/>
              <a:gd name="connsiteX73" fmla="*/ 7859394 w 8733721"/>
              <a:gd name="connsiteY73" fmla="*/ 6765445 h 6857999"/>
              <a:gd name="connsiteX74" fmla="*/ 7866873 w 8733721"/>
              <a:gd name="connsiteY74" fmla="*/ 6844697 h 6857999"/>
              <a:gd name="connsiteX75" fmla="*/ 7868076 w 8733721"/>
              <a:gd name="connsiteY75" fmla="*/ 6857999 h 6857999"/>
              <a:gd name="connsiteX76" fmla="*/ 2920621 w 8733721"/>
              <a:gd name="connsiteY76" fmla="*/ 6857999 h 6857999"/>
              <a:gd name="connsiteX77" fmla="*/ 961321 w 8733721"/>
              <a:gd name="connsiteY77" fmla="*/ 6857999 h 6857999"/>
              <a:gd name="connsiteX78" fmla="*/ 0 w 8733721"/>
              <a:gd name="connsiteY78" fmla="*/ 6857999 h 6857999"/>
              <a:gd name="connsiteX79" fmla="*/ 0 w 8733721"/>
              <a:gd name="connsiteY79" fmla="*/ 0 h 6857999"/>
              <a:gd name="connsiteX0" fmla="*/ 0 w 8733721"/>
              <a:gd name="connsiteY0" fmla="*/ 0 h 6857999"/>
              <a:gd name="connsiteX1" fmla="*/ 961321 w 8733721"/>
              <a:gd name="connsiteY1" fmla="*/ 0 h 6857999"/>
              <a:gd name="connsiteX2" fmla="*/ 2920621 w 8733721"/>
              <a:gd name="connsiteY2" fmla="*/ 0 h 6857999"/>
              <a:gd name="connsiteX3" fmla="*/ 8733721 w 8733721"/>
              <a:gd name="connsiteY3" fmla="*/ 0 h 6857999"/>
              <a:gd name="connsiteX4" fmla="*/ 8733721 w 8733721"/>
              <a:gd name="connsiteY4" fmla="*/ 2 h 6857999"/>
              <a:gd name="connsiteX5" fmla="*/ 8236175 w 8733721"/>
              <a:gd name="connsiteY5" fmla="*/ 2 h 6857999"/>
              <a:gd name="connsiteX6" fmla="*/ 8231178 w 8733721"/>
              <a:gd name="connsiteY6" fmla="*/ 14562 h 6857999"/>
              <a:gd name="connsiteX7" fmla="*/ 8234773 w 8733721"/>
              <a:gd name="connsiteY7" fmla="*/ 59077 h 6857999"/>
              <a:gd name="connsiteX8" fmla="*/ 8227623 w 8733721"/>
              <a:gd name="connsiteY8" fmla="*/ 107668 h 6857999"/>
              <a:gd name="connsiteX9" fmla="*/ 8246150 w 8733721"/>
              <a:gd name="connsiteY9" fmla="*/ 246136 h 6857999"/>
              <a:gd name="connsiteX10" fmla="*/ 8224308 w 8733721"/>
              <a:gd name="connsiteY10" fmla="*/ 372908 h 6857999"/>
              <a:gd name="connsiteX11" fmla="*/ 8221687 w 8733721"/>
              <a:gd name="connsiteY11" fmla="*/ 450607 h 6857999"/>
              <a:gd name="connsiteX12" fmla="*/ 8232987 w 8733721"/>
              <a:gd name="connsiteY12" fmla="*/ 812800 h 6857999"/>
              <a:gd name="connsiteX13" fmla="*/ 8241364 w 8733721"/>
              <a:gd name="connsiteY13" fmla="*/ 912727 h 6857999"/>
              <a:gd name="connsiteX14" fmla="*/ 8240165 w 8733721"/>
              <a:gd name="connsiteY14" fmla="*/ 989950 h 6857999"/>
              <a:gd name="connsiteX15" fmla="*/ 8243561 w 8733721"/>
              <a:gd name="connsiteY15" fmla="*/ 1141745 h 6857999"/>
              <a:gd name="connsiteX16" fmla="*/ 8256144 w 8733721"/>
              <a:gd name="connsiteY16" fmla="*/ 1265454 h 6857999"/>
              <a:gd name="connsiteX17" fmla="*/ 8281494 w 8733721"/>
              <a:gd name="connsiteY17" fmla="*/ 1385480 h 6857999"/>
              <a:gd name="connsiteX18" fmla="*/ 8297877 w 8733721"/>
              <a:gd name="connsiteY18" fmla="*/ 1458060 h 6857999"/>
              <a:gd name="connsiteX19" fmla="*/ 8315502 w 8733721"/>
              <a:gd name="connsiteY19" fmla="*/ 1513175 h 6857999"/>
              <a:gd name="connsiteX20" fmla="*/ 8342335 w 8733721"/>
              <a:gd name="connsiteY20" fmla="*/ 1570809 h 6857999"/>
              <a:gd name="connsiteX21" fmla="*/ 8372418 w 8733721"/>
              <a:gd name="connsiteY21" fmla="*/ 1638391 h 6857999"/>
              <a:gd name="connsiteX22" fmla="*/ 8360930 w 8733721"/>
              <a:gd name="connsiteY22" fmla="*/ 1742490 h 6857999"/>
              <a:gd name="connsiteX23" fmla="*/ 8385393 w 8733721"/>
              <a:gd name="connsiteY23" fmla="*/ 1812272 h 6857999"/>
              <a:gd name="connsiteX24" fmla="*/ 8409273 w 8733721"/>
              <a:gd name="connsiteY24" fmla="*/ 1862723 h 6857999"/>
              <a:gd name="connsiteX25" fmla="*/ 8385055 w 8733721"/>
              <a:gd name="connsiteY25" fmla="*/ 1923433 h 6857999"/>
              <a:gd name="connsiteX26" fmla="*/ 8386906 w 8733721"/>
              <a:gd name="connsiteY26" fmla="*/ 1972204 h 6857999"/>
              <a:gd name="connsiteX27" fmla="*/ 8386681 w 8733721"/>
              <a:gd name="connsiteY27" fmla="*/ 2066205 h 6857999"/>
              <a:gd name="connsiteX28" fmla="*/ 8380052 w 8733721"/>
              <a:gd name="connsiteY28" fmla="*/ 2227417 h 6857999"/>
              <a:gd name="connsiteX29" fmla="*/ 8374483 w 8733721"/>
              <a:gd name="connsiteY29" fmla="*/ 2510933 h 6857999"/>
              <a:gd name="connsiteX30" fmla="*/ 8375191 w 8733721"/>
              <a:gd name="connsiteY30" fmla="*/ 2741866 h 6857999"/>
              <a:gd name="connsiteX31" fmla="*/ 8384389 w 8733721"/>
              <a:gd name="connsiteY31" fmla="*/ 2864935 h 6857999"/>
              <a:gd name="connsiteX32" fmla="*/ 8391822 w 8733721"/>
              <a:gd name="connsiteY32" fmla="*/ 2950807 h 6857999"/>
              <a:gd name="connsiteX33" fmla="*/ 8378111 w 8733721"/>
              <a:gd name="connsiteY33" fmla="*/ 2978246 h 6857999"/>
              <a:gd name="connsiteX34" fmla="*/ 8375025 w 8733721"/>
              <a:gd name="connsiteY34" fmla="*/ 2995916 h 6857999"/>
              <a:gd name="connsiteX35" fmla="*/ 8366764 w 8733721"/>
              <a:gd name="connsiteY35" fmla="*/ 2998648 h 6857999"/>
              <a:gd name="connsiteX36" fmla="*/ 8356827 w 8733721"/>
              <a:gd name="connsiteY36" fmla="*/ 3023630 h 6857999"/>
              <a:gd name="connsiteX37" fmla="*/ 8348883 w 8733721"/>
              <a:gd name="connsiteY37" fmla="*/ 3096975 h 6857999"/>
              <a:gd name="connsiteX38" fmla="*/ 8331320 w 8733721"/>
              <a:gd name="connsiteY38" fmla="*/ 3216657 h 6857999"/>
              <a:gd name="connsiteX39" fmla="*/ 8334250 w 8733721"/>
              <a:gd name="connsiteY39" fmla="*/ 3310980 h 6857999"/>
              <a:gd name="connsiteX40" fmla="*/ 8323018 w 8733721"/>
              <a:gd name="connsiteY40" fmla="*/ 3344725 h 6857999"/>
              <a:gd name="connsiteX41" fmla="*/ 8312317 w 8733721"/>
              <a:gd name="connsiteY41" fmla="*/ 3393250 h 6857999"/>
              <a:gd name="connsiteX42" fmla="*/ 8299110 w 8733721"/>
              <a:gd name="connsiteY42" fmla="*/ 3514536 h 6857999"/>
              <a:gd name="connsiteX43" fmla="*/ 8279421 w 8733721"/>
              <a:gd name="connsiteY43" fmla="*/ 3686149 h 6857999"/>
              <a:gd name="connsiteX44" fmla="*/ 8273021 w 8733721"/>
              <a:gd name="connsiteY44" fmla="*/ 3692208 h 6857999"/>
              <a:gd name="connsiteX45" fmla="*/ 8260968 w 8733721"/>
              <a:gd name="connsiteY45" fmla="*/ 3776022 h 6857999"/>
              <a:gd name="connsiteX46" fmla="*/ 8257071 w 8733721"/>
              <a:gd name="connsiteY46" fmla="*/ 3977138 h 6857999"/>
              <a:gd name="connsiteX47" fmla="*/ 8203359 w 8733721"/>
              <a:gd name="connsiteY47" fmla="*/ 4222149 h 6857999"/>
              <a:gd name="connsiteX48" fmla="*/ 8197502 w 8733721"/>
              <a:gd name="connsiteY48" fmla="*/ 4364683 h 6857999"/>
              <a:gd name="connsiteX49" fmla="*/ 8189960 w 8733721"/>
              <a:gd name="connsiteY49" fmla="*/ 4462471 h 6857999"/>
              <a:gd name="connsiteX50" fmla="*/ 8175156 w 8733721"/>
              <a:gd name="connsiteY50" fmla="*/ 4574052 h 6857999"/>
              <a:gd name="connsiteX51" fmla="*/ 8145454 w 8733721"/>
              <a:gd name="connsiteY51" fmla="*/ 4667756 h 6857999"/>
              <a:gd name="connsiteX52" fmla="*/ 8086875 w 8733721"/>
              <a:gd name="connsiteY52" fmla="*/ 4799019 h 6857999"/>
              <a:gd name="connsiteX53" fmla="*/ 8071779 w 8733721"/>
              <a:gd name="connsiteY53" fmla="*/ 4849614 h 6857999"/>
              <a:gd name="connsiteX54" fmla="*/ 8046521 w 8733721"/>
              <a:gd name="connsiteY54" fmla="*/ 4919971 h 6857999"/>
              <a:gd name="connsiteX55" fmla="*/ 7999171 w 8733721"/>
              <a:gd name="connsiteY55" fmla="*/ 5010766 h 6857999"/>
              <a:gd name="connsiteX56" fmla="*/ 7974494 w 8733721"/>
              <a:gd name="connsiteY56" fmla="*/ 5088190 h 6857999"/>
              <a:gd name="connsiteX57" fmla="*/ 7960017 w 8733721"/>
              <a:gd name="connsiteY57" fmla="*/ 5143922 h 6857999"/>
              <a:gd name="connsiteX58" fmla="*/ 7940570 w 8733721"/>
              <a:gd name="connsiteY58" fmla="*/ 5284346 h 6857999"/>
              <a:gd name="connsiteX59" fmla="*/ 7923844 w 8733721"/>
              <a:gd name="connsiteY59" fmla="*/ 5390948 h 6857999"/>
              <a:gd name="connsiteX60" fmla="*/ 7905061 w 8733721"/>
              <a:gd name="connsiteY60" fmla="*/ 5470854 h 6857999"/>
              <a:gd name="connsiteX61" fmla="*/ 7900574 w 8733721"/>
              <a:gd name="connsiteY61" fmla="*/ 5529643 h 6857999"/>
              <a:gd name="connsiteX62" fmla="*/ 7889879 w 8733721"/>
              <a:gd name="connsiteY62" fmla="*/ 5597292 h 6857999"/>
              <a:gd name="connsiteX63" fmla="*/ 7881533 w 8733721"/>
              <a:gd name="connsiteY63" fmla="*/ 5608899 h 6857999"/>
              <a:gd name="connsiteX64" fmla="*/ 7866845 w 8733721"/>
              <a:gd name="connsiteY64" fmla="*/ 5684911 h 6857999"/>
              <a:gd name="connsiteX65" fmla="*/ 7866707 w 8733721"/>
              <a:gd name="connsiteY65" fmla="*/ 5755776 h 6857999"/>
              <a:gd name="connsiteX66" fmla="*/ 7858630 w 8733721"/>
              <a:gd name="connsiteY66" fmla="*/ 5889599 h 6857999"/>
              <a:gd name="connsiteX67" fmla="*/ 7862852 w 8733721"/>
              <a:gd name="connsiteY67" fmla="*/ 5989744 h 6857999"/>
              <a:gd name="connsiteX68" fmla="*/ 7834617 w 8733721"/>
              <a:gd name="connsiteY68" fmla="*/ 6084926 h 6857999"/>
              <a:gd name="connsiteX69" fmla="*/ 7830440 w 8733721"/>
              <a:gd name="connsiteY69" fmla="*/ 6346549 h 6857999"/>
              <a:gd name="connsiteX70" fmla="*/ 7828988 w 8733721"/>
              <a:gd name="connsiteY70" fmla="*/ 6527527 h 6857999"/>
              <a:gd name="connsiteX71" fmla="*/ 7833220 w 8733721"/>
              <a:gd name="connsiteY71" fmla="*/ 6627129 h 6857999"/>
              <a:gd name="connsiteX72" fmla="*/ 7833451 w 8733721"/>
              <a:gd name="connsiteY72" fmla="*/ 6694819 h 6857999"/>
              <a:gd name="connsiteX73" fmla="*/ 7859394 w 8733721"/>
              <a:gd name="connsiteY73" fmla="*/ 6765445 h 6857999"/>
              <a:gd name="connsiteX74" fmla="*/ 7866873 w 8733721"/>
              <a:gd name="connsiteY74" fmla="*/ 6844697 h 6857999"/>
              <a:gd name="connsiteX75" fmla="*/ 7868076 w 8733721"/>
              <a:gd name="connsiteY75" fmla="*/ 6857999 h 6857999"/>
              <a:gd name="connsiteX76" fmla="*/ 2920621 w 8733721"/>
              <a:gd name="connsiteY76" fmla="*/ 6857999 h 6857999"/>
              <a:gd name="connsiteX77" fmla="*/ 961321 w 8733721"/>
              <a:gd name="connsiteY77" fmla="*/ 6857999 h 6857999"/>
              <a:gd name="connsiteX78" fmla="*/ 0 w 8733721"/>
              <a:gd name="connsiteY78" fmla="*/ 6857999 h 6857999"/>
              <a:gd name="connsiteX79" fmla="*/ 0 w 8733721"/>
              <a:gd name="connsiteY79" fmla="*/ 0 h 6857999"/>
              <a:gd name="connsiteX0" fmla="*/ 0 w 8733721"/>
              <a:gd name="connsiteY0" fmla="*/ 0 h 6857999"/>
              <a:gd name="connsiteX1" fmla="*/ 961321 w 8733721"/>
              <a:gd name="connsiteY1" fmla="*/ 0 h 6857999"/>
              <a:gd name="connsiteX2" fmla="*/ 2920621 w 8733721"/>
              <a:gd name="connsiteY2" fmla="*/ 0 h 6857999"/>
              <a:gd name="connsiteX3" fmla="*/ 8733721 w 8733721"/>
              <a:gd name="connsiteY3" fmla="*/ 0 h 6857999"/>
              <a:gd name="connsiteX4" fmla="*/ 8733721 w 8733721"/>
              <a:gd name="connsiteY4" fmla="*/ 2 h 6857999"/>
              <a:gd name="connsiteX5" fmla="*/ 8236175 w 8733721"/>
              <a:gd name="connsiteY5" fmla="*/ 2 h 6857999"/>
              <a:gd name="connsiteX6" fmla="*/ 8231178 w 8733721"/>
              <a:gd name="connsiteY6" fmla="*/ 14562 h 6857999"/>
              <a:gd name="connsiteX7" fmla="*/ 8234773 w 8733721"/>
              <a:gd name="connsiteY7" fmla="*/ 59077 h 6857999"/>
              <a:gd name="connsiteX8" fmla="*/ 8227623 w 8733721"/>
              <a:gd name="connsiteY8" fmla="*/ 107668 h 6857999"/>
              <a:gd name="connsiteX9" fmla="*/ 8246150 w 8733721"/>
              <a:gd name="connsiteY9" fmla="*/ 246136 h 6857999"/>
              <a:gd name="connsiteX10" fmla="*/ 8224308 w 8733721"/>
              <a:gd name="connsiteY10" fmla="*/ 372908 h 6857999"/>
              <a:gd name="connsiteX11" fmla="*/ 8221687 w 8733721"/>
              <a:gd name="connsiteY11" fmla="*/ 450607 h 6857999"/>
              <a:gd name="connsiteX12" fmla="*/ 8232987 w 8733721"/>
              <a:gd name="connsiteY12" fmla="*/ 812800 h 6857999"/>
              <a:gd name="connsiteX13" fmla="*/ 8241364 w 8733721"/>
              <a:gd name="connsiteY13" fmla="*/ 912727 h 6857999"/>
              <a:gd name="connsiteX14" fmla="*/ 8240165 w 8733721"/>
              <a:gd name="connsiteY14" fmla="*/ 989950 h 6857999"/>
              <a:gd name="connsiteX15" fmla="*/ 8243561 w 8733721"/>
              <a:gd name="connsiteY15" fmla="*/ 1141745 h 6857999"/>
              <a:gd name="connsiteX16" fmla="*/ 8256144 w 8733721"/>
              <a:gd name="connsiteY16" fmla="*/ 1265454 h 6857999"/>
              <a:gd name="connsiteX17" fmla="*/ 8281494 w 8733721"/>
              <a:gd name="connsiteY17" fmla="*/ 1385480 h 6857999"/>
              <a:gd name="connsiteX18" fmla="*/ 8297877 w 8733721"/>
              <a:gd name="connsiteY18" fmla="*/ 1458060 h 6857999"/>
              <a:gd name="connsiteX19" fmla="*/ 8315502 w 8733721"/>
              <a:gd name="connsiteY19" fmla="*/ 1513175 h 6857999"/>
              <a:gd name="connsiteX20" fmla="*/ 8342335 w 8733721"/>
              <a:gd name="connsiteY20" fmla="*/ 1570809 h 6857999"/>
              <a:gd name="connsiteX21" fmla="*/ 8372418 w 8733721"/>
              <a:gd name="connsiteY21" fmla="*/ 1638391 h 6857999"/>
              <a:gd name="connsiteX22" fmla="*/ 8360930 w 8733721"/>
              <a:gd name="connsiteY22" fmla="*/ 1742490 h 6857999"/>
              <a:gd name="connsiteX23" fmla="*/ 8385393 w 8733721"/>
              <a:gd name="connsiteY23" fmla="*/ 1812272 h 6857999"/>
              <a:gd name="connsiteX24" fmla="*/ 8379488 w 8733721"/>
              <a:gd name="connsiteY24" fmla="*/ 1856766 h 6857999"/>
              <a:gd name="connsiteX25" fmla="*/ 8385055 w 8733721"/>
              <a:gd name="connsiteY25" fmla="*/ 1923433 h 6857999"/>
              <a:gd name="connsiteX26" fmla="*/ 8386906 w 8733721"/>
              <a:gd name="connsiteY26" fmla="*/ 1972204 h 6857999"/>
              <a:gd name="connsiteX27" fmla="*/ 8386681 w 8733721"/>
              <a:gd name="connsiteY27" fmla="*/ 2066205 h 6857999"/>
              <a:gd name="connsiteX28" fmla="*/ 8380052 w 8733721"/>
              <a:gd name="connsiteY28" fmla="*/ 2227417 h 6857999"/>
              <a:gd name="connsiteX29" fmla="*/ 8374483 w 8733721"/>
              <a:gd name="connsiteY29" fmla="*/ 2510933 h 6857999"/>
              <a:gd name="connsiteX30" fmla="*/ 8375191 w 8733721"/>
              <a:gd name="connsiteY30" fmla="*/ 2741866 h 6857999"/>
              <a:gd name="connsiteX31" fmla="*/ 8384389 w 8733721"/>
              <a:gd name="connsiteY31" fmla="*/ 2864935 h 6857999"/>
              <a:gd name="connsiteX32" fmla="*/ 8391822 w 8733721"/>
              <a:gd name="connsiteY32" fmla="*/ 2950807 h 6857999"/>
              <a:gd name="connsiteX33" fmla="*/ 8378111 w 8733721"/>
              <a:gd name="connsiteY33" fmla="*/ 2978246 h 6857999"/>
              <a:gd name="connsiteX34" fmla="*/ 8375025 w 8733721"/>
              <a:gd name="connsiteY34" fmla="*/ 2995916 h 6857999"/>
              <a:gd name="connsiteX35" fmla="*/ 8366764 w 8733721"/>
              <a:gd name="connsiteY35" fmla="*/ 2998648 h 6857999"/>
              <a:gd name="connsiteX36" fmla="*/ 8356827 w 8733721"/>
              <a:gd name="connsiteY36" fmla="*/ 3023630 h 6857999"/>
              <a:gd name="connsiteX37" fmla="*/ 8348883 w 8733721"/>
              <a:gd name="connsiteY37" fmla="*/ 3096975 h 6857999"/>
              <a:gd name="connsiteX38" fmla="*/ 8331320 w 8733721"/>
              <a:gd name="connsiteY38" fmla="*/ 3216657 h 6857999"/>
              <a:gd name="connsiteX39" fmla="*/ 8334250 w 8733721"/>
              <a:gd name="connsiteY39" fmla="*/ 3310980 h 6857999"/>
              <a:gd name="connsiteX40" fmla="*/ 8323018 w 8733721"/>
              <a:gd name="connsiteY40" fmla="*/ 3344725 h 6857999"/>
              <a:gd name="connsiteX41" fmla="*/ 8312317 w 8733721"/>
              <a:gd name="connsiteY41" fmla="*/ 3393250 h 6857999"/>
              <a:gd name="connsiteX42" fmla="*/ 8299110 w 8733721"/>
              <a:gd name="connsiteY42" fmla="*/ 3514536 h 6857999"/>
              <a:gd name="connsiteX43" fmla="*/ 8279421 w 8733721"/>
              <a:gd name="connsiteY43" fmla="*/ 3686149 h 6857999"/>
              <a:gd name="connsiteX44" fmla="*/ 8273021 w 8733721"/>
              <a:gd name="connsiteY44" fmla="*/ 3692208 h 6857999"/>
              <a:gd name="connsiteX45" fmla="*/ 8260968 w 8733721"/>
              <a:gd name="connsiteY45" fmla="*/ 3776022 h 6857999"/>
              <a:gd name="connsiteX46" fmla="*/ 8257071 w 8733721"/>
              <a:gd name="connsiteY46" fmla="*/ 3977138 h 6857999"/>
              <a:gd name="connsiteX47" fmla="*/ 8203359 w 8733721"/>
              <a:gd name="connsiteY47" fmla="*/ 4222149 h 6857999"/>
              <a:gd name="connsiteX48" fmla="*/ 8197502 w 8733721"/>
              <a:gd name="connsiteY48" fmla="*/ 4364683 h 6857999"/>
              <a:gd name="connsiteX49" fmla="*/ 8189960 w 8733721"/>
              <a:gd name="connsiteY49" fmla="*/ 4462471 h 6857999"/>
              <a:gd name="connsiteX50" fmla="*/ 8175156 w 8733721"/>
              <a:gd name="connsiteY50" fmla="*/ 4574052 h 6857999"/>
              <a:gd name="connsiteX51" fmla="*/ 8145454 w 8733721"/>
              <a:gd name="connsiteY51" fmla="*/ 4667756 h 6857999"/>
              <a:gd name="connsiteX52" fmla="*/ 8086875 w 8733721"/>
              <a:gd name="connsiteY52" fmla="*/ 4799019 h 6857999"/>
              <a:gd name="connsiteX53" fmla="*/ 8071779 w 8733721"/>
              <a:gd name="connsiteY53" fmla="*/ 4849614 h 6857999"/>
              <a:gd name="connsiteX54" fmla="*/ 8046521 w 8733721"/>
              <a:gd name="connsiteY54" fmla="*/ 4919971 h 6857999"/>
              <a:gd name="connsiteX55" fmla="*/ 7999171 w 8733721"/>
              <a:gd name="connsiteY55" fmla="*/ 5010766 h 6857999"/>
              <a:gd name="connsiteX56" fmla="*/ 7974494 w 8733721"/>
              <a:gd name="connsiteY56" fmla="*/ 5088190 h 6857999"/>
              <a:gd name="connsiteX57" fmla="*/ 7960017 w 8733721"/>
              <a:gd name="connsiteY57" fmla="*/ 5143922 h 6857999"/>
              <a:gd name="connsiteX58" fmla="*/ 7940570 w 8733721"/>
              <a:gd name="connsiteY58" fmla="*/ 5284346 h 6857999"/>
              <a:gd name="connsiteX59" fmla="*/ 7923844 w 8733721"/>
              <a:gd name="connsiteY59" fmla="*/ 5390948 h 6857999"/>
              <a:gd name="connsiteX60" fmla="*/ 7905061 w 8733721"/>
              <a:gd name="connsiteY60" fmla="*/ 5470854 h 6857999"/>
              <a:gd name="connsiteX61" fmla="*/ 7900574 w 8733721"/>
              <a:gd name="connsiteY61" fmla="*/ 5529643 h 6857999"/>
              <a:gd name="connsiteX62" fmla="*/ 7889879 w 8733721"/>
              <a:gd name="connsiteY62" fmla="*/ 5597292 h 6857999"/>
              <a:gd name="connsiteX63" fmla="*/ 7881533 w 8733721"/>
              <a:gd name="connsiteY63" fmla="*/ 5608899 h 6857999"/>
              <a:gd name="connsiteX64" fmla="*/ 7866845 w 8733721"/>
              <a:gd name="connsiteY64" fmla="*/ 5684911 h 6857999"/>
              <a:gd name="connsiteX65" fmla="*/ 7866707 w 8733721"/>
              <a:gd name="connsiteY65" fmla="*/ 5755776 h 6857999"/>
              <a:gd name="connsiteX66" fmla="*/ 7858630 w 8733721"/>
              <a:gd name="connsiteY66" fmla="*/ 5889599 h 6857999"/>
              <a:gd name="connsiteX67" fmla="*/ 7862852 w 8733721"/>
              <a:gd name="connsiteY67" fmla="*/ 5989744 h 6857999"/>
              <a:gd name="connsiteX68" fmla="*/ 7834617 w 8733721"/>
              <a:gd name="connsiteY68" fmla="*/ 6084926 h 6857999"/>
              <a:gd name="connsiteX69" fmla="*/ 7830440 w 8733721"/>
              <a:gd name="connsiteY69" fmla="*/ 6346549 h 6857999"/>
              <a:gd name="connsiteX70" fmla="*/ 7828988 w 8733721"/>
              <a:gd name="connsiteY70" fmla="*/ 6527527 h 6857999"/>
              <a:gd name="connsiteX71" fmla="*/ 7833220 w 8733721"/>
              <a:gd name="connsiteY71" fmla="*/ 6627129 h 6857999"/>
              <a:gd name="connsiteX72" fmla="*/ 7833451 w 8733721"/>
              <a:gd name="connsiteY72" fmla="*/ 6694819 h 6857999"/>
              <a:gd name="connsiteX73" fmla="*/ 7859394 w 8733721"/>
              <a:gd name="connsiteY73" fmla="*/ 6765445 h 6857999"/>
              <a:gd name="connsiteX74" fmla="*/ 7866873 w 8733721"/>
              <a:gd name="connsiteY74" fmla="*/ 6844697 h 6857999"/>
              <a:gd name="connsiteX75" fmla="*/ 7868076 w 8733721"/>
              <a:gd name="connsiteY75" fmla="*/ 6857999 h 6857999"/>
              <a:gd name="connsiteX76" fmla="*/ 2920621 w 8733721"/>
              <a:gd name="connsiteY76" fmla="*/ 6857999 h 6857999"/>
              <a:gd name="connsiteX77" fmla="*/ 961321 w 8733721"/>
              <a:gd name="connsiteY77" fmla="*/ 6857999 h 6857999"/>
              <a:gd name="connsiteX78" fmla="*/ 0 w 8733721"/>
              <a:gd name="connsiteY78" fmla="*/ 6857999 h 6857999"/>
              <a:gd name="connsiteX79" fmla="*/ 0 w 8733721"/>
              <a:gd name="connsiteY79" fmla="*/ 0 h 6857999"/>
              <a:gd name="connsiteX0" fmla="*/ 0 w 8733721"/>
              <a:gd name="connsiteY0" fmla="*/ 0 h 6857999"/>
              <a:gd name="connsiteX1" fmla="*/ 961321 w 8733721"/>
              <a:gd name="connsiteY1" fmla="*/ 0 h 6857999"/>
              <a:gd name="connsiteX2" fmla="*/ 2920621 w 8733721"/>
              <a:gd name="connsiteY2" fmla="*/ 0 h 6857999"/>
              <a:gd name="connsiteX3" fmla="*/ 8733721 w 8733721"/>
              <a:gd name="connsiteY3" fmla="*/ 0 h 6857999"/>
              <a:gd name="connsiteX4" fmla="*/ 8733721 w 8733721"/>
              <a:gd name="connsiteY4" fmla="*/ 2 h 6857999"/>
              <a:gd name="connsiteX5" fmla="*/ 8236175 w 8733721"/>
              <a:gd name="connsiteY5" fmla="*/ 2 h 6857999"/>
              <a:gd name="connsiteX6" fmla="*/ 8231178 w 8733721"/>
              <a:gd name="connsiteY6" fmla="*/ 14562 h 6857999"/>
              <a:gd name="connsiteX7" fmla="*/ 8234773 w 8733721"/>
              <a:gd name="connsiteY7" fmla="*/ 59077 h 6857999"/>
              <a:gd name="connsiteX8" fmla="*/ 8227623 w 8733721"/>
              <a:gd name="connsiteY8" fmla="*/ 107668 h 6857999"/>
              <a:gd name="connsiteX9" fmla="*/ 8246150 w 8733721"/>
              <a:gd name="connsiteY9" fmla="*/ 246136 h 6857999"/>
              <a:gd name="connsiteX10" fmla="*/ 8224308 w 8733721"/>
              <a:gd name="connsiteY10" fmla="*/ 372908 h 6857999"/>
              <a:gd name="connsiteX11" fmla="*/ 8221687 w 8733721"/>
              <a:gd name="connsiteY11" fmla="*/ 450607 h 6857999"/>
              <a:gd name="connsiteX12" fmla="*/ 8232987 w 8733721"/>
              <a:gd name="connsiteY12" fmla="*/ 812800 h 6857999"/>
              <a:gd name="connsiteX13" fmla="*/ 8241364 w 8733721"/>
              <a:gd name="connsiteY13" fmla="*/ 912727 h 6857999"/>
              <a:gd name="connsiteX14" fmla="*/ 8240165 w 8733721"/>
              <a:gd name="connsiteY14" fmla="*/ 989950 h 6857999"/>
              <a:gd name="connsiteX15" fmla="*/ 8243561 w 8733721"/>
              <a:gd name="connsiteY15" fmla="*/ 1141745 h 6857999"/>
              <a:gd name="connsiteX16" fmla="*/ 8256144 w 8733721"/>
              <a:gd name="connsiteY16" fmla="*/ 1265454 h 6857999"/>
              <a:gd name="connsiteX17" fmla="*/ 8281494 w 8733721"/>
              <a:gd name="connsiteY17" fmla="*/ 1385480 h 6857999"/>
              <a:gd name="connsiteX18" fmla="*/ 8297877 w 8733721"/>
              <a:gd name="connsiteY18" fmla="*/ 1458060 h 6857999"/>
              <a:gd name="connsiteX19" fmla="*/ 8315502 w 8733721"/>
              <a:gd name="connsiteY19" fmla="*/ 1513175 h 6857999"/>
              <a:gd name="connsiteX20" fmla="*/ 8342335 w 8733721"/>
              <a:gd name="connsiteY20" fmla="*/ 1570809 h 6857999"/>
              <a:gd name="connsiteX21" fmla="*/ 8372418 w 8733721"/>
              <a:gd name="connsiteY21" fmla="*/ 1638391 h 6857999"/>
              <a:gd name="connsiteX22" fmla="*/ 8360930 w 8733721"/>
              <a:gd name="connsiteY22" fmla="*/ 1742490 h 6857999"/>
              <a:gd name="connsiteX23" fmla="*/ 8343694 w 8733721"/>
              <a:gd name="connsiteY23" fmla="*/ 1812272 h 6857999"/>
              <a:gd name="connsiteX24" fmla="*/ 8379488 w 8733721"/>
              <a:gd name="connsiteY24" fmla="*/ 1856766 h 6857999"/>
              <a:gd name="connsiteX25" fmla="*/ 8385055 w 8733721"/>
              <a:gd name="connsiteY25" fmla="*/ 1923433 h 6857999"/>
              <a:gd name="connsiteX26" fmla="*/ 8386906 w 8733721"/>
              <a:gd name="connsiteY26" fmla="*/ 1972204 h 6857999"/>
              <a:gd name="connsiteX27" fmla="*/ 8386681 w 8733721"/>
              <a:gd name="connsiteY27" fmla="*/ 2066205 h 6857999"/>
              <a:gd name="connsiteX28" fmla="*/ 8380052 w 8733721"/>
              <a:gd name="connsiteY28" fmla="*/ 2227417 h 6857999"/>
              <a:gd name="connsiteX29" fmla="*/ 8374483 w 8733721"/>
              <a:gd name="connsiteY29" fmla="*/ 2510933 h 6857999"/>
              <a:gd name="connsiteX30" fmla="*/ 8375191 w 8733721"/>
              <a:gd name="connsiteY30" fmla="*/ 2741866 h 6857999"/>
              <a:gd name="connsiteX31" fmla="*/ 8384389 w 8733721"/>
              <a:gd name="connsiteY31" fmla="*/ 2864935 h 6857999"/>
              <a:gd name="connsiteX32" fmla="*/ 8391822 w 8733721"/>
              <a:gd name="connsiteY32" fmla="*/ 2950807 h 6857999"/>
              <a:gd name="connsiteX33" fmla="*/ 8378111 w 8733721"/>
              <a:gd name="connsiteY33" fmla="*/ 2978246 h 6857999"/>
              <a:gd name="connsiteX34" fmla="*/ 8375025 w 8733721"/>
              <a:gd name="connsiteY34" fmla="*/ 2995916 h 6857999"/>
              <a:gd name="connsiteX35" fmla="*/ 8366764 w 8733721"/>
              <a:gd name="connsiteY35" fmla="*/ 2998648 h 6857999"/>
              <a:gd name="connsiteX36" fmla="*/ 8356827 w 8733721"/>
              <a:gd name="connsiteY36" fmla="*/ 3023630 h 6857999"/>
              <a:gd name="connsiteX37" fmla="*/ 8348883 w 8733721"/>
              <a:gd name="connsiteY37" fmla="*/ 3096975 h 6857999"/>
              <a:gd name="connsiteX38" fmla="*/ 8331320 w 8733721"/>
              <a:gd name="connsiteY38" fmla="*/ 3216657 h 6857999"/>
              <a:gd name="connsiteX39" fmla="*/ 8334250 w 8733721"/>
              <a:gd name="connsiteY39" fmla="*/ 3310980 h 6857999"/>
              <a:gd name="connsiteX40" fmla="*/ 8323018 w 8733721"/>
              <a:gd name="connsiteY40" fmla="*/ 3344725 h 6857999"/>
              <a:gd name="connsiteX41" fmla="*/ 8312317 w 8733721"/>
              <a:gd name="connsiteY41" fmla="*/ 3393250 h 6857999"/>
              <a:gd name="connsiteX42" fmla="*/ 8299110 w 8733721"/>
              <a:gd name="connsiteY42" fmla="*/ 3514536 h 6857999"/>
              <a:gd name="connsiteX43" fmla="*/ 8279421 w 8733721"/>
              <a:gd name="connsiteY43" fmla="*/ 3686149 h 6857999"/>
              <a:gd name="connsiteX44" fmla="*/ 8273021 w 8733721"/>
              <a:gd name="connsiteY44" fmla="*/ 3692208 h 6857999"/>
              <a:gd name="connsiteX45" fmla="*/ 8260968 w 8733721"/>
              <a:gd name="connsiteY45" fmla="*/ 3776022 h 6857999"/>
              <a:gd name="connsiteX46" fmla="*/ 8257071 w 8733721"/>
              <a:gd name="connsiteY46" fmla="*/ 3977138 h 6857999"/>
              <a:gd name="connsiteX47" fmla="*/ 8203359 w 8733721"/>
              <a:gd name="connsiteY47" fmla="*/ 4222149 h 6857999"/>
              <a:gd name="connsiteX48" fmla="*/ 8197502 w 8733721"/>
              <a:gd name="connsiteY48" fmla="*/ 4364683 h 6857999"/>
              <a:gd name="connsiteX49" fmla="*/ 8189960 w 8733721"/>
              <a:gd name="connsiteY49" fmla="*/ 4462471 h 6857999"/>
              <a:gd name="connsiteX50" fmla="*/ 8175156 w 8733721"/>
              <a:gd name="connsiteY50" fmla="*/ 4574052 h 6857999"/>
              <a:gd name="connsiteX51" fmla="*/ 8145454 w 8733721"/>
              <a:gd name="connsiteY51" fmla="*/ 4667756 h 6857999"/>
              <a:gd name="connsiteX52" fmla="*/ 8086875 w 8733721"/>
              <a:gd name="connsiteY52" fmla="*/ 4799019 h 6857999"/>
              <a:gd name="connsiteX53" fmla="*/ 8071779 w 8733721"/>
              <a:gd name="connsiteY53" fmla="*/ 4849614 h 6857999"/>
              <a:gd name="connsiteX54" fmla="*/ 8046521 w 8733721"/>
              <a:gd name="connsiteY54" fmla="*/ 4919971 h 6857999"/>
              <a:gd name="connsiteX55" fmla="*/ 7999171 w 8733721"/>
              <a:gd name="connsiteY55" fmla="*/ 5010766 h 6857999"/>
              <a:gd name="connsiteX56" fmla="*/ 7974494 w 8733721"/>
              <a:gd name="connsiteY56" fmla="*/ 5088190 h 6857999"/>
              <a:gd name="connsiteX57" fmla="*/ 7960017 w 8733721"/>
              <a:gd name="connsiteY57" fmla="*/ 5143922 h 6857999"/>
              <a:gd name="connsiteX58" fmla="*/ 7940570 w 8733721"/>
              <a:gd name="connsiteY58" fmla="*/ 5284346 h 6857999"/>
              <a:gd name="connsiteX59" fmla="*/ 7923844 w 8733721"/>
              <a:gd name="connsiteY59" fmla="*/ 5390948 h 6857999"/>
              <a:gd name="connsiteX60" fmla="*/ 7905061 w 8733721"/>
              <a:gd name="connsiteY60" fmla="*/ 5470854 h 6857999"/>
              <a:gd name="connsiteX61" fmla="*/ 7900574 w 8733721"/>
              <a:gd name="connsiteY61" fmla="*/ 5529643 h 6857999"/>
              <a:gd name="connsiteX62" fmla="*/ 7889879 w 8733721"/>
              <a:gd name="connsiteY62" fmla="*/ 5597292 h 6857999"/>
              <a:gd name="connsiteX63" fmla="*/ 7881533 w 8733721"/>
              <a:gd name="connsiteY63" fmla="*/ 5608899 h 6857999"/>
              <a:gd name="connsiteX64" fmla="*/ 7866845 w 8733721"/>
              <a:gd name="connsiteY64" fmla="*/ 5684911 h 6857999"/>
              <a:gd name="connsiteX65" fmla="*/ 7866707 w 8733721"/>
              <a:gd name="connsiteY65" fmla="*/ 5755776 h 6857999"/>
              <a:gd name="connsiteX66" fmla="*/ 7858630 w 8733721"/>
              <a:gd name="connsiteY66" fmla="*/ 5889599 h 6857999"/>
              <a:gd name="connsiteX67" fmla="*/ 7862852 w 8733721"/>
              <a:gd name="connsiteY67" fmla="*/ 5989744 h 6857999"/>
              <a:gd name="connsiteX68" fmla="*/ 7834617 w 8733721"/>
              <a:gd name="connsiteY68" fmla="*/ 6084926 h 6857999"/>
              <a:gd name="connsiteX69" fmla="*/ 7830440 w 8733721"/>
              <a:gd name="connsiteY69" fmla="*/ 6346549 h 6857999"/>
              <a:gd name="connsiteX70" fmla="*/ 7828988 w 8733721"/>
              <a:gd name="connsiteY70" fmla="*/ 6527527 h 6857999"/>
              <a:gd name="connsiteX71" fmla="*/ 7833220 w 8733721"/>
              <a:gd name="connsiteY71" fmla="*/ 6627129 h 6857999"/>
              <a:gd name="connsiteX72" fmla="*/ 7833451 w 8733721"/>
              <a:gd name="connsiteY72" fmla="*/ 6694819 h 6857999"/>
              <a:gd name="connsiteX73" fmla="*/ 7859394 w 8733721"/>
              <a:gd name="connsiteY73" fmla="*/ 6765445 h 6857999"/>
              <a:gd name="connsiteX74" fmla="*/ 7866873 w 8733721"/>
              <a:gd name="connsiteY74" fmla="*/ 6844697 h 6857999"/>
              <a:gd name="connsiteX75" fmla="*/ 7868076 w 8733721"/>
              <a:gd name="connsiteY75" fmla="*/ 6857999 h 6857999"/>
              <a:gd name="connsiteX76" fmla="*/ 2920621 w 8733721"/>
              <a:gd name="connsiteY76" fmla="*/ 6857999 h 6857999"/>
              <a:gd name="connsiteX77" fmla="*/ 961321 w 8733721"/>
              <a:gd name="connsiteY77" fmla="*/ 6857999 h 6857999"/>
              <a:gd name="connsiteX78" fmla="*/ 0 w 8733721"/>
              <a:gd name="connsiteY78" fmla="*/ 6857999 h 6857999"/>
              <a:gd name="connsiteX79" fmla="*/ 0 w 8733721"/>
              <a:gd name="connsiteY79" fmla="*/ 0 h 6857999"/>
              <a:gd name="connsiteX0" fmla="*/ 0 w 8733721"/>
              <a:gd name="connsiteY0" fmla="*/ 0 h 6857999"/>
              <a:gd name="connsiteX1" fmla="*/ 961321 w 8733721"/>
              <a:gd name="connsiteY1" fmla="*/ 0 h 6857999"/>
              <a:gd name="connsiteX2" fmla="*/ 2920621 w 8733721"/>
              <a:gd name="connsiteY2" fmla="*/ 0 h 6857999"/>
              <a:gd name="connsiteX3" fmla="*/ 8733721 w 8733721"/>
              <a:gd name="connsiteY3" fmla="*/ 0 h 6857999"/>
              <a:gd name="connsiteX4" fmla="*/ 8733721 w 8733721"/>
              <a:gd name="connsiteY4" fmla="*/ 2 h 6857999"/>
              <a:gd name="connsiteX5" fmla="*/ 8236175 w 8733721"/>
              <a:gd name="connsiteY5" fmla="*/ 2 h 6857999"/>
              <a:gd name="connsiteX6" fmla="*/ 8231178 w 8733721"/>
              <a:gd name="connsiteY6" fmla="*/ 14562 h 6857999"/>
              <a:gd name="connsiteX7" fmla="*/ 8234773 w 8733721"/>
              <a:gd name="connsiteY7" fmla="*/ 59077 h 6857999"/>
              <a:gd name="connsiteX8" fmla="*/ 8227623 w 8733721"/>
              <a:gd name="connsiteY8" fmla="*/ 107668 h 6857999"/>
              <a:gd name="connsiteX9" fmla="*/ 8246150 w 8733721"/>
              <a:gd name="connsiteY9" fmla="*/ 246136 h 6857999"/>
              <a:gd name="connsiteX10" fmla="*/ 8224308 w 8733721"/>
              <a:gd name="connsiteY10" fmla="*/ 372908 h 6857999"/>
              <a:gd name="connsiteX11" fmla="*/ 8221687 w 8733721"/>
              <a:gd name="connsiteY11" fmla="*/ 450607 h 6857999"/>
              <a:gd name="connsiteX12" fmla="*/ 8232987 w 8733721"/>
              <a:gd name="connsiteY12" fmla="*/ 812800 h 6857999"/>
              <a:gd name="connsiteX13" fmla="*/ 8241364 w 8733721"/>
              <a:gd name="connsiteY13" fmla="*/ 912727 h 6857999"/>
              <a:gd name="connsiteX14" fmla="*/ 8240165 w 8733721"/>
              <a:gd name="connsiteY14" fmla="*/ 989950 h 6857999"/>
              <a:gd name="connsiteX15" fmla="*/ 8243561 w 8733721"/>
              <a:gd name="connsiteY15" fmla="*/ 1141745 h 6857999"/>
              <a:gd name="connsiteX16" fmla="*/ 8256144 w 8733721"/>
              <a:gd name="connsiteY16" fmla="*/ 1265454 h 6857999"/>
              <a:gd name="connsiteX17" fmla="*/ 8281494 w 8733721"/>
              <a:gd name="connsiteY17" fmla="*/ 1385480 h 6857999"/>
              <a:gd name="connsiteX18" fmla="*/ 8297877 w 8733721"/>
              <a:gd name="connsiteY18" fmla="*/ 1458060 h 6857999"/>
              <a:gd name="connsiteX19" fmla="*/ 8315502 w 8733721"/>
              <a:gd name="connsiteY19" fmla="*/ 1513175 h 6857999"/>
              <a:gd name="connsiteX20" fmla="*/ 8342335 w 8733721"/>
              <a:gd name="connsiteY20" fmla="*/ 1570809 h 6857999"/>
              <a:gd name="connsiteX21" fmla="*/ 8324762 w 8733721"/>
              <a:gd name="connsiteY21" fmla="*/ 1632434 h 6857999"/>
              <a:gd name="connsiteX22" fmla="*/ 8360930 w 8733721"/>
              <a:gd name="connsiteY22" fmla="*/ 1742490 h 6857999"/>
              <a:gd name="connsiteX23" fmla="*/ 8343694 w 8733721"/>
              <a:gd name="connsiteY23" fmla="*/ 1812272 h 6857999"/>
              <a:gd name="connsiteX24" fmla="*/ 8379488 w 8733721"/>
              <a:gd name="connsiteY24" fmla="*/ 1856766 h 6857999"/>
              <a:gd name="connsiteX25" fmla="*/ 8385055 w 8733721"/>
              <a:gd name="connsiteY25" fmla="*/ 1923433 h 6857999"/>
              <a:gd name="connsiteX26" fmla="*/ 8386906 w 8733721"/>
              <a:gd name="connsiteY26" fmla="*/ 1972204 h 6857999"/>
              <a:gd name="connsiteX27" fmla="*/ 8386681 w 8733721"/>
              <a:gd name="connsiteY27" fmla="*/ 2066205 h 6857999"/>
              <a:gd name="connsiteX28" fmla="*/ 8380052 w 8733721"/>
              <a:gd name="connsiteY28" fmla="*/ 2227417 h 6857999"/>
              <a:gd name="connsiteX29" fmla="*/ 8374483 w 8733721"/>
              <a:gd name="connsiteY29" fmla="*/ 2510933 h 6857999"/>
              <a:gd name="connsiteX30" fmla="*/ 8375191 w 8733721"/>
              <a:gd name="connsiteY30" fmla="*/ 2741866 h 6857999"/>
              <a:gd name="connsiteX31" fmla="*/ 8384389 w 8733721"/>
              <a:gd name="connsiteY31" fmla="*/ 2864935 h 6857999"/>
              <a:gd name="connsiteX32" fmla="*/ 8391822 w 8733721"/>
              <a:gd name="connsiteY32" fmla="*/ 2950807 h 6857999"/>
              <a:gd name="connsiteX33" fmla="*/ 8378111 w 8733721"/>
              <a:gd name="connsiteY33" fmla="*/ 2978246 h 6857999"/>
              <a:gd name="connsiteX34" fmla="*/ 8375025 w 8733721"/>
              <a:gd name="connsiteY34" fmla="*/ 2995916 h 6857999"/>
              <a:gd name="connsiteX35" fmla="*/ 8366764 w 8733721"/>
              <a:gd name="connsiteY35" fmla="*/ 2998648 h 6857999"/>
              <a:gd name="connsiteX36" fmla="*/ 8356827 w 8733721"/>
              <a:gd name="connsiteY36" fmla="*/ 3023630 h 6857999"/>
              <a:gd name="connsiteX37" fmla="*/ 8348883 w 8733721"/>
              <a:gd name="connsiteY37" fmla="*/ 3096975 h 6857999"/>
              <a:gd name="connsiteX38" fmla="*/ 8331320 w 8733721"/>
              <a:gd name="connsiteY38" fmla="*/ 3216657 h 6857999"/>
              <a:gd name="connsiteX39" fmla="*/ 8334250 w 8733721"/>
              <a:gd name="connsiteY39" fmla="*/ 3310980 h 6857999"/>
              <a:gd name="connsiteX40" fmla="*/ 8323018 w 8733721"/>
              <a:gd name="connsiteY40" fmla="*/ 3344725 h 6857999"/>
              <a:gd name="connsiteX41" fmla="*/ 8312317 w 8733721"/>
              <a:gd name="connsiteY41" fmla="*/ 3393250 h 6857999"/>
              <a:gd name="connsiteX42" fmla="*/ 8299110 w 8733721"/>
              <a:gd name="connsiteY42" fmla="*/ 3514536 h 6857999"/>
              <a:gd name="connsiteX43" fmla="*/ 8279421 w 8733721"/>
              <a:gd name="connsiteY43" fmla="*/ 3686149 h 6857999"/>
              <a:gd name="connsiteX44" fmla="*/ 8273021 w 8733721"/>
              <a:gd name="connsiteY44" fmla="*/ 3692208 h 6857999"/>
              <a:gd name="connsiteX45" fmla="*/ 8260968 w 8733721"/>
              <a:gd name="connsiteY45" fmla="*/ 3776022 h 6857999"/>
              <a:gd name="connsiteX46" fmla="*/ 8257071 w 8733721"/>
              <a:gd name="connsiteY46" fmla="*/ 3977138 h 6857999"/>
              <a:gd name="connsiteX47" fmla="*/ 8203359 w 8733721"/>
              <a:gd name="connsiteY47" fmla="*/ 4222149 h 6857999"/>
              <a:gd name="connsiteX48" fmla="*/ 8197502 w 8733721"/>
              <a:gd name="connsiteY48" fmla="*/ 4364683 h 6857999"/>
              <a:gd name="connsiteX49" fmla="*/ 8189960 w 8733721"/>
              <a:gd name="connsiteY49" fmla="*/ 4462471 h 6857999"/>
              <a:gd name="connsiteX50" fmla="*/ 8175156 w 8733721"/>
              <a:gd name="connsiteY50" fmla="*/ 4574052 h 6857999"/>
              <a:gd name="connsiteX51" fmla="*/ 8145454 w 8733721"/>
              <a:gd name="connsiteY51" fmla="*/ 4667756 h 6857999"/>
              <a:gd name="connsiteX52" fmla="*/ 8086875 w 8733721"/>
              <a:gd name="connsiteY52" fmla="*/ 4799019 h 6857999"/>
              <a:gd name="connsiteX53" fmla="*/ 8071779 w 8733721"/>
              <a:gd name="connsiteY53" fmla="*/ 4849614 h 6857999"/>
              <a:gd name="connsiteX54" fmla="*/ 8046521 w 8733721"/>
              <a:gd name="connsiteY54" fmla="*/ 4919971 h 6857999"/>
              <a:gd name="connsiteX55" fmla="*/ 7999171 w 8733721"/>
              <a:gd name="connsiteY55" fmla="*/ 5010766 h 6857999"/>
              <a:gd name="connsiteX56" fmla="*/ 7974494 w 8733721"/>
              <a:gd name="connsiteY56" fmla="*/ 5088190 h 6857999"/>
              <a:gd name="connsiteX57" fmla="*/ 7960017 w 8733721"/>
              <a:gd name="connsiteY57" fmla="*/ 5143922 h 6857999"/>
              <a:gd name="connsiteX58" fmla="*/ 7940570 w 8733721"/>
              <a:gd name="connsiteY58" fmla="*/ 5284346 h 6857999"/>
              <a:gd name="connsiteX59" fmla="*/ 7923844 w 8733721"/>
              <a:gd name="connsiteY59" fmla="*/ 5390948 h 6857999"/>
              <a:gd name="connsiteX60" fmla="*/ 7905061 w 8733721"/>
              <a:gd name="connsiteY60" fmla="*/ 5470854 h 6857999"/>
              <a:gd name="connsiteX61" fmla="*/ 7900574 w 8733721"/>
              <a:gd name="connsiteY61" fmla="*/ 5529643 h 6857999"/>
              <a:gd name="connsiteX62" fmla="*/ 7889879 w 8733721"/>
              <a:gd name="connsiteY62" fmla="*/ 5597292 h 6857999"/>
              <a:gd name="connsiteX63" fmla="*/ 7881533 w 8733721"/>
              <a:gd name="connsiteY63" fmla="*/ 5608899 h 6857999"/>
              <a:gd name="connsiteX64" fmla="*/ 7866845 w 8733721"/>
              <a:gd name="connsiteY64" fmla="*/ 5684911 h 6857999"/>
              <a:gd name="connsiteX65" fmla="*/ 7866707 w 8733721"/>
              <a:gd name="connsiteY65" fmla="*/ 5755776 h 6857999"/>
              <a:gd name="connsiteX66" fmla="*/ 7858630 w 8733721"/>
              <a:gd name="connsiteY66" fmla="*/ 5889599 h 6857999"/>
              <a:gd name="connsiteX67" fmla="*/ 7862852 w 8733721"/>
              <a:gd name="connsiteY67" fmla="*/ 5989744 h 6857999"/>
              <a:gd name="connsiteX68" fmla="*/ 7834617 w 8733721"/>
              <a:gd name="connsiteY68" fmla="*/ 6084926 h 6857999"/>
              <a:gd name="connsiteX69" fmla="*/ 7830440 w 8733721"/>
              <a:gd name="connsiteY69" fmla="*/ 6346549 h 6857999"/>
              <a:gd name="connsiteX70" fmla="*/ 7828988 w 8733721"/>
              <a:gd name="connsiteY70" fmla="*/ 6527527 h 6857999"/>
              <a:gd name="connsiteX71" fmla="*/ 7833220 w 8733721"/>
              <a:gd name="connsiteY71" fmla="*/ 6627129 h 6857999"/>
              <a:gd name="connsiteX72" fmla="*/ 7833451 w 8733721"/>
              <a:gd name="connsiteY72" fmla="*/ 6694819 h 6857999"/>
              <a:gd name="connsiteX73" fmla="*/ 7859394 w 8733721"/>
              <a:gd name="connsiteY73" fmla="*/ 6765445 h 6857999"/>
              <a:gd name="connsiteX74" fmla="*/ 7866873 w 8733721"/>
              <a:gd name="connsiteY74" fmla="*/ 6844697 h 6857999"/>
              <a:gd name="connsiteX75" fmla="*/ 7868076 w 8733721"/>
              <a:gd name="connsiteY75" fmla="*/ 6857999 h 6857999"/>
              <a:gd name="connsiteX76" fmla="*/ 2920621 w 8733721"/>
              <a:gd name="connsiteY76" fmla="*/ 6857999 h 6857999"/>
              <a:gd name="connsiteX77" fmla="*/ 961321 w 8733721"/>
              <a:gd name="connsiteY77" fmla="*/ 6857999 h 6857999"/>
              <a:gd name="connsiteX78" fmla="*/ 0 w 8733721"/>
              <a:gd name="connsiteY78" fmla="*/ 6857999 h 6857999"/>
              <a:gd name="connsiteX79" fmla="*/ 0 w 8733721"/>
              <a:gd name="connsiteY79" fmla="*/ 0 h 6857999"/>
              <a:gd name="connsiteX0" fmla="*/ 0 w 8733721"/>
              <a:gd name="connsiteY0" fmla="*/ 0 h 6857999"/>
              <a:gd name="connsiteX1" fmla="*/ 961321 w 8733721"/>
              <a:gd name="connsiteY1" fmla="*/ 0 h 6857999"/>
              <a:gd name="connsiteX2" fmla="*/ 2920621 w 8733721"/>
              <a:gd name="connsiteY2" fmla="*/ 0 h 6857999"/>
              <a:gd name="connsiteX3" fmla="*/ 8733721 w 8733721"/>
              <a:gd name="connsiteY3" fmla="*/ 0 h 6857999"/>
              <a:gd name="connsiteX4" fmla="*/ 8733721 w 8733721"/>
              <a:gd name="connsiteY4" fmla="*/ 2 h 6857999"/>
              <a:gd name="connsiteX5" fmla="*/ 8236175 w 8733721"/>
              <a:gd name="connsiteY5" fmla="*/ 2 h 6857999"/>
              <a:gd name="connsiteX6" fmla="*/ 8231178 w 8733721"/>
              <a:gd name="connsiteY6" fmla="*/ 14562 h 6857999"/>
              <a:gd name="connsiteX7" fmla="*/ 8234773 w 8733721"/>
              <a:gd name="connsiteY7" fmla="*/ 59077 h 6857999"/>
              <a:gd name="connsiteX8" fmla="*/ 8227623 w 8733721"/>
              <a:gd name="connsiteY8" fmla="*/ 107668 h 6857999"/>
              <a:gd name="connsiteX9" fmla="*/ 8246150 w 8733721"/>
              <a:gd name="connsiteY9" fmla="*/ 246136 h 6857999"/>
              <a:gd name="connsiteX10" fmla="*/ 8224308 w 8733721"/>
              <a:gd name="connsiteY10" fmla="*/ 372908 h 6857999"/>
              <a:gd name="connsiteX11" fmla="*/ 8221687 w 8733721"/>
              <a:gd name="connsiteY11" fmla="*/ 450607 h 6857999"/>
              <a:gd name="connsiteX12" fmla="*/ 8232987 w 8733721"/>
              <a:gd name="connsiteY12" fmla="*/ 812800 h 6857999"/>
              <a:gd name="connsiteX13" fmla="*/ 8241364 w 8733721"/>
              <a:gd name="connsiteY13" fmla="*/ 912727 h 6857999"/>
              <a:gd name="connsiteX14" fmla="*/ 8240165 w 8733721"/>
              <a:gd name="connsiteY14" fmla="*/ 989950 h 6857999"/>
              <a:gd name="connsiteX15" fmla="*/ 8243561 w 8733721"/>
              <a:gd name="connsiteY15" fmla="*/ 1141745 h 6857999"/>
              <a:gd name="connsiteX16" fmla="*/ 8256144 w 8733721"/>
              <a:gd name="connsiteY16" fmla="*/ 1265454 h 6857999"/>
              <a:gd name="connsiteX17" fmla="*/ 8281494 w 8733721"/>
              <a:gd name="connsiteY17" fmla="*/ 1385480 h 6857999"/>
              <a:gd name="connsiteX18" fmla="*/ 8297877 w 8733721"/>
              <a:gd name="connsiteY18" fmla="*/ 1458060 h 6857999"/>
              <a:gd name="connsiteX19" fmla="*/ 8315502 w 8733721"/>
              <a:gd name="connsiteY19" fmla="*/ 1513175 h 6857999"/>
              <a:gd name="connsiteX20" fmla="*/ 8342335 w 8733721"/>
              <a:gd name="connsiteY20" fmla="*/ 1570809 h 6857999"/>
              <a:gd name="connsiteX21" fmla="*/ 8324762 w 8733721"/>
              <a:gd name="connsiteY21" fmla="*/ 1632434 h 6857999"/>
              <a:gd name="connsiteX22" fmla="*/ 8319231 w 8733721"/>
              <a:gd name="connsiteY22" fmla="*/ 1742490 h 6857999"/>
              <a:gd name="connsiteX23" fmla="*/ 8343694 w 8733721"/>
              <a:gd name="connsiteY23" fmla="*/ 1812272 h 6857999"/>
              <a:gd name="connsiteX24" fmla="*/ 8379488 w 8733721"/>
              <a:gd name="connsiteY24" fmla="*/ 1856766 h 6857999"/>
              <a:gd name="connsiteX25" fmla="*/ 8385055 w 8733721"/>
              <a:gd name="connsiteY25" fmla="*/ 1923433 h 6857999"/>
              <a:gd name="connsiteX26" fmla="*/ 8386906 w 8733721"/>
              <a:gd name="connsiteY26" fmla="*/ 1972204 h 6857999"/>
              <a:gd name="connsiteX27" fmla="*/ 8386681 w 8733721"/>
              <a:gd name="connsiteY27" fmla="*/ 2066205 h 6857999"/>
              <a:gd name="connsiteX28" fmla="*/ 8380052 w 8733721"/>
              <a:gd name="connsiteY28" fmla="*/ 2227417 h 6857999"/>
              <a:gd name="connsiteX29" fmla="*/ 8374483 w 8733721"/>
              <a:gd name="connsiteY29" fmla="*/ 2510933 h 6857999"/>
              <a:gd name="connsiteX30" fmla="*/ 8375191 w 8733721"/>
              <a:gd name="connsiteY30" fmla="*/ 2741866 h 6857999"/>
              <a:gd name="connsiteX31" fmla="*/ 8384389 w 8733721"/>
              <a:gd name="connsiteY31" fmla="*/ 2864935 h 6857999"/>
              <a:gd name="connsiteX32" fmla="*/ 8391822 w 8733721"/>
              <a:gd name="connsiteY32" fmla="*/ 2950807 h 6857999"/>
              <a:gd name="connsiteX33" fmla="*/ 8378111 w 8733721"/>
              <a:gd name="connsiteY33" fmla="*/ 2978246 h 6857999"/>
              <a:gd name="connsiteX34" fmla="*/ 8375025 w 8733721"/>
              <a:gd name="connsiteY34" fmla="*/ 2995916 h 6857999"/>
              <a:gd name="connsiteX35" fmla="*/ 8366764 w 8733721"/>
              <a:gd name="connsiteY35" fmla="*/ 2998648 h 6857999"/>
              <a:gd name="connsiteX36" fmla="*/ 8356827 w 8733721"/>
              <a:gd name="connsiteY36" fmla="*/ 3023630 h 6857999"/>
              <a:gd name="connsiteX37" fmla="*/ 8348883 w 8733721"/>
              <a:gd name="connsiteY37" fmla="*/ 3096975 h 6857999"/>
              <a:gd name="connsiteX38" fmla="*/ 8331320 w 8733721"/>
              <a:gd name="connsiteY38" fmla="*/ 3216657 h 6857999"/>
              <a:gd name="connsiteX39" fmla="*/ 8334250 w 8733721"/>
              <a:gd name="connsiteY39" fmla="*/ 3310980 h 6857999"/>
              <a:gd name="connsiteX40" fmla="*/ 8323018 w 8733721"/>
              <a:gd name="connsiteY40" fmla="*/ 3344725 h 6857999"/>
              <a:gd name="connsiteX41" fmla="*/ 8312317 w 8733721"/>
              <a:gd name="connsiteY41" fmla="*/ 3393250 h 6857999"/>
              <a:gd name="connsiteX42" fmla="*/ 8299110 w 8733721"/>
              <a:gd name="connsiteY42" fmla="*/ 3514536 h 6857999"/>
              <a:gd name="connsiteX43" fmla="*/ 8279421 w 8733721"/>
              <a:gd name="connsiteY43" fmla="*/ 3686149 h 6857999"/>
              <a:gd name="connsiteX44" fmla="*/ 8273021 w 8733721"/>
              <a:gd name="connsiteY44" fmla="*/ 3692208 h 6857999"/>
              <a:gd name="connsiteX45" fmla="*/ 8260968 w 8733721"/>
              <a:gd name="connsiteY45" fmla="*/ 3776022 h 6857999"/>
              <a:gd name="connsiteX46" fmla="*/ 8257071 w 8733721"/>
              <a:gd name="connsiteY46" fmla="*/ 3977138 h 6857999"/>
              <a:gd name="connsiteX47" fmla="*/ 8203359 w 8733721"/>
              <a:gd name="connsiteY47" fmla="*/ 4222149 h 6857999"/>
              <a:gd name="connsiteX48" fmla="*/ 8197502 w 8733721"/>
              <a:gd name="connsiteY48" fmla="*/ 4364683 h 6857999"/>
              <a:gd name="connsiteX49" fmla="*/ 8189960 w 8733721"/>
              <a:gd name="connsiteY49" fmla="*/ 4462471 h 6857999"/>
              <a:gd name="connsiteX50" fmla="*/ 8175156 w 8733721"/>
              <a:gd name="connsiteY50" fmla="*/ 4574052 h 6857999"/>
              <a:gd name="connsiteX51" fmla="*/ 8145454 w 8733721"/>
              <a:gd name="connsiteY51" fmla="*/ 4667756 h 6857999"/>
              <a:gd name="connsiteX52" fmla="*/ 8086875 w 8733721"/>
              <a:gd name="connsiteY52" fmla="*/ 4799019 h 6857999"/>
              <a:gd name="connsiteX53" fmla="*/ 8071779 w 8733721"/>
              <a:gd name="connsiteY53" fmla="*/ 4849614 h 6857999"/>
              <a:gd name="connsiteX54" fmla="*/ 8046521 w 8733721"/>
              <a:gd name="connsiteY54" fmla="*/ 4919971 h 6857999"/>
              <a:gd name="connsiteX55" fmla="*/ 7999171 w 8733721"/>
              <a:gd name="connsiteY55" fmla="*/ 5010766 h 6857999"/>
              <a:gd name="connsiteX56" fmla="*/ 7974494 w 8733721"/>
              <a:gd name="connsiteY56" fmla="*/ 5088190 h 6857999"/>
              <a:gd name="connsiteX57" fmla="*/ 7960017 w 8733721"/>
              <a:gd name="connsiteY57" fmla="*/ 5143922 h 6857999"/>
              <a:gd name="connsiteX58" fmla="*/ 7940570 w 8733721"/>
              <a:gd name="connsiteY58" fmla="*/ 5284346 h 6857999"/>
              <a:gd name="connsiteX59" fmla="*/ 7923844 w 8733721"/>
              <a:gd name="connsiteY59" fmla="*/ 5390948 h 6857999"/>
              <a:gd name="connsiteX60" fmla="*/ 7905061 w 8733721"/>
              <a:gd name="connsiteY60" fmla="*/ 5470854 h 6857999"/>
              <a:gd name="connsiteX61" fmla="*/ 7900574 w 8733721"/>
              <a:gd name="connsiteY61" fmla="*/ 5529643 h 6857999"/>
              <a:gd name="connsiteX62" fmla="*/ 7889879 w 8733721"/>
              <a:gd name="connsiteY62" fmla="*/ 5597292 h 6857999"/>
              <a:gd name="connsiteX63" fmla="*/ 7881533 w 8733721"/>
              <a:gd name="connsiteY63" fmla="*/ 5608899 h 6857999"/>
              <a:gd name="connsiteX64" fmla="*/ 7866845 w 8733721"/>
              <a:gd name="connsiteY64" fmla="*/ 5684911 h 6857999"/>
              <a:gd name="connsiteX65" fmla="*/ 7866707 w 8733721"/>
              <a:gd name="connsiteY65" fmla="*/ 5755776 h 6857999"/>
              <a:gd name="connsiteX66" fmla="*/ 7858630 w 8733721"/>
              <a:gd name="connsiteY66" fmla="*/ 5889599 h 6857999"/>
              <a:gd name="connsiteX67" fmla="*/ 7862852 w 8733721"/>
              <a:gd name="connsiteY67" fmla="*/ 5989744 h 6857999"/>
              <a:gd name="connsiteX68" fmla="*/ 7834617 w 8733721"/>
              <a:gd name="connsiteY68" fmla="*/ 6084926 h 6857999"/>
              <a:gd name="connsiteX69" fmla="*/ 7830440 w 8733721"/>
              <a:gd name="connsiteY69" fmla="*/ 6346549 h 6857999"/>
              <a:gd name="connsiteX70" fmla="*/ 7828988 w 8733721"/>
              <a:gd name="connsiteY70" fmla="*/ 6527527 h 6857999"/>
              <a:gd name="connsiteX71" fmla="*/ 7833220 w 8733721"/>
              <a:gd name="connsiteY71" fmla="*/ 6627129 h 6857999"/>
              <a:gd name="connsiteX72" fmla="*/ 7833451 w 8733721"/>
              <a:gd name="connsiteY72" fmla="*/ 6694819 h 6857999"/>
              <a:gd name="connsiteX73" fmla="*/ 7859394 w 8733721"/>
              <a:gd name="connsiteY73" fmla="*/ 6765445 h 6857999"/>
              <a:gd name="connsiteX74" fmla="*/ 7866873 w 8733721"/>
              <a:gd name="connsiteY74" fmla="*/ 6844697 h 6857999"/>
              <a:gd name="connsiteX75" fmla="*/ 7868076 w 8733721"/>
              <a:gd name="connsiteY75" fmla="*/ 6857999 h 6857999"/>
              <a:gd name="connsiteX76" fmla="*/ 2920621 w 8733721"/>
              <a:gd name="connsiteY76" fmla="*/ 6857999 h 6857999"/>
              <a:gd name="connsiteX77" fmla="*/ 961321 w 8733721"/>
              <a:gd name="connsiteY77" fmla="*/ 6857999 h 6857999"/>
              <a:gd name="connsiteX78" fmla="*/ 0 w 8733721"/>
              <a:gd name="connsiteY78" fmla="*/ 6857999 h 6857999"/>
              <a:gd name="connsiteX79" fmla="*/ 0 w 8733721"/>
              <a:gd name="connsiteY79" fmla="*/ 0 h 6857999"/>
              <a:gd name="connsiteX0" fmla="*/ 0 w 8733721"/>
              <a:gd name="connsiteY0" fmla="*/ 0 h 6857999"/>
              <a:gd name="connsiteX1" fmla="*/ 961321 w 8733721"/>
              <a:gd name="connsiteY1" fmla="*/ 0 h 6857999"/>
              <a:gd name="connsiteX2" fmla="*/ 2920621 w 8733721"/>
              <a:gd name="connsiteY2" fmla="*/ 0 h 6857999"/>
              <a:gd name="connsiteX3" fmla="*/ 8733721 w 8733721"/>
              <a:gd name="connsiteY3" fmla="*/ 0 h 6857999"/>
              <a:gd name="connsiteX4" fmla="*/ 8733721 w 8733721"/>
              <a:gd name="connsiteY4" fmla="*/ 2 h 6857999"/>
              <a:gd name="connsiteX5" fmla="*/ 8236175 w 8733721"/>
              <a:gd name="connsiteY5" fmla="*/ 2 h 6857999"/>
              <a:gd name="connsiteX6" fmla="*/ 8231178 w 8733721"/>
              <a:gd name="connsiteY6" fmla="*/ 14562 h 6857999"/>
              <a:gd name="connsiteX7" fmla="*/ 8234773 w 8733721"/>
              <a:gd name="connsiteY7" fmla="*/ 59077 h 6857999"/>
              <a:gd name="connsiteX8" fmla="*/ 8227623 w 8733721"/>
              <a:gd name="connsiteY8" fmla="*/ 107668 h 6857999"/>
              <a:gd name="connsiteX9" fmla="*/ 8246150 w 8733721"/>
              <a:gd name="connsiteY9" fmla="*/ 246136 h 6857999"/>
              <a:gd name="connsiteX10" fmla="*/ 8224308 w 8733721"/>
              <a:gd name="connsiteY10" fmla="*/ 372908 h 6857999"/>
              <a:gd name="connsiteX11" fmla="*/ 8221687 w 8733721"/>
              <a:gd name="connsiteY11" fmla="*/ 450607 h 6857999"/>
              <a:gd name="connsiteX12" fmla="*/ 8232987 w 8733721"/>
              <a:gd name="connsiteY12" fmla="*/ 812800 h 6857999"/>
              <a:gd name="connsiteX13" fmla="*/ 8241364 w 8733721"/>
              <a:gd name="connsiteY13" fmla="*/ 912727 h 6857999"/>
              <a:gd name="connsiteX14" fmla="*/ 8240165 w 8733721"/>
              <a:gd name="connsiteY14" fmla="*/ 989950 h 6857999"/>
              <a:gd name="connsiteX15" fmla="*/ 8243561 w 8733721"/>
              <a:gd name="connsiteY15" fmla="*/ 1141745 h 6857999"/>
              <a:gd name="connsiteX16" fmla="*/ 8256144 w 8733721"/>
              <a:gd name="connsiteY16" fmla="*/ 1265454 h 6857999"/>
              <a:gd name="connsiteX17" fmla="*/ 8281494 w 8733721"/>
              <a:gd name="connsiteY17" fmla="*/ 1385480 h 6857999"/>
              <a:gd name="connsiteX18" fmla="*/ 8297877 w 8733721"/>
              <a:gd name="connsiteY18" fmla="*/ 1458060 h 6857999"/>
              <a:gd name="connsiteX19" fmla="*/ 8315502 w 8733721"/>
              <a:gd name="connsiteY19" fmla="*/ 1513175 h 6857999"/>
              <a:gd name="connsiteX20" fmla="*/ 8342335 w 8733721"/>
              <a:gd name="connsiteY20" fmla="*/ 1570809 h 6857999"/>
              <a:gd name="connsiteX21" fmla="*/ 8324762 w 8733721"/>
              <a:gd name="connsiteY21" fmla="*/ 1632434 h 6857999"/>
              <a:gd name="connsiteX22" fmla="*/ 8319231 w 8733721"/>
              <a:gd name="connsiteY22" fmla="*/ 1742490 h 6857999"/>
              <a:gd name="connsiteX23" fmla="*/ 8343694 w 8733721"/>
              <a:gd name="connsiteY23" fmla="*/ 1812272 h 6857999"/>
              <a:gd name="connsiteX24" fmla="*/ 8379488 w 8733721"/>
              <a:gd name="connsiteY24" fmla="*/ 1856766 h 6857999"/>
              <a:gd name="connsiteX25" fmla="*/ 8385055 w 8733721"/>
              <a:gd name="connsiteY25" fmla="*/ 1923433 h 6857999"/>
              <a:gd name="connsiteX26" fmla="*/ 8386906 w 8733721"/>
              <a:gd name="connsiteY26" fmla="*/ 1972204 h 6857999"/>
              <a:gd name="connsiteX27" fmla="*/ 8386681 w 8733721"/>
              <a:gd name="connsiteY27" fmla="*/ 2066205 h 6857999"/>
              <a:gd name="connsiteX28" fmla="*/ 8380052 w 8733721"/>
              <a:gd name="connsiteY28" fmla="*/ 2227417 h 6857999"/>
              <a:gd name="connsiteX29" fmla="*/ 8374483 w 8733721"/>
              <a:gd name="connsiteY29" fmla="*/ 2510933 h 6857999"/>
              <a:gd name="connsiteX30" fmla="*/ 8375191 w 8733721"/>
              <a:gd name="connsiteY30" fmla="*/ 2741866 h 6857999"/>
              <a:gd name="connsiteX31" fmla="*/ 8384389 w 8733721"/>
              <a:gd name="connsiteY31" fmla="*/ 2864935 h 6857999"/>
              <a:gd name="connsiteX32" fmla="*/ 8391822 w 8733721"/>
              <a:gd name="connsiteY32" fmla="*/ 2950807 h 6857999"/>
              <a:gd name="connsiteX33" fmla="*/ 8378111 w 8733721"/>
              <a:gd name="connsiteY33" fmla="*/ 2978246 h 6857999"/>
              <a:gd name="connsiteX34" fmla="*/ 8375025 w 8733721"/>
              <a:gd name="connsiteY34" fmla="*/ 2995916 h 6857999"/>
              <a:gd name="connsiteX35" fmla="*/ 8366764 w 8733721"/>
              <a:gd name="connsiteY35" fmla="*/ 2998648 h 6857999"/>
              <a:gd name="connsiteX36" fmla="*/ 8356827 w 8733721"/>
              <a:gd name="connsiteY36" fmla="*/ 3023630 h 6857999"/>
              <a:gd name="connsiteX37" fmla="*/ 8348883 w 8733721"/>
              <a:gd name="connsiteY37" fmla="*/ 3096975 h 6857999"/>
              <a:gd name="connsiteX38" fmla="*/ 8331320 w 8733721"/>
              <a:gd name="connsiteY38" fmla="*/ 3216657 h 6857999"/>
              <a:gd name="connsiteX39" fmla="*/ 8334250 w 8733721"/>
              <a:gd name="connsiteY39" fmla="*/ 3310980 h 6857999"/>
              <a:gd name="connsiteX40" fmla="*/ 8323018 w 8733721"/>
              <a:gd name="connsiteY40" fmla="*/ 3344725 h 6857999"/>
              <a:gd name="connsiteX41" fmla="*/ 8312317 w 8733721"/>
              <a:gd name="connsiteY41" fmla="*/ 3393250 h 6857999"/>
              <a:gd name="connsiteX42" fmla="*/ 8299110 w 8733721"/>
              <a:gd name="connsiteY42" fmla="*/ 3514536 h 6857999"/>
              <a:gd name="connsiteX43" fmla="*/ 8279421 w 8733721"/>
              <a:gd name="connsiteY43" fmla="*/ 3686149 h 6857999"/>
              <a:gd name="connsiteX44" fmla="*/ 8273021 w 8733721"/>
              <a:gd name="connsiteY44" fmla="*/ 3692208 h 6857999"/>
              <a:gd name="connsiteX45" fmla="*/ 8260968 w 8733721"/>
              <a:gd name="connsiteY45" fmla="*/ 3776022 h 6857999"/>
              <a:gd name="connsiteX46" fmla="*/ 8209415 w 8733721"/>
              <a:gd name="connsiteY46" fmla="*/ 4060536 h 6857999"/>
              <a:gd name="connsiteX47" fmla="*/ 8203359 w 8733721"/>
              <a:gd name="connsiteY47" fmla="*/ 4222149 h 6857999"/>
              <a:gd name="connsiteX48" fmla="*/ 8197502 w 8733721"/>
              <a:gd name="connsiteY48" fmla="*/ 4364683 h 6857999"/>
              <a:gd name="connsiteX49" fmla="*/ 8189960 w 8733721"/>
              <a:gd name="connsiteY49" fmla="*/ 4462471 h 6857999"/>
              <a:gd name="connsiteX50" fmla="*/ 8175156 w 8733721"/>
              <a:gd name="connsiteY50" fmla="*/ 4574052 h 6857999"/>
              <a:gd name="connsiteX51" fmla="*/ 8145454 w 8733721"/>
              <a:gd name="connsiteY51" fmla="*/ 4667756 h 6857999"/>
              <a:gd name="connsiteX52" fmla="*/ 8086875 w 8733721"/>
              <a:gd name="connsiteY52" fmla="*/ 4799019 h 6857999"/>
              <a:gd name="connsiteX53" fmla="*/ 8071779 w 8733721"/>
              <a:gd name="connsiteY53" fmla="*/ 4849614 h 6857999"/>
              <a:gd name="connsiteX54" fmla="*/ 8046521 w 8733721"/>
              <a:gd name="connsiteY54" fmla="*/ 4919971 h 6857999"/>
              <a:gd name="connsiteX55" fmla="*/ 7999171 w 8733721"/>
              <a:gd name="connsiteY55" fmla="*/ 5010766 h 6857999"/>
              <a:gd name="connsiteX56" fmla="*/ 7974494 w 8733721"/>
              <a:gd name="connsiteY56" fmla="*/ 5088190 h 6857999"/>
              <a:gd name="connsiteX57" fmla="*/ 7960017 w 8733721"/>
              <a:gd name="connsiteY57" fmla="*/ 5143922 h 6857999"/>
              <a:gd name="connsiteX58" fmla="*/ 7940570 w 8733721"/>
              <a:gd name="connsiteY58" fmla="*/ 5284346 h 6857999"/>
              <a:gd name="connsiteX59" fmla="*/ 7923844 w 8733721"/>
              <a:gd name="connsiteY59" fmla="*/ 5390948 h 6857999"/>
              <a:gd name="connsiteX60" fmla="*/ 7905061 w 8733721"/>
              <a:gd name="connsiteY60" fmla="*/ 5470854 h 6857999"/>
              <a:gd name="connsiteX61" fmla="*/ 7900574 w 8733721"/>
              <a:gd name="connsiteY61" fmla="*/ 5529643 h 6857999"/>
              <a:gd name="connsiteX62" fmla="*/ 7889879 w 8733721"/>
              <a:gd name="connsiteY62" fmla="*/ 5597292 h 6857999"/>
              <a:gd name="connsiteX63" fmla="*/ 7881533 w 8733721"/>
              <a:gd name="connsiteY63" fmla="*/ 5608899 h 6857999"/>
              <a:gd name="connsiteX64" fmla="*/ 7866845 w 8733721"/>
              <a:gd name="connsiteY64" fmla="*/ 5684911 h 6857999"/>
              <a:gd name="connsiteX65" fmla="*/ 7866707 w 8733721"/>
              <a:gd name="connsiteY65" fmla="*/ 5755776 h 6857999"/>
              <a:gd name="connsiteX66" fmla="*/ 7858630 w 8733721"/>
              <a:gd name="connsiteY66" fmla="*/ 5889599 h 6857999"/>
              <a:gd name="connsiteX67" fmla="*/ 7862852 w 8733721"/>
              <a:gd name="connsiteY67" fmla="*/ 5989744 h 6857999"/>
              <a:gd name="connsiteX68" fmla="*/ 7834617 w 8733721"/>
              <a:gd name="connsiteY68" fmla="*/ 6084926 h 6857999"/>
              <a:gd name="connsiteX69" fmla="*/ 7830440 w 8733721"/>
              <a:gd name="connsiteY69" fmla="*/ 6346549 h 6857999"/>
              <a:gd name="connsiteX70" fmla="*/ 7828988 w 8733721"/>
              <a:gd name="connsiteY70" fmla="*/ 6527527 h 6857999"/>
              <a:gd name="connsiteX71" fmla="*/ 7833220 w 8733721"/>
              <a:gd name="connsiteY71" fmla="*/ 6627129 h 6857999"/>
              <a:gd name="connsiteX72" fmla="*/ 7833451 w 8733721"/>
              <a:gd name="connsiteY72" fmla="*/ 6694819 h 6857999"/>
              <a:gd name="connsiteX73" fmla="*/ 7859394 w 8733721"/>
              <a:gd name="connsiteY73" fmla="*/ 6765445 h 6857999"/>
              <a:gd name="connsiteX74" fmla="*/ 7866873 w 8733721"/>
              <a:gd name="connsiteY74" fmla="*/ 6844697 h 6857999"/>
              <a:gd name="connsiteX75" fmla="*/ 7868076 w 8733721"/>
              <a:gd name="connsiteY75" fmla="*/ 6857999 h 6857999"/>
              <a:gd name="connsiteX76" fmla="*/ 2920621 w 8733721"/>
              <a:gd name="connsiteY76" fmla="*/ 6857999 h 6857999"/>
              <a:gd name="connsiteX77" fmla="*/ 961321 w 8733721"/>
              <a:gd name="connsiteY77" fmla="*/ 6857999 h 6857999"/>
              <a:gd name="connsiteX78" fmla="*/ 0 w 8733721"/>
              <a:gd name="connsiteY78" fmla="*/ 6857999 h 6857999"/>
              <a:gd name="connsiteX79" fmla="*/ 0 w 8733721"/>
              <a:gd name="connsiteY79" fmla="*/ 0 h 6857999"/>
              <a:gd name="connsiteX0" fmla="*/ 0 w 8733721"/>
              <a:gd name="connsiteY0" fmla="*/ 0 h 6857999"/>
              <a:gd name="connsiteX1" fmla="*/ 961321 w 8733721"/>
              <a:gd name="connsiteY1" fmla="*/ 0 h 6857999"/>
              <a:gd name="connsiteX2" fmla="*/ 2920621 w 8733721"/>
              <a:gd name="connsiteY2" fmla="*/ 0 h 6857999"/>
              <a:gd name="connsiteX3" fmla="*/ 8733721 w 8733721"/>
              <a:gd name="connsiteY3" fmla="*/ 0 h 6857999"/>
              <a:gd name="connsiteX4" fmla="*/ 8733721 w 8733721"/>
              <a:gd name="connsiteY4" fmla="*/ 2 h 6857999"/>
              <a:gd name="connsiteX5" fmla="*/ 8236175 w 8733721"/>
              <a:gd name="connsiteY5" fmla="*/ 2 h 6857999"/>
              <a:gd name="connsiteX6" fmla="*/ 8231178 w 8733721"/>
              <a:gd name="connsiteY6" fmla="*/ 14562 h 6857999"/>
              <a:gd name="connsiteX7" fmla="*/ 8234773 w 8733721"/>
              <a:gd name="connsiteY7" fmla="*/ 59077 h 6857999"/>
              <a:gd name="connsiteX8" fmla="*/ 8227623 w 8733721"/>
              <a:gd name="connsiteY8" fmla="*/ 107668 h 6857999"/>
              <a:gd name="connsiteX9" fmla="*/ 8246150 w 8733721"/>
              <a:gd name="connsiteY9" fmla="*/ 246136 h 6857999"/>
              <a:gd name="connsiteX10" fmla="*/ 8224308 w 8733721"/>
              <a:gd name="connsiteY10" fmla="*/ 372908 h 6857999"/>
              <a:gd name="connsiteX11" fmla="*/ 8221687 w 8733721"/>
              <a:gd name="connsiteY11" fmla="*/ 450607 h 6857999"/>
              <a:gd name="connsiteX12" fmla="*/ 8232987 w 8733721"/>
              <a:gd name="connsiteY12" fmla="*/ 812800 h 6857999"/>
              <a:gd name="connsiteX13" fmla="*/ 8241364 w 8733721"/>
              <a:gd name="connsiteY13" fmla="*/ 912727 h 6857999"/>
              <a:gd name="connsiteX14" fmla="*/ 8240165 w 8733721"/>
              <a:gd name="connsiteY14" fmla="*/ 989950 h 6857999"/>
              <a:gd name="connsiteX15" fmla="*/ 8243561 w 8733721"/>
              <a:gd name="connsiteY15" fmla="*/ 1141745 h 6857999"/>
              <a:gd name="connsiteX16" fmla="*/ 8256144 w 8733721"/>
              <a:gd name="connsiteY16" fmla="*/ 1265454 h 6857999"/>
              <a:gd name="connsiteX17" fmla="*/ 8281494 w 8733721"/>
              <a:gd name="connsiteY17" fmla="*/ 1385480 h 6857999"/>
              <a:gd name="connsiteX18" fmla="*/ 8297877 w 8733721"/>
              <a:gd name="connsiteY18" fmla="*/ 1458060 h 6857999"/>
              <a:gd name="connsiteX19" fmla="*/ 8315502 w 8733721"/>
              <a:gd name="connsiteY19" fmla="*/ 1513175 h 6857999"/>
              <a:gd name="connsiteX20" fmla="*/ 8342335 w 8733721"/>
              <a:gd name="connsiteY20" fmla="*/ 1570809 h 6857999"/>
              <a:gd name="connsiteX21" fmla="*/ 8324762 w 8733721"/>
              <a:gd name="connsiteY21" fmla="*/ 1632434 h 6857999"/>
              <a:gd name="connsiteX22" fmla="*/ 8319231 w 8733721"/>
              <a:gd name="connsiteY22" fmla="*/ 1742490 h 6857999"/>
              <a:gd name="connsiteX23" fmla="*/ 8343694 w 8733721"/>
              <a:gd name="connsiteY23" fmla="*/ 1812272 h 6857999"/>
              <a:gd name="connsiteX24" fmla="*/ 8379488 w 8733721"/>
              <a:gd name="connsiteY24" fmla="*/ 1856766 h 6857999"/>
              <a:gd name="connsiteX25" fmla="*/ 8385055 w 8733721"/>
              <a:gd name="connsiteY25" fmla="*/ 1923433 h 6857999"/>
              <a:gd name="connsiteX26" fmla="*/ 8386906 w 8733721"/>
              <a:gd name="connsiteY26" fmla="*/ 1972204 h 6857999"/>
              <a:gd name="connsiteX27" fmla="*/ 8386681 w 8733721"/>
              <a:gd name="connsiteY27" fmla="*/ 2066205 h 6857999"/>
              <a:gd name="connsiteX28" fmla="*/ 8380052 w 8733721"/>
              <a:gd name="connsiteY28" fmla="*/ 2227417 h 6857999"/>
              <a:gd name="connsiteX29" fmla="*/ 8374483 w 8733721"/>
              <a:gd name="connsiteY29" fmla="*/ 2510933 h 6857999"/>
              <a:gd name="connsiteX30" fmla="*/ 8375191 w 8733721"/>
              <a:gd name="connsiteY30" fmla="*/ 2741866 h 6857999"/>
              <a:gd name="connsiteX31" fmla="*/ 8384389 w 8733721"/>
              <a:gd name="connsiteY31" fmla="*/ 2864935 h 6857999"/>
              <a:gd name="connsiteX32" fmla="*/ 8391822 w 8733721"/>
              <a:gd name="connsiteY32" fmla="*/ 2950807 h 6857999"/>
              <a:gd name="connsiteX33" fmla="*/ 8378111 w 8733721"/>
              <a:gd name="connsiteY33" fmla="*/ 2978246 h 6857999"/>
              <a:gd name="connsiteX34" fmla="*/ 8375025 w 8733721"/>
              <a:gd name="connsiteY34" fmla="*/ 2995916 h 6857999"/>
              <a:gd name="connsiteX35" fmla="*/ 8366764 w 8733721"/>
              <a:gd name="connsiteY35" fmla="*/ 2998648 h 6857999"/>
              <a:gd name="connsiteX36" fmla="*/ 8356827 w 8733721"/>
              <a:gd name="connsiteY36" fmla="*/ 3023630 h 6857999"/>
              <a:gd name="connsiteX37" fmla="*/ 8348883 w 8733721"/>
              <a:gd name="connsiteY37" fmla="*/ 3096975 h 6857999"/>
              <a:gd name="connsiteX38" fmla="*/ 8331320 w 8733721"/>
              <a:gd name="connsiteY38" fmla="*/ 3216657 h 6857999"/>
              <a:gd name="connsiteX39" fmla="*/ 8334250 w 8733721"/>
              <a:gd name="connsiteY39" fmla="*/ 3310980 h 6857999"/>
              <a:gd name="connsiteX40" fmla="*/ 8323018 w 8733721"/>
              <a:gd name="connsiteY40" fmla="*/ 3344725 h 6857999"/>
              <a:gd name="connsiteX41" fmla="*/ 8312317 w 8733721"/>
              <a:gd name="connsiteY41" fmla="*/ 3393250 h 6857999"/>
              <a:gd name="connsiteX42" fmla="*/ 8299110 w 8733721"/>
              <a:gd name="connsiteY42" fmla="*/ 3514536 h 6857999"/>
              <a:gd name="connsiteX43" fmla="*/ 8279421 w 8733721"/>
              <a:gd name="connsiteY43" fmla="*/ 3686149 h 6857999"/>
              <a:gd name="connsiteX44" fmla="*/ 8273021 w 8733721"/>
              <a:gd name="connsiteY44" fmla="*/ 3692208 h 6857999"/>
              <a:gd name="connsiteX45" fmla="*/ 8260968 w 8733721"/>
              <a:gd name="connsiteY45" fmla="*/ 3776022 h 6857999"/>
              <a:gd name="connsiteX46" fmla="*/ 8209415 w 8733721"/>
              <a:gd name="connsiteY46" fmla="*/ 4060536 h 6857999"/>
              <a:gd name="connsiteX47" fmla="*/ 8203359 w 8733721"/>
              <a:gd name="connsiteY47" fmla="*/ 4222149 h 6857999"/>
              <a:gd name="connsiteX48" fmla="*/ 8197502 w 8733721"/>
              <a:gd name="connsiteY48" fmla="*/ 4364683 h 6857999"/>
              <a:gd name="connsiteX49" fmla="*/ 8189960 w 8733721"/>
              <a:gd name="connsiteY49" fmla="*/ 4462471 h 6857999"/>
              <a:gd name="connsiteX50" fmla="*/ 8175156 w 8733721"/>
              <a:gd name="connsiteY50" fmla="*/ 4574052 h 6857999"/>
              <a:gd name="connsiteX51" fmla="*/ 8127583 w 8733721"/>
              <a:gd name="connsiteY51" fmla="*/ 4649885 h 6857999"/>
              <a:gd name="connsiteX52" fmla="*/ 8086875 w 8733721"/>
              <a:gd name="connsiteY52" fmla="*/ 4799019 h 6857999"/>
              <a:gd name="connsiteX53" fmla="*/ 8071779 w 8733721"/>
              <a:gd name="connsiteY53" fmla="*/ 4849614 h 6857999"/>
              <a:gd name="connsiteX54" fmla="*/ 8046521 w 8733721"/>
              <a:gd name="connsiteY54" fmla="*/ 4919971 h 6857999"/>
              <a:gd name="connsiteX55" fmla="*/ 7999171 w 8733721"/>
              <a:gd name="connsiteY55" fmla="*/ 5010766 h 6857999"/>
              <a:gd name="connsiteX56" fmla="*/ 7974494 w 8733721"/>
              <a:gd name="connsiteY56" fmla="*/ 5088190 h 6857999"/>
              <a:gd name="connsiteX57" fmla="*/ 7960017 w 8733721"/>
              <a:gd name="connsiteY57" fmla="*/ 5143922 h 6857999"/>
              <a:gd name="connsiteX58" fmla="*/ 7940570 w 8733721"/>
              <a:gd name="connsiteY58" fmla="*/ 5284346 h 6857999"/>
              <a:gd name="connsiteX59" fmla="*/ 7923844 w 8733721"/>
              <a:gd name="connsiteY59" fmla="*/ 5390948 h 6857999"/>
              <a:gd name="connsiteX60" fmla="*/ 7905061 w 8733721"/>
              <a:gd name="connsiteY60" fmla="*/ 5470854 h 6857999"/>
              <a:gd name="connsiteX61" fmla="*/ 7900574 w 8733721"/>
              <a:gd name="connsiteY61" fmla="*/ 5529643 h 6857999"/>
              <a:gd name="connsiteX62" fmla="*/ 7889879 w 8733721"/>
              <a:gd name="connsiteY62" fmla="*/ 5597292 h 6857999"/>
              <a:gd name="connsiteX63" fmla="*/ 7881533 w 8733721"/>
              <a:gd name="connsiteY63" fmla="*/ 5608899 h 6857999"/>
              <a:gd name="connsiteX64" fmla="*/ 7866845 w 8733721"/>
              <a:gd name="connsiteY64" fmla="*/ 5684911 h 6857999"/>
              <a:gd name="connsiteX65" fmla="*/ 7866707 w 8733721"/>
              <a:gd name="connsiteY65" fmla="*/ 5755776 h 6857999"/>
              <a:gd name="connsiteX66" fmla="*/ 7858630 w 8733721"/>
              <a:gd name="connsiteY66" fmla="*/ 5889599 h 6857999"/>
              <a:gd name="connsiteX67" fmla="*/ 7862852 w 8733721"/>
              <a:gd name="connsiteY67" fmla="*/ 5989744 h 6857999"/>
              <a:gd name="connsiteX68" fmla="*/ 7834617 w 8733721"/>
              <a:gd name="connsiteY68" fmla="*/ 6084926 h 6857999"/>
              <a:gd name="connsiteX69" fmla="*/ 7830440 w 8733721"/>
              <a:gd name="connsiteY69" fmla="*/ 6346549 h 6857999"/>
              <a:gd name="connsiteX70" fmla="*/ 7828988 w 8733721"/>
              <a:gd name="connsiteY70" fmla="*/ 6527527 h 6857999"/>
              <a:gd name="connsiteX71" fmla="*/ 7833220 w 8733721"/>
              <a:gd name="connsiteY71" fmla="*/ 6627129 h 6857999"/>
              <a:gd name="connsiteX72" fmla="*/ 7833451 w 8733721"/>
              <a:gd name="connsiteY72" fmla="*/ 6694819 h 6857999"/>
              <a:gd name="connsiteX73" fmla="*/ 7859394 w 8733721"/>
              <a:gd name="connsiteY73" fmla="*/ 6765445 h 6857999"/>
              <a:gd name="connsiteX74" fmla="*/ 7866873 w 8733721"/>
              <a:gd name="connsiteY74" fmla="*/ 6844697 h 6857999"/>
              <a:gd name="connsiteX75" fmla="*/ 7868076 w 8733721"/>
              <a:gd name="connsiteY75" fmla="*/ 6857999 h 6857999"/>
              <a:gd name="connsiteX76" fmla="*/ 2920621 w 8733721"/>
              <a:gd name="connsiteY76" fmla="*/ 6857999 h 6857999"/>
              <a:gd name="connsiteX77" fmla="*/ 961321 w 8733721"/>
              <a:gd name="connsiteY77" fmla="*/ 6857999 h 6857999"/>
              <a:gd name="connsiteX78" fmla="*/ 0 w 8733721"/>
              <a:gd name="connsiteY78" fmla="*/ 6857999 h 6857999"/>
              <a:gd name="connsiteX79" fmla="*/ 0 w 8733721"/>
              <a:gd name="connsiteY79" fmla="*/ 0 h 6857999"/>
              <a:gd name="connsiteX0" fmla="*/ 0 w 8733721"/>
              <a:gd name="connsiteY0" fmla="*/ 0 h 6857999"/>
              <a:gd name="connsiteX1" fmla="*/ 961321 w 8733721"/>
              <a:gd name="connsiteY1" fmla="*/ 0 h 6857999"/>
              <a:gd name="connsiteX2" fmla="*/ 2920621 w 8733721"/>
              <a:gd name="connsiteY2" fmla="*/ 0 h 6857999"/>
              <a:gd name="connsiteX3" fmla="*/ 8733721 w 8733721"/>
              <a:gd name="connsiteY3" fmla="*/ 0 h 6857999"/>
              <a:gd name="connsiteX4" fmla="*/ 8733721 w 8733721"/>
              <a:gd name="connsiteY4" fmla="*/ 2 h 6857999"/>
              <a:gd name="connsiteX5" fmla="*/ 8236175 w 8733721"/>
              <a:gd name="connsiteY5" fmla="*/ 2 h 6857999"/>
              <a:gd name="connsiteX6" fmla="*/ 8231178 w 8733721"/>
              <a:gd name="connsiteY6" fmla="*/ 14562 h 6857999"/>
              <a:gd name="connsiteX7" fmla="*/ 8234773 w 8733721"/>
              <a:gd name="connsiteY7" fmla="*/ 59077 h 6857999"/>
              <a:gd name="connsiteX8" fmla="*/ 8227623 w 8733721"/>
              <a:gd name="connsiteY8" fmla="*/ 107668 h 6857999"/>
              <a:gd name="connsiteX9" fmla="*/ 8246150 w 8733721"/>
              <a:gd name="connsiteY9" fmla="*/ 246136 h 6857999"/>
              <a:gd name="connsiteX10" fmla="*/ 8224308 w 8733721"/>
              <a:gd name="connsiteY10" fmla="*/ 372908 h 6857999"/>
              <a:gd name="connsiteX11" fmla="*/ 8221687 w 8733721"/>
              <a:gd name="connsiteY11" fmla="*/ 450607 h 6857999"/>
              <a:gd name="connsiteX12" fmla="*/ 8232987 w 8733721"/>
              <a:gd name="connsiteY12" fmla="*/ 812800 h 6857999"/>
              <a:gd name="connsiteX13" fmla="*/ 8241364 w 8733721"/>
              <a:gd name="connsiteY13" fmla="*/ 912727 h 6857999"/>
              <a:gd name="connsiteX14" fmla="*/ 8240165 w 8733721"/>
              <a:gd name="connsiteY14" fmla="*/ 989950 h 6857999"/>
              <a:gd name="connsiteX15" fmla="*/ 8243561 w 8733721"/>
              <a:gd name="connsiteY15" fmla="*/ 1141745 h 6857999"/>
              <a:gd name="connsiteX16" fmla="*/ 8256144 w 8733721"/>
              <a:gd name="connsiteY16" fmla="*/ 1265454 h 6857999"/>
              <a:gd name="connsiteX17" fmla="*/ 8281494 w 8733721"/>
              <a:gd name="connsiteY17" fmla="*/ 1385480 h 6857999"/>
              <a:gd name="connsiteX18" fmla="*/ 8297877 w 8733721"/>
              <a:gd name="connsiteY18" fmla="*/ 1458060 h 6857999"/>
              <a:gd name="connsiteX19" fmla="*/ 8315502 w 8733721"/>
              <a:gd name="connsiteY19" fmla="*/ 1513175 h 6857999"/>
              <a:gd name="connsiteX20" fmla="*/ 8342335 w 8733721"/>
              <a:gd name="connsiteY20" fmla="*/ 1570809 h 6857999"/>
              <a:gd name="connsiteX21" fmla="*/ 8324762 w 8733721"/>
              <a:gd name="connsiteY21" fmla="*/ 1632434 h 6857999"/>
              <a:gd name="connsiteX22" fmla="*/ 8319231 w 8733721"/>
              <a:gd name="connsiteY22" fmla="*/ 1742490 h 6857999"/>
              <a:gd name="connsiteX23" fmla="*/ 8343694 w 8733721"/>
              <a:gd name="connsiteY23" fmla="*/ 1812272 h 6857999"/>
              <a:gd name="connsiteX24" fmla="*/ 8379488 w 8733721"/>
              <a:gd name="connsiteY24" fmla="*/ 1856766 h 6857999"/>
              <a:gd name="connsiteX25" fmla="*/ 8385055 w 8733721"/>
              <a:gd name="connsiteY25" fmla="*/ 1923433 h 6857999"/>
              <a:gd name="connsiteX26" fmla="*/ 8386906 w 8733721"/>
              <a:gd name="connsiteY26" fmla="*/ 1972204 h 6857999"/>
              <a:gd name="connsiteX27" fmla="*/ 8386681 w 8733721"/>
              <a:gd name="connsiteY27" fmla="*/ 2066205 h 6857999"/>
              <a:gd name="connsiteX28" fmla="*/ 8380052 w 8733721"/>
              <a:gd name="connsiteY28" fmla="*/ 2227417 h 6857999"/>
              <a:gd name="connsiteX29" fmla="*/ 8374483 w 8733721"/>
              <a:gd name="connsiteY29" fmla="*/ 2510933 h 6857999"/>
              <a:gd name="connsiteX30" fmla="*/ 8375191 w 8733721"/>
              <a:gd name="connsiteY30" fmla="*/ 2741866 h 6857999"/>
              <a:gd name="connsiteX31" fmla="*/ 8384389 w 8733721"/>
              <a:gd name="connsiteY31" fmla="*/ 2864935 h 6857999"/>
              <a:gd name="connsiteX32" fmla="*/ 8391822 w 8733721"/>
              <a:gd name="connsiteY32" fmla="*/ 2950807 h 6857999"/>
              <a:gd name="connsiteX33" fmla="*/ 8378111 w 8733721"/>
              <a:gd name="connsiteY33" fmla="*/ 2978246 h 6857999"/>
              <a:gd name="connsiteX34" fmla="*/ 8375025 w 8733721"/>
              <a:gd name="connsiteY34" fmla="*/ 2995916 h 6857999"/>
              <a:gd name="connsiteX35" fmla="*/ 8366764 w 8733721"/>
              <a:gd name="connsiteY35" fmla="*/ 2998648 h 6857999"/>
              <a:gd name="connsiteX36" fmla="*/ 8356827 w 8733721"/>
              <a:gd name="connsiteY36" fmla="*/ 3023630 h 6857999"/>
              <a:gd name="connsiteX37" fmla="*/ 8348883 w 8733721"/>
              <a:gd name="connsiteY37" fmla="*/ 3096975 h 6857999"/>
              <a:gd name="connsiteX38" fmla="*/ 8331320 w 8733721"/>
              <a:gd name="connsiteY38" fmla="*/ 3216657 h 6857999"/>
              <a:gd name="connsiteX39" fmla="*/ 8334250 w 8733721"/>
              <a:gd name="connsiteY39" fmla="*/ 3310980 h 6857999"/>
              <a:gd name="connsiteX40" fmla="*/ 8323018 w 8733721"/>
              <a:gd name="connsiteY40" fmla="*/ 3344725 h 6857999"/>
              <a:gd name="connsiteX41" fmla="*/ 8312317 w 8733721"/>
              <a:gd name="connsiteY41" fmla="*/ 3393250 h 6857999"/>
              <a:gd name="connsiteX42" fmla="*/ 8299110 w 8733721"/>
              <a:gd name="connsiteY42" fmla="*/ 3514536 h 6857999"/>
              <a:gd name="connsiteX43" fmla="*/ 8279421 w 8733721"/>
              <a:gd name="connsiteY43" fmla="*/ 3686149 h 6857999"/>
              <a:gd name="connsiteX44" fmla="*/ 8273021 w 8733721"/>
              <a:gd name="connsiteY44" fmla="*/ 3692208 h 6857999"/>
              <a:gd name="connsiteX45" fmla="*/ 8260968 w 8733721"/>
              <a:gd name="connsiteY45" fmla="*/ 3776022 h 6857999"/>
              <a:gd name="connsiteX46" fmla="*/ 8209415 w 8733721"/>
              <a:gd name="connsiteY46" fmla="*/ 4060536 h 6857999"/>
              <a:gd name="connsiteX47" fmla="*/ 8203359 w 8733721"/>
              <a:gd name="connsiteY47" fmla="*/ 4222149 h 6857999"/>
              <a:gd name="connsiteX48" fmla="*/ 8197502 w 8733721"/>
              <a:gd name="connsiteY48" fmla="*/ 4364683 h 6857999"/>
              <a:gd name="connsiteX49" fmla="*/ 8189960 w 8733721"/>
              <a:gd name="connsiteY49" fmla="*/ 4462471 h 6857999"/>
              <a:gd name="connsiteX50" fmla="*/ 8157285 w 8733721"/>
              <a:gd name="connsiteY50" fmla="*/ 4526395 h 6857999"/>
              <a:gd name="connsiteX51" fmla="*/ 8127583 w 8733721"/>
              <a:gd name="connsiteY51" fmla="*/ 4649885 h 6857999"/>
              <a:gd name="connsiteX52" fmla="*/ 8086875 w 8733721"/>
              <a:gd name="connsiteY52" fmla="*/ 4799019 h 6857999"/>
              <a:gd name="connsiteX53" fmla="*/ 8071779 w 8733721"/>
              <a:gd name="connsiteY53" fmla="*/ 4849614 h 6857999"/>
              <a:gd name="connsiteX54" fmla="*/ 8046521 w 8733721"/>
              <a:gd name="connsiteY54" fmla="*/ 4919971 h 6857999"/>
              <a:gd name="connsiteX55" fmla="*/ 7999171 w 8733721"/>
              <a:gd name="connsiteY55" fmla="*/ 5010766 h 6857999"/>
              <a:gd name="connsiteX56" fmla="*/ 7974494 w 8733721"/>
              <a:gd name="connsiteY56" fmla="*/ 5088190 h 6857999"/>
              <a:gd name="connsiteX57" fmla="*/ 7960017 w 8733721"/>
              <a:gd name="connsiteY57" fmla="*/ 5143922 h 6857999"/>
              <a:gd name="connsiteX58" fmla="*/ 7940570 w 8733721"/>
              <a:gd name="connsiteY58" fmla="*/ 5284346 h 6857999"/>
              <a:gd name="connsiteX59" fmla="*/ 7923844 w 8733721"/>
              <a:gd name="connsiteY59" fmla="*/ 5390948 h 6857999"/>
              <a:gd name="connsiteX60" fmla="*/ 7905061 w 8733721"/>
              <a:gd name="connsiteY60" fmla="*/ 5470854 h 6857999"/>
              <a:gd name="connsiteX61" fmla="*/ 7900574 w 8733721"/>
              <a:gd name="connsiteY61" fmla="*/ 5529643 h 6857999"/>
              <a:gd name="connsiteX62" fmla="*/ 7889879 w 8733721"/>
              <a:gd name="connsiteY62" fmla="*/ 5597292 h 6857999"/>
              <a:gd name="connsiteX63" fmla="*/ 7881533 w 8733721"/>
              <a:gd name="connsiteY63" fmla="*/ 5608899 h 6857999"/>
              <a:gd name="connsiteX64" fmla="*/ 7866845 w 8733721"/>
              <a:gd name="connsiteY64" fmla="*/ 5684911 h 6857999"/>
              <a:gd name="connsiteX65" fmla="*/ 7866707 w 8733721"/>
              <a:gd name="connsiteY65" fmla="*/ 5755776 h 6857999"/>
              <a:gd name="connsiteX66" fmla="*/ 7858630 w 8733721"/>
              <a:gd name="connsiteY66" fmla="*/ 5889599 h 6857999"/>
              <a:gd name="connsiteX67" fmla="*/ 7862852 w 8733721"/>
              <a:gd name="connsiteY67" fmla="*/ 5989744 h 6857999"/>
              <a:gd name="connsiteX68" fmla="*/ 7834617 w 8733721"/>
              <a:gd name="connsiteY68" fmla="*/ 6084926 h 6857999"/>
              <a:gd name="connsiteX69" fmla="*/ 7830440 w 8733721"/>
              <a:gd name="connsiteY69" fmla="*/ 6346549 h 6857999"/>
              <a:gd name="connsiteX70" fmla="*/ 7828988 w 8733721"/>
              <a:gd name="connsiteY70" fmla="*/ 6527527 h 6857999"/>
              <a:gd name="connsiteX71" fmla="*/ 7833220 w 8733721"/>
              <a:gd name="connsiteY71" fmla="*/ 6627129 h 6857999"/>
              <a:gd name="connsiteX72" fmla="*/ 7833451 w 8733721"/>
              <a:gd name="connsiteY72" fmla="*/ 6694819 h 6857999"/>
              <a:gd name="connsiteX73" fmla="*/ 7859394 w 8733721"/>
              <a:gd name="connsiteY73" fmla="*/ 6765445 h 6857999"/>
              <a:gd name="connsiteX74" fmla="*/ 7866873 w 8733721"/>
              <a:gd name="connsiteY74" fmla="*/ 6844697 h 6857999"/>
              <a:gd name="connsiteX75" fmla="*/ 7868076 w 8733721"/>
              <a:gd name="connsiteY75" fmla="*/ 6857999 h 6857999"/>
              <a:gd name="connsiteX76" fmla="*/ 2920621 w 8733721"/>
              <a:gd name="connsiteY76" fmla="*/ 6857999 h 6857999"/>
              <a:gd name="connsiteX77" fmla="*/ 961321 w 8733721"/>
              <a:gd name="connsiteY77" fmla="*/ 6857999 h 6857999"/>
              <a:gd name="connsiteX78" fmla="*/ 0 w 8733721"/>
              <a:gd name="connsiteY78" fmla="*/ 6857999 h 6857999"/>
              <a:gd name="connsiteX79" fmla="*/ 0 w 8733721"/>
              <a:gd name="connsiteY79" fmla="*/ 0 h 6857999"/>
              <a:gd name="connsiteX0" fmla="*/ 0 w 8733721"/>
              <a:gd name="connsiteY0" fmla="*/ 0 h 6857999"/>
              <a:gd name="connsiteX1" fmla="*/ 961321 w 8733721"/>
              <a:gd name="connsiteY1" fmla="*/ 0 h 6857999"/>
              <a:gd name="connsiteX2" fmla="*/ 2920621 w 8733721"/>
              <a:gd name="connsiteY2" fmla="*/ 0 h 6857999"/>
              <a:gd name="connsiteX3" fmla="*/ 8733721 w 8733721"/>
              <a:gd name="connsiteY3" fmla="*/ 0 h 6857999"/>
              <a:gd name="connsiteX4" fmla="*/ 8236175 w 8733721"/>
              <a:gd name="connsiteY4" fmla="*/ 2 h 6857999"/>
              <a:gd name="connsiteX5" fmla="*/ 8231178 w 8733721"/>
              <a:gd name="connsiteY5" fmla="*/ 14562 h 6857999"/>
              <a:gd name="connsiteX6" fmla="*/ 8234773 w 8733721"/>
              <a:gd name="connsiteY6" fmla="*/ 59077 h 6857999"/>
              <a:gd name="connsiteX7" fmla="*/ 8227623 w 8733721"/>
              <a:gd name="connsiteY7" fmla="*/ 107668 h 6857999"/>
              <a:gd name="connsiteX8" fmla="*/ 8246150 w 8733721"/>
              <a:gd name="connsiteY8" fmla="*/ 246136 h 6857999"/>
              <a:gd name="connsiteX9" fmla="*/ 8224308 w 8733721"/>
              <a:gd name="connsiteY9" fmla="*/ 372908 h 6857999"/>
              <a:gd name="connsiteX10" fmla="*/ 8221687 w 8733721"/>
              <a:gd name="connsiteY10" fmla="*/ 450607 h 6857999"/>
              <a:gd name="connsiteX11" fmla="*/ 8232987 w 8733721"/>
              <a:gd name="connsiteY11" fmla="*/ 812800 h 6857999"/>
              <a:gd name="connsiteX12" fmla="*/ 8241364 w 8733721"/>
              <a:gd name="connsiteY12" fmla="*/ 912727 h 6857999"/>
              <a:gd name="connsiteX13" fmla="*/ 8240165 w 8733721"/>
              <a:gd name="connsiteY13" fmla="*/ 989950 h 6857999"/>
              <a:gd name="connsiteX14" fmla="*/ 8243561 w 8733721"/>
              <a:gd name="connsiteY14" fmla="*/ 1141745 h 6857999"/>
              <a:gd name="connsiteX15" fmla="*/ 8256144 w 8733721"/>
              <a:gd name="connsiteY15" fmla="*/ 1265454 h 6857999"/>
              <a:gd name="connsiteX16" fmla="*/ 8281494 w 8733721"/>
              <a:gd name="connsiteY16" fmla="*/ 1385480 h 6857999"/>
              <a:gd name="connsiteX17" fmla="*/ 8297877 w 8733721"/>
              <a:gd name="connsiteY17" fmla="*/ 1458060 h 6857999"/>
              <a:gd name="connsiteX18" fmla="*/ 8315502 w 8733721"/>
              <a:gd name="connsiteY18" fmla="*/ 1513175 h 6857999"/>
              <a:gd name="connsiteX19" fmla="*/ 8342335 w 8733721"/>
              <a:gd name="connsiteY19" fmla="*/ 1570809 h 6857999"/>
              <a:gd name="connsiteX20" fmla="*/ 8324762 w 8733721"/>
              <a:gd name="connsiteY20" fmla="*/ 1632434 h 6857999"/>
              <a:gd name="connsiteX21" fmla="*/ 8319231 w 8733721"/>
              <a:gd name="connsiteY21" fmla="*/ 1742490 h 6857999"/>
              <a:gd name="connsiteX22" fmla="*/ 8343694 w 8733721"/>
              <a:gd name="connsiteY22" fmla="*/ 1812272 h 6857999"/>
              <a:gd name="connsiteX23" fmla="*/ 8379488 w 8733721"/>
              <a:gd name="connsiteY23" fmla="*/ 1856766 h 6857999"/>
              <a:gd name="connsiteX24" fmla="*/ 8385055 w 8733721"/>
              <a:gd name="connsiteY24" fmla="*/ 1923433 h 6857999"/>
              <a:gd name="connsiteX25" fmla="*/ 8386906 w 8733721"/>
              <a:gd name="connsiteY25" fmla="*/ 1972204 h 6857999"/>
              <a:gd name="connsiteX26" fmla="*/ 8386681 w 8733721"/>
              <a:gd name="connsiteY26" fmla="*/ 2066205 h 6857999"/>
              <a:gd name="connsiteX27" fmla="*/ 8380052 w 8733721"/>
              <a:gd name="connsiteY27" fmla="*/ 2227417 h 6857999"/>
              <a:gd name="connsiteX28" fmla="*/ 8374483 w 8733721"/>
              <a:gd name="connsiteY28" fmla="*/ 2510933 h 6857999"/>
              <a:gd name="connsiteX29" fmla="*/ 8375191 w 8733721"/>
              <a:gd name="connsiteY29" fmla="*/ 2741866 h 6857999"/>
              <a:gd name="connsiteX30" fmla="*/ 8384389 w 8733721"/>
              <a:gd name="connsiteY30" fmla="*/ 2864935 h 6857999"/>
              <a:gd name="connsiteX31" fmla="*/ 8391822 w 8733721"/>
              <a:gd name="connsiteY31" fmla="*/ 2950807 h 6857999"/>
              <a:gd name="connsiteX32" fmla="*/ 8378111 w 8733721"/>
              <a:gd name="connsiteY32" fmla="*/ 2978246 h 6857999"/>
              <a:gd name="connsiteX33" fmla="*/ 8375025 w 8733721"/>
              <a:gd name="connsiteY33" fmla="*/ 2995916 h 6857999"/>
              <a:gd name="connsiteX34" fmla="*/ 8366764 w 8733721"/>
              <a:gd name="connsiteY34" fmla="*/ 2998648 h 6857999"/>
              <a:gd name="connsiteX35" fmla="*/ 8356827 w 8733721"/>
              <a:gd name="connsiteY35" fmla="*/ 3023630 h 6857999"/>
              <a:gd name="connsiteX36" fmla="*/ 8348883 w 8733721"/>
              <a:gd name="connsiteY36" fmla="*/ 3096975 h 6857999"/>
              <a:gd name="connsiteX37" fmla="*/ 8331320 w 8733721"/>
              <a:gd name="connsiteY37" fmla="*/ 3216657 h 6857999"/>
              <a:gd name="connsiteX38" fmla="*/ 8334250 w 8733721"/>
              <a:gd name="connsiteY38" fmla="*/ 3310980 h 6857999"/>
              <a:gd name="connsiteX39" fmla="*/ 8323018 w 8733721"/>
              <a:gd name="connsiteY39" fmla="*/ 3344725 h 6857999"/>
              <a:gd name="connsiteX40" fmla="*/ 8312317 w 8733721"/>
              <a:gd name="connsiteY40" fmla="*/ 3393250 h 6857999"/>
              <a:gd name="connsiteX41" fmla="*/ 8299110 w 8733721"/>
              <a:gd name="connsiteY41" fmla="*/ 3514536 h 6857999"/>
              <a:gd name="connsiteX42" fmla="*/ 8279421 w 8733721"/>
              <a:gd name="connsiteY42" fmla="*/ 3686149 h 6857999"/>
              <a:gd name="connsiteX43" fmla="*/ 8273021 w 8733721"/>
              <a:gd name="connsiteY43" fmla="*/ 3692208 h 6857999"/>
              <a:gd name="connsiteX44" fmla="*/ 8260968 w 8733721"/>
              <a:gd name="connsiteY44" fmla="*/ 3776022 h 6857999"/>
              <a:gd name="connsiteX45" fmla="*/ 8209415 w 8733721"/>
              <a:gd name="connsiteY45" fmla="*/ 4060536 h 6857999"/>
              <a:gd name="connsiteX46" fmla="*/ 8203359 w 8733721"/>
              <a:gd name="connsiteY46" fmla="*/ 4222149 h 6857999"/>
              <a:gd name="connsiteX47" fmla="*/ 8197502 w 8733721"/>
              <a:gd name="connsiteY47" fmla="*/ 4364683 h 6857999"/>
              <a:gd name="connsiteX48" fmla="*/ 8189960 w 8733721"/>
              <a:gd name="connsiteY48" fmla="*/ 4462471 h 6857999"/>
              <a:gd name="connsiteX49" fmla="*/ 8157285 w 8733721"/>
              <a:gd name="connsiteY49" fmla="*/ 4526395 h 6857999"/>
              <a:gd name="connsiteX50" fmla="*/ 8127583 w 8733721"/>
              <a:gd name="connsiteY50" fmla="*/ 4649885 h 6857999"/>
              <a:gd name="connsiteX51" fmla="*/ 8086875 w 8733721"/>
              <a:gd name="connsiteY51" fmla="*/ 4799019 h 6857999"/>
              <a:gd name="connsiteX52" fmla="*/ 8071779 w 8733721"/>
              <a:gd name="connsiteY52" fmla="*/ 4849614 h 6857999"/>
              <a:gd name="connsiteX53" fmla="*/ 8046521 w 8733721"/>
              <a:gd name="connsiteY53" fmla="*/ 4919971 h 6857999"/>
              <a:gd name="connsiteX54" fmla="*/ 7999171 w 8733721"/>
              <a:gd name="connsiteY54" fmla="*/ 5010766 h 6857999"/>
              <a:gd name="connsiteX55" fmla="*/ 7974494 w 8733721"/>
              <a:gd name="connsiteY55" fmla="*/ 5088190 h 6857999"/>
              <a:gd name="connsiteX56" fmla="*/ 7960017 w 8733721"/>
              <a:gd name="connsiteY56" fmla="*/ 5143922 h 6857999"/>
              <a:gd name="connsiteX57" fmla="*/ 7940570 w 8733721"/>
              <a:gd name="connsiteY57" fmla="*/ 5284346 h 6857999"/>
              <a:gd name="connsiteX58" fmla="*/ 7923844 w 8733721"/>
              <a:gd name="connsiteY58" fmla="*/ 5390948 h 6857999"/>
              <a:gd name="connsiteX59" fmla="*/ 7905061 w 8733721"/>
              <a:gd name="connsiteY59" fmla="*/ 5470854 h 6857999"/>
              <a:gd name="connsiteX60" fmla="*/ 7900574 w 8733721"/>
              <a:gd name="connsiteY60" fmla="*/ 5529643 h 6857999"/>
              <a:gd name="connsiteX61" fmla="*/ 7889879 w 8733721"/>
              <a:gd name="connsiteY61" fmla="*/ 5597292 h 6857999"/>
              <a:gd name="connsiteX62" fmla="*/ 7881533 w 8733721"/>
              <a:gd name="connsiteY62" fmla="*/ 5608899 h 6857999"/>
              <a:gd name="connsiteX63" fmla="*/ 7866845 w 8733721"/>
              <a:gd name="connsiteY63" fmla="*/ 5684911 h 6857999"/>
              <a:gd name="connsiteX64" fmla="*/ 7866707 w 8733721"/>
              <a:gd name="connsiteY64" fmla="*/ 5755776 h 6857999"/>
              <a:gd name="connsiteX65" fmla="*/ 7858630 w 8733721"/>
              <a:gd name="connsiteY65" fmla="*/ 5889599 h 6857999"/>
              <a:gd name="connsiteX66" fmla="*/ 7862852 w 8733721"/>
              <a:gd name="connsiteY66" fmla="*/ 5989744 h 6857999"/>
              <a:gd name="connsiteX67" fmla="*/ 7834617 w 8733721"/>
              <a:gd name="connsiteY67" fmla="*/ 6084926 h 6857999"/>
              <a:gd name="connsiteX68" fmla="*/ 7830440 w 8733721"/>
              <a:gd name="connsiteY68" fmla="*/ 6346549 h 6857999"/>
              <a:gd name="connsiteX69" fmla="*/ 7828988 w 8733721"/>
              <a:gd name="connsiteY69" fmla="*/ 6527527 h 6857999"/>
              <a:gd name="connsiteX70" fmla="*/ 7833220 w 8733721"/>
              <a:gd name="connsiteY70" fmla="*/ 6627129 h 6857999"/>
              <a:gd name="connsiteX71" fmla="*/ 7833451 w 8733721"/>
              <a:gd name="connsiteY71" fmla="*/ 6694819 h 6857999"/>
              <a:gd name="connsiteX72" fmla="*/ 7859394 w 8733721"/>
              <a:gd name="connsiteY72" fmla="*/ 6765445 h 6857999"/>
              <a:gd name="connsiteX73" fmla="*/ 7866873 w 8733721"/>
              <a:gd name="connsiteY73" fmla="*/ 6844697 h 6857999"/>
              <a:gd name="connsiteX74" fmla="*/ 7868076 w 8733721"/>
              <a:gd name="connsiteY74" fmla="*/ 6857999 h 6857999"/>
              <a:gd name="connsiteX75" fmla="*/ 2920621 w 8733721"/>
              <a:gd name="connsiteY75" fmla="*/ 6857999 h 6857999"/>
              <a:gd name="connsiteX76" fmla="*/ 961321 w 8733721"/>
              <a:gd name="connsiteY76" fmla="*/ 6857999 h 6857999"/>
              <a:gd name="connsiteX77" fmla="*/ 0 w 8733721"/>
              <a:gd name="connsiteY77" fmla="*/ 6857999 h 6857999"/>
              <a:gd name="connsiteX78" fmla="*/ 0 w 8733721"/>
              <a:gd name="connsiteY78" fmla="*/ 0 h 6857999"/>
              <a:gd name="connsiteX0" fmla="*/ 0 w 8394178"/>
              <a:gd name="connsiteY0" fmla="*/ 0 h 6857999"/>
              <a:gd name="connsiteX1" fmla="*/ 961321 w 8394178"/>
              <a:gd name="connsiteY1" fmla="*/ 0 h 6857999"/>
              <a:gd name="connsiteX2" fmla="*/ 2920621 w 8394178"/>
              <a:gd name="connsiteY2" fmla="*/ 0 h 6857999"/>
              <a:gd name="connsiteX3" fmla="*/ 8236175 w 8394178"/>
              <a:gd name="connsiteY3" fmla="*/ 2 h 6857999"/>
              <a:gd name="connsiteX4" fmla="*/ 8231178 w 8394178"/>
              <a:gd name="connsiteY4" fmla="*/ 14562 h 6857999"/>
              <a:gd name="connsiteX5" fmla="*/ 8234773 w 8394178"/>
              <a:gd name="connsiteY5" fmla="*/ 59077 h 6857999"/>
              <a:gd name="connsiteX6" fmla="*/ 8227623 w 8394178"/>
              <a:gd name="connsiteY6" fmla="*/ 107668 h 6857999"/>
              <a:gd name="connsiteX7" fmla="*/ 8246150 w 8394178"/>
              <a:gd name="connsiteY7" fmla="*/ 246136 h 6857999"/>
              <a:gd name="connsiteX8" fmla="*/ 8224308 w 8394178"/>
              <a:gd name="connsiteY8" fmla="*/ 372908 h 6857999"/>
              <a:gd name="connsiteX9" fmla="*/ 8221687 w 8394178"/>
              <a:gd name="connsiteY9" fmla="*/ 450607 h 6857999"/>
              <a:gd name="connsiteX10" fmla="*/ 8232987 w 8394178"/>
              <a:gd name="connsiteY10" fmla="*/ 812800 h 6857999"/>
              <a:gd name="connsiteX11" fmla="*/ 8241364 w 8394178"/>
              <a:gd name="connsiteY11" fmla="*/ 912727 h 6857999"/>
              <a:gd name="connsiteX12" fmla="*/ 8240165 w 8394178"/>
              <a:gd name="connsiteY12" fmla="*/ 989950 h 6857999"/>
              <a:gd name="connsiteX13" fmla="*/ 8243561 w 8394178"/>
              <a:gd name="connsiteY13" fmla="*/ 1141745 h 6857999"/>
              <a:gd name="connsiteX14" fmla="*/ 8256144 w 8394178"/>
              <a:gd name="connsiteY14" fmla="*/ 1265454 h 6857999"/>
              <a:gd name="connsiteX15" fmla="*/ 8281494 w 8394178"/>
              <a:gd name="connsiteY15" fmla="*/ 1385480 h 6857999"/>
              <a:gd name="connsiteX16" fmla="*/ 8297877 w 8394178"/>
              <a:gd name="connsiteY16" fmla="*/ 1458060 h 6857999"/>
              <a:gd name="connsiteX17" fmla="*/ 8315502 w 8394178"/>
              <a:gd name="connsiteY17" fmla="*/ 1513175 h 6857999"/>
              <a:gd name="connsiteX18" fmla="*/ 8342335 w 8394178"/>
              <a:gd name="connsiteY18" fmla="*/ 1570809 h 6857999"/>
              <a:gd name="connsiteX19" fmla="*/ 8324762 w 8394178"/>
              <a:gd name="connsiteY19" fmla="*/ 1632434 h 6857999"/>
              <a:gd name="connsiteX20" fmla="*/ 8319231 w 8394178"/>
              <a:gd name="connsiteY20" fmla="*/ 1742490 h 6857999"/>
              <a:gd name="connsiteX21" fmla="*/ 8343694 w 8394178"/>
              <a:gd name="connsiteY21" fmla="*/ 1812272 h 6857999"/>
              <a:gd name="connsiteX22" fmla="*/ 8379488 w 8394178"/>
              <a:gd name="connsiteY22" fmla="*/ 1856766 h 6857999"/>
              <a:gd name="connsiteX23" fmla="*/ 8385055 w 8394178"/>
              <a:gd name="connsiteY23" fmla="*/ 1923433 h 6857999"/>
              <a:gd name="connsiteX24" fmla="*/ 8386906 w 8394178"/>
              <a:gd name="connsiteY24" fmla="*/ 1972204 h 6857999"/>
              <a:gd name="connsiteX25" fmla="*/ 8386681 w 8394178"/>
              <a:gd name="connsiteY25" fmla="*/ 2066205 h 6857999"/>
              <a:gd name="connsiteX26" fmla="*/ 8380052 w 8394178"/>
              <a:gd name="connsiteY26" fmla="*/ 2227417 h 6857999"/>
              <a:gd name="connsiteX27" fmla="*/ 8374483 w 8394178"/>
              <a:gd name="connsiteY27" fmla="*/ 2510933 h 6857999"/>
              <a:gd name="connsiteX28" fmla="*/ 8375191 w 8394178"/>
              <a:gd name="connsiteY28" fmla="*/ 2741866 h 6857999"/>
              <a:gd name="connsiteX29" fmla="*/ 8384389 w 8394178"/>
              <a:gd name="connsiteY29" fmla="*/ 2864935 h 6857999"/>
              <a:gd name="connsiteX30" fmla="*/ 8391822 w 8394178"/>
              <a:gd name="connsiteY30" fmla="*/ 2950807 h 6857999"/>
              <a:gd name="connsiteX31" fmla="*/ 8378111 w 8394178"/>
              <a:gd name="connsiteY31" fmla="*/ 2978246 h 6857999"/>
              <a:gd name="connsiteX32" fmla="*/ 8375025 w 8394178"/>
              <a:gd name="connsiteY32" fmla="*/ 2995916 h 6857999"/>
              <a:gd name="connsiteX33" fmla="*/ 8366764 w 8394178"/>
              <a:gd name="connsiteY33" fmla="*/ 2998648 h 6857999"/>
              <a:gd name="connsiteX34" fmla="*/ 8356827 w 8394178"/>
              <a:gd name="connsiteY34" fmla="*/ 3023630 h 6857999"/>
              <a:gd name="connsiteX35" fmla="*/ 8348883 w 8394178"/>
              <a:gd name="connsiteY35" fmla="*/ 3096975 h 6857999"/>
              <a:gd name="connsiteX36" fmla="*/ 8331320 w 8394178"/>
              <a:gd name="connsiteY36" fmla="*/ 3216657 h 6857999"/>
              <a:gd name="connsiteX37" fmla="*/ 8334250 w 8394178"/>
              <a:gd name="connsiteY37" fmla="*/ 3310980 h 6857999"/>
              <a:gd name="connsiteX38" fmla="*/ 8323018 w 8394178"/>
              <a:gd name="connsiteY38" fmla="*/ 3344725 h 6857999"/>
              <a:gd name="connsiteX39" fmla="*/ 8312317 w 8394178"/>
              <a:gd name="connsiteY39" fmla="*/ 3393250 h 6857999"/>
              <a:gd name="connsiteX40" fmla="*/ 8299110 w 8394178"/>
              <a:gd name="connsiteY40" fmla="*/ 3514536 h 6857999"/>
              <a:gd name="connsiteX41" fmla="*/ 8279421 w 8394178"/>
              <a:gd name="connsiteY41" fmla="*/ 3686149 h 6857999"/>
              <a:gd name="connsiteX42" fmla="*/ 8273021 w 8394178"/>
              <a:gd name="connsiteY42" fmla="*/ 3692208 h 6857999"/>
              <a:gd name="connsiteX43" fmla="*/ 8260968 w 8394178"/>
              <a:gd name="connsiteY43" fmla="*/ 3776022 h 6857999"/>
              <a:gd name="connsiteX44" fmla="*/ 8209415 w 8394178"/>
              <a:gd name="connsiteY44" fmla="*/ 4060536 h 6857999"/>
              <a:gd name="connsiteX45" fmla="*/ 8203359 w 8394178"/>
              <a:gd name="connsiteY45" fmla="*/ 4222149 h 6857999"/>
              <a:gd name="connsiteX46" fmla="*/ 8197502 w 8394178"/>
              <a:gd name="connsiteY46" fmla="*/ 4364683 h 6857999"/>
              <a:gd name="connsiteX47" fmla="*/ 8189960 w 8394178"/>
              <a:gd name="connsiteY47" fmla="*/ 4462471 h 6857999"/>
              <a:gd name="connsiteX48" fmla="*/ 8157285 w 8394178"/>
              <a:gd name="connsiteY48" fmla="*/ 4526395 h 6857999"/>
              <a:gd name="connsiteX49" fmla="*/ 8127583 w 8394178"/>
              <a:gd name="connsiteY49" fmla="*/ 4649885 h 6857999"/>
              <a:gd name="connsiteX50" fmla="*/ 8086875 w 8394178"/>
              <a:gd name="connsiteY50" fmla="*/ 4799019 h 6857999"/>
              <a:gd name="connsiteX51" fmla="*/ 8071779 w 8394178"/>
              <a:gd name="connsiteY51" fmla="*/ 4849614 h 6857999"/>
              <a:gd name="connsiteX52" fmla="*/ 8046521 w 8394178"/>
              <a:gd name="connsiteY52" fmla="*/ 4919971 h 6857999"/>
              <a:gd name="connsiteX53" fmla="*/ 7999171 w 8394178"/>
              <a:gd name="connsiteY53" fmla="*/ 5010766 h 6857999"/>
              <a:gd name="connsiteX54" fmla="*/ 7974494 w 8394178"/>
              <a:gd name="connsiteY54" fmla="*/ 5088190 h 6857999"/>
              <a:gd name="connsiteX55" fmla="*/ 7960017 w 8394178"/>
              <a:gd name="connsiteY55" fmla="*/ 5143922 h 6857999"/>
              <a:gd name="connsiteX56" fmla="*/ 7940570 w 8394178"/>
              <a:gd name="connsiteY56" fmla="*/ 5284346 h 6857999"/>
              <a:gd name="connsiteX57" fmla="*/ 7923844 w 8394178"/>
              <a:gd name="connsiteY57" fmla="*/ 5390948 h 6857999"/>
              <a:gd name="connsiteX58" fmla="*/ 7905061 w 8394178"/>
              <a:gd name="connsiteY58" fmla="*/ 5470854 h 6857999"/>
              <a:gd name="connsiteX59" fmla="*/ 7900574 w 8394178"/>
              <a:gd name="connsiteY59" fmla="*/ 5529643 h 6857999"/>
              <a:gd name="connsiteX60" fmla="*/ 7889879 w 8394178"/>
              <a:gd name="connsiteY60" fmla="*/ 5597292 h 6857999"/>
              <a:gd name="connsiteX61" fmla="*/ 7881533 w 8394178"/>
              <a:gd name="connsiteY61" fmla="*/ 5608899 h 6857999"/>
              <a:gd name="connsiteX62" fmla="*/ 7866845 w 8394178"/>
              <a:gd name="connsiteY62" fmla="*/ 5684911 h 6857999"/>
              <a:gd name="connsiteX63" fmla="*/ 7866707 w 8394178"/>
              <a:gd name="connsiteY63" fmla="*/ 5755776 h 6857999"/>
              <a:gd name="connsiteX64" fmla="*/ 7858630 w 8394178"/>
              <a:gd name="connsiteY64" fmla="*/ 5889599 h 6857999"/>
              <a:gd name="connsiteX65" fmla="*/ 7862852 w 8394178"/>
              <a:gd name="connsiteY65" fmla="*/ 5989744 h 6857999"/>
              <a:gd name="connsiteX66" fmla="*/ 7834617 w 8394178"/>
              <a:gd name="connsiteY66" fmla="*/ 6084926 h 6857999"/>
              <a:gd name="connsiteX67" fmla="*/ 7830440 w 8394178"/>
              <a:gd name="connsiteY67" fmla="*/ 6346549 h 6857999"/>
              <a:gd name="connsiteX68" fmla="*/ 7828988 w 8394178"/>
              <a:gd name="connsiteY68" fmla="*/ 6527527 h 6857999"/>
              <a:gd name="connsiteX69" fmla="*/ 7833220 w 8394178"/>
              <a:gd name="connsiteY69" fmla="*/ 6627129 h 6857999"/>
              <a:gd name="connsiteX70" fmla="*/ 7833451 w 8394178"/>
              <a:gd name="connsiteY70" fmla="*/ 6694819 h 6857999"/>
              <a:gd name="connsiteX71" fmla="*/ 7859394 w 8394178"/>
              <a:gd name="connsiteY71" fmla="*/ 6765445 h 6857999"/>
              <a:gd name="connsiteX72" fmla="*/ 7866873 w 8394178"/>
              <a:gd name="connsiteY72" fmla="*/ 6844697 h 6857999"/>
              <a:gd name="connsiteX73" fmla="*/ 7868076 w 8394178"/>
              <a:gd name="connsiteY73" fmla="*/ 6857999 h 6857999"/>
              <a:gd name="connsiteX74" fmla="*/ 2920621 w 8394178"/>
              <a:gd name="connsiteY74" fmla="*/ 6857999 h 6857999"/>
              <a:gd name="connsiteX75" fmla="*/ 961321 w 8394178"/>
              <a:gd name="connsiteY75" fmla="*/ 6857999 h 6857999"/>
              <a:gd name="connsiteX76" fmla="*/ 0 w 8394178"/>
              <a:gd name="connsiteY76" fmla="*/ 6857999 h 6857999"/>
              <a:gd name="connsiteX77" fmla="*/ 0 w 8394178"/>
              <a:gd name="connsiteY77" fmla="*/ 0 h 6857999"/>
              <a:gd name="connsiteX0" fmla="*/ 0 w 8394178"/>
              <a:gd name="connsiteY0" fmla="*/ 0 h 6857999"/>
              <a:gd name="connsiteX1" fmla="*/ 961321 w 8394178"/>
              <a:gd name="connsiteY1" fmla="*/ 0 h 6857999"/>
              <a:gd name="connsiteX2" fmla="*/ 8236175 w 8394178"/>
              <a:gd name="connsiteY2" fmla="*/ 2 h 6857999"/>
              <a:gd name="connsiteX3" fmla="*/ 8231178 w 8394178"/>
              <a:gd name="connsiteY3" fmla="*/ 14562 h 6857999"/>
              <a:gd name="connsiteX4" fmla="*/ 8234773 w 8394178"/>
              <a:gd name="connsiteY4" fmla="*/ 59077 h 6857999"/>
              <a:gd name="connsiteX5" fmla="*/ 8227623 w 8394178"/>
              <a:gd name="connsiteY5" fmla="*/ 107668 h 6857999"/>
              <a:gd name="connsiteX6" fmla="*/ 8246150 w 8394178"/>
              <a:gd name="connsiteY6" fmla="*/ 246136 h 6857999"/>
              <a:gd name="connsiteX7" fmla="*/ 8224308 w 8394178"/>
              <a:gd name="connsiteY7" fmla="*/ 372908 h 6857999"/>
              <a:gd name="connsiteX8" fmla="*/ 8221687 w 8394178"/>
              <a:gd name="connsiteY8" fmla="*/ 450607 h 6857999"/>
              <a:gd name="connsiteX9" fmla="*/ 8232987 w 8394178"/>
              <a:gd name="connsiteY9" fmla="*/ 812800 h 6857999"/>
              <a:gd name="connsiteX10" fmla="*/ 8241364 w 8394178"/>
              <a:gd name="connsiteY10" fmla="*/ 912727 h 6857999"/>
              <a:gd name="connsiteX11" fmla="*/ 8240165 w 8394178"/>
              <a:gd name="connsiteY11" fmla="*/ 989950 h 6857999"/>
              <a:gd name="connsiteX12" fmla="*/ 8243561 w 8394178"/>
              <a:gd name="connsiteY12" fmla="*/ 1141745 h 6857999"/>
              <a:gd name="connsiteX13" fmla="*/ 8256144 w 8394178"/>
              <a:gd name="connsiteY13" fmla="*/ 1265454 h 6857999"/>
              <a:gd name="connsiteX14" fmla="*/ 8281494 w 8394178"/>
              <a:gd name="connsiteY14" fmla="*/ 1385480 h 6857999"/>
              <a:gd name="connsiteX15" fmla="*/ 8297877 w 8394178"/>
              <a:gd name="connsiteY15" fmla="*/ 1458060 h 6857999"/>
              <a:gd name="connsiteX16" fmla="*/ 8315502 w 8394178"/>
              <a:gd name="connsiteY16" fmla="*/ 1513175 h 6857999"/>
              <a:gd name="connsiteX17" fmla="*/ 8342335 w 8394178"/>
              <a:gd name="connsiteY17" fmla="*/ 1570809 h 6857999"/>
              <a:gd name="connsiteX18" fmla="*/ 8324762 w 8394178"/>
              <a:gd name="connsiteY18" fmla="*/ 1632434 h 6857999"/>
              <a:gd name="connsiteX19" fmla="*/ 8319231 w 8394178"/>
              <a:gd name="connsiteY19" fmla="*/ 1742490 h 6857999"/>
              <a:gd name="connsiteX20" fmla="*/ 8343694 w 8394178"/>
              <a:gd name="connsiteY20" fmla="*/ 1812272 h 6857999"/>
              <a:gd name="connsiteX21" fmla="*/ 8379488 w 8394178"/>
              <a:gd name="connsiteY21" fmla="*/ 1856766 h 6857999"/>
              <a:gd name="connsiteX22" fmla="*/ 8385055 w 8394178"/>
              <a:gd name="connsiteY22" fmla="*/ 1923433 h 6857999"/>
              <a:gd name="connsiteX23" fmla="*/ 8386906 w 8394178"/>
              <a:gd name="connsiteY23" fmla="*/ 1972204 h 6857999"/>
              <a:gd name="connsiteX24" fmla="*/ 8386681 w 8394178"/>
              <a:gd name="connsiteY24" fmla="*/ 2066205 h 6857999"/>
              <a:gd name="connsiteX25" fmla="*/ 8380052 w 8394178"/>
              <a:gd name="connsiteY25" fmla="*/ 2227417 h 6857999"/>
              <a:gd name="connsiteX26" fmla="*/ 8374483 w 8394178"/>
              <a:gd name="connsiteY26" fmla="*/ 2510933 h 6857999"/>
              <a:gd name="connsiteX27" fmla="*/ 8375191 w 8394178"/>
              <a:gd name="connsiteY27" fmla="*/ 2741866 h 6857999"/>
              <a:gd name="connsiteX28" fmla="*/ 8384389 w 8394178"/>
              <a:gd name="connsiteY28" fmla="*/ 2864935 h 6857999"/>
              <a:gd name="connsiteX29" fmla="*/ 8391822 w 8394178"/>
              <a:gd name="connsiteY29" fmla="*/ 2950807 h 6857999"/>
              <a:gd name="connsiteX30" fmla="*/ 8378111 w 8394178"/>
              <a:gd name="connsiteY30" fmla="*/ 2978246 h 6857999"/>
              <a:gd name="connsiteX31" fmla="*/ 8375025 w 8394178"/>
              <a:gd name="connsiteY31" fmla="*/ 2995916 h 6857999"/>
              <a:gd name="connsiteX32" fmla="*/ 8366764 w 8394178"/>
              <a:gd name="connsiteY32" fmla="*/ 2998648 h 6857999"/>
              <a:gd name="connsiteX33" fmla="*/ 8356827 w 8394178"/>
              <a:gd name="connsiteY33" fmla="*/ 3023630 h 6857999"/>
              <a:gd name="connsiteX34" fmla="*/ 8348883 w 8394178"/>
              <a:gd name="connsiteY34" fmla="*/ 3096975 h 6857999"/>
              <a:gd name="connsiteX35" fmla="*/ 8331320 w 8394178"/>
              <a:gd name="connsiteY35" fmla="*/ 3216657 h 6857999"/>
              <a:gd name="connsiteX36" fmla="*/ 8334250 w 8394178"/>
              <a:gd name="connsiteY36" fmla="*/ 3310980 h 6857999"/>
              <a:gd name="connsiteX37" fmla="*/ 8323018 w 8394178"/>
              <a:gd name="connsiteY37" fmla="*/ 3344725 h 6857999"/>
              <a:gd name="connsiteX38" fmla="*/ 8312317 w 8394178"/>
              <a:gd name="connsiteY38" fmla="*/ 3393250 h 6857999"/>
              <a:gd name="connsiteX39" fmla="*/ 8299110 w 8394178"/>
              <a:gd name="connsiteY39" fmla="*/ 3514536 h 6857999"/>
              <a:gd name="connsiteX40" fmla="*/ 8279421 w 8394178"/>
              <a:gd name="connsiteY40" fmla="*/ 3686149 h 6857999"/>
              <a:gd name="connsiteX41" fmla="*/ 8273021 w 8394178"/>
              <a:gd name="connsiteY41" fmla="*/ 3692208 h 6857999"/>
              <a:gd name="connsiteX42" fmla="*/ 8260968 w 8394178"/>
              <a:gd name="connsiteY42" fmla="*/ 3776022 h 6857999"/>
              <a:gd name="connsiteX43" fmla="*/ 8209415 w 8394178"/>
              <a:gd name="connsiteY43" fmla="*/ 4060536 h 6857999"/>
              <a:gd name="connsiteX44" fmla="*/ 8203359 w 8394178"/>
              <a:gd name="connsiteY44" fmla="*/ 4222149 h 6857999"/>
              <a:gd name="connsiteX45" fmla="*/ 8197502 w 8394178"/>
              <a:gd name="connsiteY45" fmla="*/ 4364683 h 6857999"/>
              <a:gd name="connsiteX46" fmla="*/ 8189960 w 8394178"/>
              <a:gd name="connsiteY46" fmla="*/ 4462471 h 6857999"/>
              <a:gd name="connsiteX47" fmla="*/ 8157285 w 8394178"/>
              <a:gd name="connsiteY47" fmla="*/ 4526395 h 6857999"/>
              <a:gd name="connsiteX48" fmla="*/ 8127583 w 8394178"/>
              <a:gd name="connsiteY48" fmla="*/ 4649885 h 6857999"/>
              <a:gd name="connsiteX49" fmla="*/ 8086875 w 8394178"/>
              <a:gd name="connsiteY49" fmla="*/ 4799019 h 6857999"/>
              <a:gd name="connsiteX50" fmla="*/ 8071779 w 8394178"/>
              <a:gd name="connsiteY50" fmla="*/ 4849614 h 6857999"/>
              <a:gd name="connsiteX51" fmla="*/ 8046521 w 8394178"/>
              <a:gd name="connsiteY51" fmla="*/ 4919971 h 6857999"/>
              <a:gd name="connsiteX52" fmla="*/ 7999171 w 8394178"/>
              <a:gd name="connsiteY52" fmla="*/ 5010766 h 6857999"/>
              <a:gd name="connsiteX53" fmla="*/ 7974494 w 8394178"/>
              <a:gd name="connsiteY53" fmla="*/ 5088190 h 6857999"/>
              <a:gd name="connsiteX54" fmla="*/ 7960017 w 8394178"/>
              <a:gd name="connsiteY54" fmla="*/ 5143922 h 6857999"/>
              <a:gd name="connsiteX55" fmla="*/ 7940570 w 8394178"/>
              <a:gd name="connsiteY55" fmla="*/ 5284346 h 6857999"/>
              <a:gd name="connsiteX56" fmla="*/ 7923844 w 8394178"/>
              <a:gd name="connsiteY56" fmla="*/ 5390948 h 6857999"/>
              <a:gd name="connsiteX57" fmla="*/ 7905061 w 8394178"/>
              <a:gd name="connsiteY57" fmla="*/ 5470854 h 6857999"/>
              <a:gd name="connsiteX58" fmla="*/ 7900574 w 8394178"/>
              <a:gd name="connsiteY58" fmla="*/ 5529643 h 6857999"/>
              <a:gd name="connsiteX59" fmla="*/ 7889879 w 8394178"/>
              <a:gd name="connsiteY59" fmla="*/ 5597292 h 6857999"/>
              <a:gd name="connsiteX60" fmla="*/ 7881533 w 8394178"/>
              <a:gd name="connsiteY60" fmla="*/ 5608899 h 6857999"/>
              <a:gd name="connsiteX61" fmla="*/ 7866845 w 8394178"/>
              <a:gd name="connsiteY61" fmla="*/ 5684911 h 6857999"/>
              <a:gd name="connsiteX62" fmla="*/ 7866707 w 8394178"/>
              <a:gd name="connsiteY62" fmla="*/ 5755776 h 6857999"/>
              <a:gd name="connsiteX63" fmla="*/ 7858630 w 8394178"/>
              <a:gd name="connsiteY63" fmla="*/ 5889599 h 6857999"/>
              <a:gd name="connsiteX64" fmla="*/ 7862852 w 8394178"/>
              <a:gd name="connsiteY64" fmla="*/ 5989744 h 6857999"/>
              <a:gd name="connsiteX65" fmla="*/ 7834617 w 8394178"/>
              <a:gd name="connsiteY65" fmla="*/ 6084926 h 6857999"/>
              <a:gd name="connsiteX66" fmla="*/ 7830440 w 8394178"/>
              <a:gd name="connsiteY66" fmla="*/ 6346549 h 6857999"/>
              <a:gd name="connsiteX67" fmla="*/ 7828988 w 8394178"/>
              <a:gd name="connsiteY67" fmla="*/ 6527527 h 6857999"/>
              <a:gd name="connsiteX68" fmla="*/ 7833220 w 8394178"/>
              <a:gd name="connsiteY68" fmla="*/ 6627129 h 6857999"/>
              <a:gd name="connsiteX69" fmla="*/ 7833451 w 8394178"/>
              <a:gd name="connsiteY69" fmla="*/ 6694819 h 6857999"/>
              <a:gd name="connsiteX70" fmla="*/ 7859394 w 8394178"/>
              <a:gd name="connsiteY70" fmla="*/ 6765445 h 6857999"/>
              <a:gd name="connsiteX71" fmla="*/ 7866873 w 8394178"/>
              <a:gd name="connsiteY71" fmla="*/ 6844697 h 6857999"/>
              <a:gd name="connsiteX72" fmla="*/ 7868076 w 8394178"/>
              <a:gd name="connsiteY72" fmla="*/ 6857999 h 6857999"/>
              <a:gd name="connsiteX73" fmla="*/ 2920621 w 8394178"/>
              <a:gd name="connsiteY73" fmla="*/ 6857999 h 6857999"/>
              <a:gd name="connsiteX74" fmla="*/ 961321 w 8394178"/>
              <a:gd name="connsiteY74" fmla="*/ 6857999 h 6857999"/>
              <a:gd name="connsiteX75" fmla="*/ 0 w 8394178"/>
              <a:gd name="connsiteY75" fmla="*/ 6857999 h 6857999"/>
              <a:gd name="connsiteX76" fmla="*/ 0 w 8394178"/>
              <a:gd name="connsiteY76" fmla="*/ 0 h 6857999"/>
              <a:gd name="connsiteX0" fmla="*/ 0 w 8394178"/>
              <a:gd name="connsiteY0" fmla="*/ 0 h 6857999"/>
              <a:gd name="connsiteX1" fmla="*/ 8236175 w 8394178"/>
              <a:gd name="connsiteY1" fmla="*/ 2 h 6857999"/>
              <a:gd name="connsiteX2" fmla="*/ 8231178 w 8394178"/>
              <a:gd name="connsiteY2" fmla="*/ 14562 h 6857999"/>
              <a:gd name="connsiteX3" fmla="*/ 8234773 w 8394178"/>
              <a:gd name="connsiteY3" fmla="*/ 59077 h 6857999"/>
              <a:gd name="connsiteX4" fmla="*/ 8227623 w 8394178"/>
              <a:gd name="connsiteY4" fmla="*/ 107668 h 6857999"/>
              <a:gd name="connsiteX5" fmla="*/ 8246150 w 8394178"/>
              <a:gd name="connsiteY5" fmla="*/ 246136 h 6857999"/>
              <a:gd name="connsiteX6" fmla="*/ 8224308 w 8394178"/>
              <a:gd name="connsiteY6" fmla="*/ 372908 h 6857999"/>
              <a:gd name="connsiteX7" fmla="*/ 8221687 w 8394178"/>
              <a:gd name="connsiteY7" fmla="*/ 450607 h 6857999"/>
              <a:gd name="connsiteX8" fmla="*/ 8232987 w 8394178"/>
              <a:gd name="connsiteY8" fmla="*/ 812800 h 6857999"/>
              <a:gd name="connsiteX9" fmla="*/ 8241364 w 8394178"/>
              <a:gd name="connsiteY9" fmla="*/ 912727 h 6857999"/>
              <a:gd name="connsiteX10" fmla="*/ 8240165 w 8394178"/>
              <a:gd name="connsiteY10" fmla="*/ 989950 h 6857999"/>
              <a:gd name="connsiteX11" fmla="*/ 8243561 w 8394178"/>
              <a:gd name="connsiteY11" fmla="*/ 1141745 h 6857999"/>
              <a:gd name="connsiteX12" fmla="*/ 8256144 w 8394178"/>
              <a:gd name="connsiteY12" fmla="*/ 1265454 h 6857999"/>
              <a:gd name="connsiteX13" fmla="*/ 8281494 w 8394178"/>
              <a:gd name="connsiteY13" fmla="*/ 1385480 h 6857999"/>
              <a:gd name="connsiteX14" fmla="*/ 8297877 w 8394178"/>
              <a:gd name="connsiteY14" fmla="*/ 1458060 h 6857999"/>
              <a:gd name="connsiteX15" fmla="*/ 8315502 w 8394178"/>
              <a:gd name="connsiteY15" fmla="*/ 1513175 h 6857999"/>
              <a:gd name="connsiteX16" fmla="*/ 8342335 w 8394178"/>
              <a:gd name="connsiteY16" fmla="*/ 1570809 h 6857999"/>
              <a:gd name="connsiteX17" fmla="*/ 8324762 w 8394178"/>
              <a:gd name="connsiteY17" fmla="*/ 1632434 h 6857999"/>
              <a:gd name="connsiteX18" fmla="*/ 8319231 w 8394178"/>
              <a:gd name="connsiteY18" fmla="*/ 1742490 h 6857999"/>
              <a:gd name="connsiteX19" fmla="*/ 8343694 w 8394178"/>
              <a:gd name="connsiteY19" fmla="*/ 1812272 h 6857999"/>
              <a:gd name="connsiteX20" fmla="*/ 8379488 w 8394178"/>
              <a:gd name="connsiteY20" fmla="*/ 1856766 h 6857999"/>
              <a:gd name="connsiteX21" fmla="*/ 8385055 w 8394178"/>
              <a:gd name="connsiteY21" fmla="*/ 1923433 h 6857999"/>
              <a:gd name="connsiteX22" fmla="*/ 8386906 w 8394178"/>
              <a:gd name="connsiteY22" fmla="*/ 1972204 h 6857999"/>
              <a:gd name="connsiteX23" fmla="*/ 8386681 w 8394178"/>
              <a:gd name="connsiteY23" fmla="*/ 2066205 h 6857999"/>
              <a:gd name="connsiteX24" fmla="*/ 8380052 w 8394178"/>
              <a:gd name="connsiteY24" fmla="*/ 2227417 h 6857999"/>
              <a:gd name="connsiteX25" fmla="*/ 8374483 w 8394178"/>
              <a:gd name="connsiteY25" fmla="*/ 2510933 h 6857999"/>
              <a:gd name="connsiteX26" fmla="*/ 8375191 w 8394178"/>
              <a:gd name="connsiteY26" fmla="*/ 2741866 h 6857999"/>
              <a:gd name="connsiteX27" fmla="*/ 8384389 w 8394178"/>
              <a:gd name="connsiteY27" fmla="*/ 2864935 h 6857999"/>
              <a:gd name="connsiteX28" fmla="*/ 8391822 w 8394178"/>
              <a:gd name="connsiteY28" fmla="*/ 2950807 h 6857999"/>
              <a:gd name="connsiteX29" fmla="*/ 8378111 w 8394178"/>
              <a:gd name="connsiteY29" fmla="*/ 2978246 h 6857999"/>
              <a:gd name="connsiteX30" fmla="*/ 8375025 w 8394178"/>
              <a:gd name="connsiteY30" fmla="*/ 2995916 h 6857999"/>
              <a:gd name="connsiteX31" fmla="*/ 8366764 w 8394178"/>
              <a:gd name="connsiteY31" fmla="*/ 2998648 h 6857999"/>
              <a:gd name="connsiteX32" fmla="*/ 8356827 w 8394178"/>
              <a:gd name="connsiteY32" fmla="*/ 3023630 h 6857999"/>
              <a:gd name="connsiteX33" fmla="*/ 8348883 w 8394178"/>
              <a:gd name="connsiteY33" fmla="*/ 3096975 h 6857999"/>
              <a:gd name="connsiteX34" fmla="*/ 8331320 w 8394178"/>
              <a:gd name="connsiteY34" fmla="*/ 3216657 h 6857999"/>
              <a:gd name="connsiteX35" fmla="*/ 8334250 w 8394178"/>
              <a:gd name="connsiteY35" fmla="*/ 3310980 h 6857999"/>
              <a:gd name="connsiteX36" fmla="*/ 8323018 w 8394178"/>
              <a:gd name="connsiteY36" fmla="*/ 3344725 h 6857999"/>
              <a:gd name="connsiteX37" fmla="*/ 8312317 w 8394178"/>
              <a:gd name="connsiteY37" fmla="*/ 3393250 h 6857999"/>
              <a:gd name="connsiteX38" fmla="*/ 8299110 w 8394178"/>
              <a:gd name="connsiteY38" fmla="*/ 3514536 h 6857999"/>
              <a:gd name="connsiteX39" fmla="*/ 8279421 w 8394178"/>
              <a:gd name="connsiteY39" fmla="*/ 3686149 h 6857999"/>
              <a:gd name="connsiteX40" fmla="*/ 8273021 w 8394178"/>
              <a:gd name="connsiteY40" fmla="*/ 3692208 h 6857999"/>
              <a:gd name="connsiteX41" fmla="*/ 8260968 w 8394178"/>
              <a:gd name="connsiteY41" fmla="*/ 3776022 h 6857999"/>
              <a:gd name="connsiteX42" fmla="*/ 8209415 w 8394178"/>
              <a:gd name="connsiteY42" fmla="*/ 4060536 h 6857999"/>
              <a:gd name="connsiteX43" fmla="*/ 8203359 w 8394178"/>
              <a:gd name="connsiteY43" fmla="*/ 4222149 h 6857999"/>
              <a:gd name="connsiteX44" fmla="*/ 8197502 w 8394178"/>
              <a:gd name="connsiteY44" fmla="*/ 4364683 h 6857999"/>
              <a:gd name="connsiteX45" fmla="*/ 8189960 w 8394178"/>
              <a:gd name="connsiteY45" fmla="*/ 4462471 h 6857999"/>
              <a:gd name="connsiteX46" fmla="*/ 8157285 w 8394178"/>
              <a:gd name="connsiteY46" fmla="*/ 4526395 h 6857999"/>
              <a:gd name="connsiteX47" fmla="*/ 8127583 w 8394178"/>
              <a:gd name="connsiteY47" fmla="*/ 4649885 h 6857999"/>
              <a:gd name="connsiteX48" fmla="*/ 8086875 w 8394178"/>
              <a:gd name="connsiteY48" fmla="*/ 4799019 h 6857999"/>
              <a:gd name="connsiteX49" fmla="*/ 8071779 w 8394178"/>
              <a:gd name="connsiteY49" fmla="*/ 4849614 h 6857999"/>
              <a:gd name="connsiteX50" fmla="*/ 8046521 w 8394178"/>
              <a:gd name="connsiteY50" fmla="*/ 4919971 h 6857999"/>
              <a:gd name="connsiteX51" fmla="*/ 7999171 w 8394178"/>
              <a:gd name="connsiteY51" fmla="*/ 5010766 h 6857999"/>
              <a:gd name="connsiteX52" fmla="*/ 7974494 w 8394178"/>
              <a:gd name="connsiteY52" fmla="*/ 5088190 h 6857999"/>
              <a:gd name="connsiteX53" fmla="*/ 7960017 w 8394178"/>
              <a:gd name="connsiteY53" fmla="*/ 5143922 h 6857999"/>
              <a:gd name="connsiteX54" fmla="*/ 7940570 w 8394178"/>
              <a:gd name="connsiteY54" fmla="*/ 5284346 h 6857999"/>
              <a:gd name="connsiteX55" fmla="*/ 7923844 w 8394178"/>
              <a:gd name="connsiteY55" fmla="*/ 5390948 h 6857999"/>
              <a:gd name="connsiteX56" fmla="*/ 7905061 w 8394178"/>
              <a:gd name="connsiteY56" fmla="*/ 5470854 h 6857999"/>
              <a:gd name="connsiteX57" fmla="*/ 7900574 w 8394178"/>
              <a:gd name="connsiteY57" fmla="*/ 5529643 h 6857999"/>
              <a:gd name="connsiteX58" fmla="*/ 7889879 w 8394178"/>
              <a:gd name="connsiteY58" fmla="*/ 5597292 h 6857999"/>
              <a:gd name="connsiteX59" fmla="*/ 7881533 w 8394178"/>
              <a:gd name="connsiteY59" fmla="*/ 5608899 h 6857999"/>
              <a:gd name="connsiteX60" fmla="*/ 7866845 w 8394178"/>
              <a:gd name="connsiteY60" fmla="*/ 5684911 h 6857999"/>
              <a:gd name="connsiteX61" fmla="*/ 7866707 w 8394178"/>
              <a:gd name="connsiteY61" fmla="*/ 5755776 h 6857999"/>
              <a:gd name="connsiteX62" fmla="*/ 7858630 w 8394178"/>
              <a:gd name="connsiteY62" fmla="*/ 5889599 h 6857999"/>
              <a:gd name="connsiteX63" fmla="*/ 7862852 w 8394178"/>
              <a:gd name="connsiteY63" fmla="*/ 5989744 h 6857999"/>
              <a:gd name="connsiteX64" fmla="*/ 7834617 w 8394178"/>
              <a:gd name="connsiteY64" fmla="*/ 6084926 h 6857999"/>
              <a:gd name="connsiteX65" fmla="*/ 7830440 w 8394178"/>
              <a:gd name="connsiteY65" fmla="*/ 6346549 h 6857999"/>
              <a:gd name="connsiteX66" fmla="*/ 7828988 w 8394178"/>
              <a:gd name="connsiteY66" fmla="*/ 6527527 h 6857999"/>
              <a:gd name="connsiteX67" fmla="*/ 7833220 w 8394178"/>
              <a:gd name="connsiteY67" fmla="*/ 6627129 h 6857999"/>
              <a:gd name="connsiteX68" fmla="*/ 7833451 w 8394178"/>
              <a:gd name="connsiteY68" fmla="*/ 6694819 h 6857999"/>
              <a:gd name="connsiteX69" fmla="*/ 7859394 w 8394178"/>
              <a:gd name="connsiteY69" fmla="*/ 6765445 h 6857999"/>
              <a:gd name="connsiteX70" fmla="*/ 7866873 w 8394178"/>
              <a:gd name="connsiteY70" fmla="*/ 6844697 h 6857999"/>
              <a:gd name="connsiteX71" fmla="*/ 7868076 w 8394178"/>
              <a:gd name="connsiteY71" fmla="*/ 6857999 h 6857999"/>
              <a:gd name="connsiteX72" fmla="*/ 2920621 w 8394178"/>
              <a:gd name="connsiteY72" fmla="*/ 6857999 h 6857999"/>
              <a:gd name="connsiteX73" fmla="*/ 961321 w 8394178"/>
              <a:gd name="connsiteY73" fmla="*/ 6857999 h 6857999"/>
              <a:gd name="connsiteX74" fmla="*/ 0 w 8394178"/>
              <a:gd name="connsiteY74" fmla="*/ 6857999 h 6857999"/>
              <a:gd name="connsiteX75" fmla="*/ 0 w 8394178"/>
              <a:gd name="connsiteY75" fmla="*/ 0 h 6857999"/>
              <a:gd name="connsiteX0" fmla="*/ 0 w 8394178"/>
              <a:gd name="connsiteY0" fmla="*/ 0 h 6857999"/>
              <a:gd name="connsiteX1" fmla="*/ 8236175 w 8394178"/>
              <a:gd name="connsiteY1" fmla="*/ 2 h 6857999"/>
              <a:gd name="connsiteX2" fmla="*/ 8231178 w 8394178"/>
              <a:gd name="connsiteY2" fmla="*/ 14562 h 6857999"/>
              <a:gd name="connsiteX3" fmla="*/ 8234773 w 8394178"/>
              <a:gd name="connsiteY3" fmla="*/ 59077 h 6857999"/>
              <a:gd name="connsiteX4" fmla="*/ 8227623 w 8394178"/>
              <a:gd name="connsiteY4" fmla="*/ 107668 h 6857999"/>
              <a:gd name="connsiteX5" fmla="*/ 8246150 w 8394178"/>
              <a:gd name="connsiteY5" fmla="*/ 246136 h 6857999"/>
              <a:gd name="connsiteX6" fmla="*/ 8224308 w 8394178"/>
              <a:gd name="connsiteY6" fmla="*/ 372908 h 6857999"/>
              <a:gd name="connsiteX7" fmla="*/ 8221687 w 8394178"/>
              <a:gd name="connsiteY7" fmla="*/ 450607 h 6857999"/>
              <a:gd name="connsiteX8" fmla="*/ 8232987 w 8394178"/>
              <a:gd name="connsiteY8" fmla="*/ 812800 h 6857999"/>
              <a:gd name="connsiteX9" fmla="*/ 8241364 w 8394178"/>
              <a:gd name="connsiteY9" fmla="*/ 912727 h 6857999"/>
              <a:gd name="connsiteX10" fmla="*/ 8240165 w 8394178"/>
              <a:gd name="connsiteY10" fmla="*/ 989950 h 6857999"/>
              <a:gd name="connsiteX11" fmla="*/ 8243561 w 8394178"/>
              <a:gd name="connsiteY11" fmla="*/ 1141745 h 6857999"/>
              <a:gd name="connsiteX12" fmla="*/ 8256144 w 8394178"/>
              <a:gd name="connsiteY12" fmla="*/ 1265454 h 6857999"/>
              <a:gd name="connsiteX13" fmla="*/ 8281494 w 8394178"/>
              <a:gd name="connsiteY13" fmla="*/ 1385480 h 6857999"/>
              <a:gd name="connsiteX14" fmla="*/ 8297877 w 8394178"/>
              <a:gd name="connsiteY14" fmla="*/ 1458060 h 6857999"/>
              <a:gd name="connsiteX15" fmla="*/ 8315502 w 8394178"/>
              <a:gd name="connsiteY15" fmla="*/ 1513175 h 6857999"/>
              <a:gd name="connsiteX16" fmla="*/ 8342335 w 8394178"/>
              <a:gd name="connsiteY16" fmla="*/ 1570809 h 6857999"/>
              <a:gd name="connsiteX17" fmla="*/ 8324762 w 8394178"/>
              <a:gd name="connsiteY17" fmla="*/ 1632434 h 6857999"/>
              <a:gd name="connsiteX18" fmla="*/ 8319231 w 8394178"/>
              <a:gd name="connsiteY18" fmla="*/ 1742490 h 6857999"/>
              <a:gd name="connsiteX19" fmla="*/ 8343694 w 8394178"/>
              <a:gd name="connsiteY19" fmla="*/ 1812272 h 6857999"/>
              <a:gd name="connsiteX20" fmla="*/ 8379488 w 8394178"/>
              <a:gd name="connsiteY20" fmla="*/ 1856766 h 6857999"/>
              <a:gd name="connsiteX21" fmla="*/ 8385055 w 8394178"/>
              <a:gd name="connsiteY21" fmla="*/ 1923433 h 6857999"/>
              <a:gd name="connsiteX22" fmla="*/ 8386906 w 8394178"/>
              <a:gd name="connsiteY22" fmla="*/ 1972204 h 6857999"/>
              <a:gd name="connsiteX23" fmla="*/ 8386681 w 8394178"/>
              <a:gd name="connsiteY23" fmla="*/ 2066205 h 6857999"/>
              <a:gd name="connsiteX24" fmla="*/ 8380052 w 8394178"/>
              <a:gd name="connsiteY24" fmla="*/ 2227417 h 6857999"/>
              <a:gd name="connsiteX25" fmla="*/ 8374483 w 8394178"/>
              <a:gd name="connsiteY25" fmla="*/ 2510933 h 6857999"/>
              <a:gd name="connsiteX26" fmla="*/ 8375191 w 8394178"/>
              <a:gd name="connsiteY26" fmla="*/ 2741866 h 6857999"/>
              <a:gd name="connsiteX27" fmla="*/ 8384389 w 8394178"/>
              <a:gd name="connsiteY27" fmla="*/ 2864935 h 6857999"/>
              <a:gd name="connsiteX28" fmla="*/ 8391822 w 8394178"/>
              <a:gd name="connsiteY28" fmla="*/ 2950807 h 6857999"/>
              <a:gd name="connsiteX29" fmla="*/ 8378111 w 8394178"/>
              <a:gd name="connsiteY29" fmla="*/ 2978246 h 6857999"/>
              <a:gd name="connsiteX30" fmla="*/ 8375025 w 8394178"/>
              <a:gd name="connsiteY30" fmla="*/ 2995916 h 6857999"/>
              <a:gd name="connsiteX31" fmla="*/ 8366764 w 8394178"/>
              <a:gd name="connsiteY31" fmla="*/ 2998648 h 6857999"/>
              <a:gd name="connsiteX32" fmla="*/ 8356827 w 8394178"/>
              <a:gd name="connsiteY32" fmla="*/ 3023630 h 6857999"/>
              <a:gd name="connsiteX33" fmla="*/ 8348883 w 8394178"/>
              <a:gd name="connsiteY33" fmla="*/ 3096975 h 6857999"/>
              <a:gd name="connsiteX34" fmla="*/ 8331320 w 8394178"/>
              <a:gd name="connsiteY34" fmla="*/ 3216657 h 6857999"/>
              <a:gd name="connsiteX35" fmla="*/ 8334250 w 8394178"/>
              <a:gd name="connsiteY35" fmla="*/ 3310980 h 6857999"/>
              <a:gd name="connsiteX36" fmla="*/ 8323018 w 8394178"/>
              <a:gd name="connsiteY36" fmla="*/ 3344725 h 6857999"/>
              <a:gd name="connsiteX37" fmla="*/ 8312317 w 8394178"/>
              <a:gd name="connsiteY37" fmla="*/ 3393250 h 6857999"/>
              <a:gd name="connsiteX38" fmla="*/ 8299110 w 8394178"/>
              <a:gd name="connsiteY38" fmla="*/ 3514536 h 6857999"/>
              <a:gd name="connsiteX39" fmla="*/ 8279421 w 8394178"/>
              <a:gd name="connsiteY39" fmla="*/ 3686149 h 6857999"/>
              <a:gd name="connsiteX40" fmla="*/ 8273021 w 8394178"/>
              <a:gd name="connsiteY40" fmla="*/ 3692208 h 6857999"/>
              <a:gd name="connsiteX41" fmla="*/ 8260968 w 8394178"/>
              <a:gd name="connsiteY41" fmla="*/ 3776022 h 6857999"/>
              <a:gd name="connsiteX42" fmla="*/ 8209415 w 8394178"/>
              <a:gd name="connsiteY42" fmla="*/ 4060536 h 6857999"/>
              <a:gd name="connsiteX43" fmla="*/ 8203359 w 8394178"/>
              <a:gd name="connsiteY43" fmla="*/ 4222149 h 6857999"/>
              <a:gd name="connsiteX44" fmla="*/ 8197502 w 8394178"/>
              <a:gd name="connsiteY44" fmla="*/ 4364683 h 6857999"/>
              <a:gd name="connsiteX45" fmla="*/ 8189960 w 8394178"/>
              <a:gd name="connsiteY45" fmla="*/ 4462471 h 6857999"/>
              <a:gd name="connsiteX46" fmla="*/ 8157285 w 8394178"/>
              <a:gd name="connsiteY46" fmla="*/ 4526395 h 6857999"/>
              <a:gd name="connsiteX47" fmla="*/ 8127583 w 8394178"/>
              <a:gd name="connsiteY47" fmla="*/ 4649885 h 6857999"/>
              <a:gd name="connsiteX48" fmla="*/ 8086875 w 8394178"/>
              <a:gd name="connsiteY48" fmla="*/ 4799019 h 6857999"/>
              <a:gd name="connsiteX49" fmla="*/ 8071779 w 8394178"/>
              <a:gd name="connsiteY49" fmla="*/ 4849614 h 6857999"/>
              <a:gd name="connsiteX50" fmla="*/ 8046521 w 8394178"/>
              <a:gd name="connsiteY50" fmla="*/ 4919971 h 6857999"/>
              <a:gd name="connsiteX51" fmla="*/ 7999171 w 8394178"/>
              <a:gd name="connsiteY51" fmla="*/ 5010766 h 6857999"/>
              <a:gd name="connsiteX52" fmla="*/ 7974494 w 8394178"/>
              <a:gd name="connsiteY52" fmla="*/ 5088190 h 6857999"/>
              <a:gd name="connsiteX53" fmla="*/ 7960017 w 8394178"/>
              <a:gd name="connsiteY53" fmla="*/ 5143922 h 6857999"/>
              <a:gd name="connsiteX54" fmla="*/ 7940570 w 8394178"/>
              <a:gd name="connsiteY54" fmla="*/ 5284346 h 6857999"/>
              <a:gd name="connsiteX55" fmla="*/ 7923844 w 8394178"/>
              <a:gd name="connsiteY55" fmla="*/ 5390948 h 6857999"/>
              <a:gd name="connsiteX56" fmla="*/ 7905061 w 8394178"/>
              <a:gd name="connsiteY56" fmla="*/ 5470854 h 6857999"/>
              <a:gd name="connsiteX57" fmla="*/ 7900574 w 8394178"/>
              <a:gd name="connsiteY57" fmla="*/ 5529643 h 6857999"/>
              <a:gd name="connsiteX58" fmla="*/ 7889879 w 8394178"/>
              <a:gd name="connsiteY58" fmla="*/ 5597292 h 6857999"/>
              <a:gd name="connsiteX59" fmla="*/ 7881533 w 8394178"/>
              <a:gd name="connsiteY59" fmla="*/ 5608899 h 6857999"/>
              <a:gd name="connsiteX60" fmla="*/ 7866845 w 8394178"/>
              <a:gd name="connsiteY60" fmla="*/ 5684911 h 6857999"/>
              <a:gd name="connsiteX61" fmla="*/ 7866707 w 8394178"/>
              <a:gd name="connsiteY61" fmla="*/ 5755776 h 6857999"/>
              <a:gd name="connsiteX62" fmla="*/ 7858630 w 8394178"/>
              <a:gd name="connsiteY62" fmla="*/ 5889599 h 6857999"/>
              <a:gd name="connsiteX63" fmla="*/ 7862852 w 8394178"/>
              <a:gd name="connsiteY63" fmla="*/ 5989744 h 6857999"/>
              <a:gd name="connsiteX64" fmla="*/ 7834617 w 8394178"/>
              <a:gd name="connsiteY64" fmla="*/ 6084926 h 6857999"/>
              <a:gd name="connsiteX65" fmla="*/ 7830440 w 8394178"/>
              <a:gd name="connsiteY65" fmla="*/ 6346549 h 6857999"/>
              <a:gd name="connsiteX66" fmla="*/ 7828988 w 8394178"/>
              <a:gd name="connsiteY66" fmla="*/ 6527527 h 6857999"/>
              <a:gd name="connsiteX67" fmla="*/ 7833220 w 8394178"/>
              <a:gd name="connsiteY67" fmla="*/ 6627129 h 6857999"/>
              <a:gd name="connsiteX68" fmla="*/ 7833451 w 8394178"/>
              <a:gd name="connsiteY68" fmla="*/ 6694819 h 6857999"/>
              <a:gd name="connsiteX69" fmla="*/ 7859394 w 8394178"/>
              <a:gd name="connsiteY69" fmla="*/ 6765445 h 6857999"/>
              <a:gd name="connsiteX70" fmla="*/ 7866873 w 8394178"/>
              <a:gd name="connsiteY70" fmla="*/ 6844697 h 6857999"/>
              <a:gd name="connsiteX71" fmla="*/ 7868076 w 8394178"/>
              <a:gd name="connsiteY71" fmla="*/ 6857999 h 6857999"/>
              <a:gd name="connsiteX72" fmla="*/ 2920621 w 8394178"/>
              <a:gd name="connsiteY72" fmla="*/ 6857999 h 6857999"/>
              <a:gd name="connsiteX73" fmla="*/ 0 w 8394178"/>
              <a:gd name="connsiteY73" fmla="*/ 6857999 h 6857999"/>
              <a:gd name="connsiteX74" fmla="*/ 0 w 8394178"/>
              <a:gd name="connsiteY74" fmla="*/ 0 h 6857999"/>
              <a:gd name="connsiteX0" fmla="*/ 0 w 8394178"/>
              <a:gd name="connsiteY0" fmla="*/ 0 h 6857999"/>
              <a:gd name="connsiteX1" fmla="*/ 8236175 w 8394178"/>
              <a:gd name="connsiteY1" fmla="*/ 2 h 6857999"/>
              <a:gd name="connsiteX2" fmla="*/ 8231178 w 8394178"/>
              <a:gd name="connsiteY2" fmla="*/ 14562 h 6857999"/>
              <a:gd name="connsiteX3" fmla="*/ 8234773 w 8394178"/>
              <a:gd name="connsiteY3" fmla="*/ 59077 h 6857999"/>
              <a:gd name="connsiteX4" fmla="*/ 8227623 w 8394178"/>
              <a:gd name="connsiteY4" fmla="*/ 107668 h 6857999"/>
              <a:gd name="connsiteX5" fmla="*/ 8246150 w 8394178"/>
              <a:gd name="connsiteY5" fmla="*/ 246136 h 6857999"/>
              <a:gd name="connsiteX6" fmla="*/ 8224308 w 8394178"/>
              <a:gd name="connsiteY6" fmla="*/ 372908 h 6857999"/>
              <a:gd name="connsiteX7" fmla="*/ 8221687 w 8394178"/>
              <a:gd name="connsiteY7" fmla="*/ 450607 h 6857999"/>
              <a:gd name="connsiteX8" fmla="*/ 8232987 w 8394178"/>
              <a:gd name="connsiteY8" fmla="*/ 812800 h 6857999"/>
              <a:gd name="connsiteX9" fmla="*/ 8241364 w 8394178"/>
              <a:gd name="connsiteY9" fmla="*/ 912727 h 6857999"/>
              <a:gd name="connsiteX10" fmla="*/ 8240165 w 8394178"/>
              <a:gd name="connsiteY10" fmla="*/ 989950 h 6857999"/>
              <a:gd name="connsiteX11" fmla="*/ 8243561 w 8394178"/>
              <a:gd name="connsiteY11" fmla="*/ 1141745 h 6857999"/>
              <a:gd name="connsiteX12" fmla="*/ 8256144 w 8394178"/>
              <a:gd name="connsiteY12" fmla="*/ 1265454 h 6857999"/>
              <a:gd name="connsiteX13" fmla="*/ 8281494 w 8394178"/>
              <a:gd name="connsiteY13" fmla="*/ 1385480 h 6857999"/>
              <a:gd name="connsiteX14" fmla="*/ 8297877 w 8394178"/>
              <a:gd name="connsiteY14" fmla="*/ 1458060 h 6857999"/>
              <a:gd name="connsiteX15" fmla="*/ 8315502 w 8394178"/>
              <a:gd name="connsiteY15" fmla="*/ 1513175 h 6857999"/>
              <a:gd name="connsiteX16" fmla="*/ 8342335 w 8394178"/>
              <a:gd name="connsiteY16" fmla="*/ 1570809 h 6857999"/>
              <a:gd name="connsiteX17" fmla="*/ 8324762 w 8394178"/>
              <a:gd name="connsiteY17" fmla="*/ 1632434 h 6857999"/>
              <a:gd name="connsiteX18" fmla="*/ 8319231 w 8394178"/>
              <a:gd name="connsiteY18" fmla="*/ 1742490 h 6857999"/>
              <a:gd name="connsiteX19" fmla="*/ 8343694 w 8394178"/>
              <a:gd name="connsiteY19" fmla="*/ 1812272 h 6857999"/>
              <a:gd name="connsiteX20" fmla="*/ 8379488 w 8394178"/>
              <a:gd name="connsiteY20" fmla="*/ 1856766 h 6857999"/>
              <a:gd name="connsiteX21" fmla="*/ 8385055 w 8394178"/>
              <a:gd name="connsiteY21" fmla="*/ 1923433 h 6857999"/>
              <a:gd name="connsiteX22" fmla="*/ 8386906 w 8394178"/>
              <a:gd name="connsiteY22" fmla="*/ 1972204 h 6857999"/>
              <a:gd name="connsiteX23" fmla="*/ 8386681 w 8394178"/>
              <a:gd name="connsiteY23" fmla="*/ 2066205 h 6857999"/>
              <a:gd name="connsiteX24" fmla="*/ 8380052 w 8394178"/>
              <a:gd name="connsiteY24" fmla="*/ 2227417 h 6857999"/>
              <a:gd name="connsiteX25" fmla="*/ 8374483 w 8394178"/>
              <a:gd name="connsiteY25" fmla="*/ 2510933 h 6857999"/>
              <a:gd name="connsiteX26" fmla="*/ 8375191 w 8394178"/>
              <a:gd name="connsiteY26" fmla="*/ 2741866 h 6857999"/>
              <a:gd name="connsiteX27" fmla="*/ 8384389 w 8394178"/>
              <a:gd name="connsiteY27" fmla="*/ 2864935 h 6857999"/>
              <a:gd name="connsiteX28" fmla="*/ 8391822 w 8394178"/>
              <a:gd name="connsiteY28" fmla="*/ 2950807 h 6857999"/>
              <a:gd name="connsiteX29" fmla="*/ 8378111 w 8394178"/>
              <a:gd name="connsiteY29" fmla="*/ 2978246 h 6857999"/>
              <a:gd name="connsiteX30" fmla="*/ 8375025 w 8394178"/>
              <a:gd name="connsiteY30" fmla="*/ 2995916 h 6857999"/>
              <a:gd name="connsiteX31" fmla="*/ 8366764 w 8394178"/>
              <a:gd name="connsiteY31" fmla="*/ 2998648 h 6857999"/>
              <a:gd name="connsiteX32" fmla="*/ 8356827 w 8394178"/>
              <a:gd name="connsiteY32" fmla="*/ 3023630 h 6857999"/>
              <a:gd name="connsiteX33" fmla="*/ 8348883 w 8394178"/>
              <a:gd name="connsiteY33" fmla="*/ 3096975 h 6857999"/>
              <a:gd name="connsiteX34" fmla="*/ 8331320 w 8394178"/>
              <a:gd name="connsiteY34" fmla="*/ 3216657 h 6857999"/>
              <a:gd name="connsiteX35" fmla="*/ 8334250 w 8394178"/>
              <a:gd name="connsiteY35" fmla="*/ 3310980 h 6857999"/>
              <a:gd name="connsiteX36" fmla="*/ 8323018 w 8394178"/>
              <a:gd name="connsiteY36" fmla="*/ 3344725 h 6857999"/>
              <a:gd name="connsiteX37" fmla="*/ 8312317 w 8394178"/>
              <a:gd name="connsiteY37" fmla="*/ 3393250 h 6857999"/>
              <a:gd name="connsiteX38" fmla="*/ 8299110 w 8394178"/>
              <a:gd name="connsiteY38" fmla="*/ 3514536 h 6857999"/>
              <a:gd name="connsiteX39" fmla="*/ 8279421 w 8394178"/>
              <a:gd name="connsiteY39" fmla="*/ 3686149 h 6857999"/>
              <a:gd name="connsiteX40" fmla="*/ 8273021 w 8394178"/>
              <a:gd name="connsiteY40" fmla="*/ 3692208 h 6857999"/>
              <a:gd name="connsiteX41" fmla="*/ 8260968 w 8394178"/>
              <a:gd name="connsiteY41" fmla="*/ 3776022 h 6857999"/>
              <a:gd name="connsiteX42" fmla="*/ 8209415 w 8394178"/>
              <a:gd name="connsiteY42" fmla="*/ 4060536 h 6857999"/>
              <a:gd name="connsiteX43" fmla="*/ 8203359 w 8394178"/>
              <a:gd name="connsiteY43" fmla="*/ 4222149 h 6857999"/>
              <a:gd name="connsiteX44" fmla="*/ 8197502 w 8394178"/>
              <a:gd name="connsiteY44" fmla="*/ 4364683 h 6857999"/>
              <a:gd name="connsiteX45" fmla="*/ 8189960 w 8394178"/>
              <a:gd name="connsiteY45" fmla="*/ 4462471 h 6857999"/>
              <a:gd name="connsiteX46" fmla="*/ 8157285 w 8394178"/>
              <a:gd name="connsiteY46" fmla="*/ 4526395 h 6857999"/>
              <a:gd name="connsiteX47" fmla="*/ 8127583 w 8394178"/>
              <a:gd name="connsiteY47" fmla="*/ 4649885 h 6857999"/>
              <a:gd name="connsiteX48" fmla="*/ 8086875 w 8394178"/>
              <a:gd name="connsiteY48" fmla="*/ 4799019 h 6857999"/>
              <a:gd name="connsiteX49" fmla="*/ 8071779 w 8394178"/>
              <a:gd name="connsiteY49" fmla="*/ 4849614 h 6857999"/>
              <a:gd name="connsiteX50" fmla="*/ 8046521 w 8394178"/>
              <a:gd name="connsiteY50" fmla="*/ 4919971 h 6857999"/>
              <a:gd name="connsiteX51" fmla="*/ 7999171 w 8394178"/>
              <a:gd name="connsiteY51" fmla="*/ 5010766 h 6857999"/>
              <a:gd name="connsiteX52" fmla="*/ 7974494 w 8394178"/>
              <a:gd name="connsiteY52" fmla="*/ 5088190 h 6857999"/>
              <a:gd name="connsiteX53" fmla="*/ 7960017 w 8394178"/>
              <a:gd name="connsiteY53" fmla="*/ 5143922 h 6857999"/>
              <a:gd name="connsiteX54" fmla="*/ 7940570 w 8394178"/>
              <a:gd name="connsiteY54" fmla="*/ 5284346 h 6857999"/>
              <a:gd name="connsiteX55" fmla="*/ 7923844 w 8394178"/>
              <a:gd name="connsiteY55" fmla="*/ 5390948 h 6857999"/>
              <a:gd name="connsiteX56" fmla="*/ 7905061 w 8394178"/>
              <a:gd name="connsiteY56" fmla="*/ 5470854 h 6857999"/>
              <a:gd name="connsiteX57" fmla="*/ 7900574 w 8394178"/>
              <a:gd name="connsiteY57" fmla="*/ 5529643 h 6857999"/>
              <a:gd name="connsiteX58" fmla="*/ 7889879 w 8394178"/>
              <a:gd name="connsiteY58" fmla="*/ 5597292 h 6857999"/>
              <a:gd name="connsiteX59" fmla="*/ 7881533 w 8394178"/>
              <a:gd name="connsiteY59" fmla="*/ 5608899 h 6857999"/>
              <a:gd name="connsiteX60" fmla="*/ 7866845 w 8394178"/>
              <a:gd name="connsiteY60" fmla="*/ 5684911 h 6857999"/>
              <a:gd name="connsiteX61" fmla="*/ 7866707 w 8394178"/>
              <a:gd name="connsiteY61" fmla="*/ 5755776 h 6857999"/>
              <a:gd name="connsiteX62" fmla="*/ 7858630 w 8394178"/>
              <a:gd name="connsiteY62" fmla="*/ 5889599 h 6857999"/>
              <a:gd name="connsiteX63" fmla="*/ 7862852 w 8394178"/>
              <a:gd name="connsiteY63" fmla="*/ 5989744 h 6857999"/>
              <a:gd name="connsiteX64" fmla="*/ 7834617 w 8394178"/>
              <a:gd name="connsiteY64" fmla="*/ 6084926 h 6857999"/>
              <a:gd name="connsiteX65" fmla="*/ 7830440 w 8394178"/>
              <a:gd name="connsiteY65" fmla="*/ 6346549 h 6857999"/>
              <a:gd name="connsiteX66" fmla="*/ 7828988 w 8394178"/>
              <a:gd name="connsiteY66" fmla="*/ 6527527 h 6857999"/>
              <a:gd name="connsiteX67" fmla="*/ 7833220 w 8394178"/>
              <a:gd name="connsiteY67" fmla="*/ 6627129 h 6857999"/>
              <a:gd name="connsiteX68" fmla="*/ 7833451 w 8394178"/>
              <a:gd name="connsiteY68" fmla="*/ 6694819 h 6857999"/>
              <a:gd name="connsiteX69" fmla="*/ 7859394 w 8394178"/>
              <a:gd name="connsiteY69" fmla="*/ 6765445 h 6857999"/>
              <a:gd name="connsiteX70" fmla="*/ 7866873 w 8394178"/>
              <a:gd name="connsiteY70" fmla="*/ 6844697 h 6857999"/>
              <a:gd name="connsiteX71" fmla="*/ 7868076 w 8394178"/>
              <a:gd name="connsiteY71" fmla="*/ 6857999 h 6857999"/>
              <a:gd name="connsiteX72" fmla="*/ 0 w 8394178"/>
              <a:gd name="connsiteY72" fmla="*/ 6857999 h 6857999"/>
              <a:gd name="connsiteX73" fmla="*/ 0 w 8394178"/>
              <a:gd name="connsiteY73" fmla="*/ 0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</a:cxnLst>
            <a:rect l="l" t="t" r="r" b="b"/>
            <a:pathLst>
              <a:path w="8394178" h="6857999">
                <a:moveTo>
                  <a:pt x="0" y="0"/>
                </a:moveTo>
                <a:lnTo>
                  <a:pt x="8236175" y="2"/>
                </a:lnTo>
                <a:lnTo>
                  <a:pt x="8231178" y="14562"/>
                </a:lnTo>
                <a:lnTo>
                  <a:pt x="8234773" y="59077"/>
                </a:lnTo>
                <a:cubicBezTo>
                  <a:pt x="8235275" y="76949"/>
                  <a:pt x="8227121" y="89796"/>
                  <a:pt x="8227623" y="107668"/>
                </a:cubicBezTo>
                <a:cubicBezTo>
                  <a:pt x="8211139" y="138162"/>
                  <a:pt x="8246703" y="201929"/>
                  <a:pt x="8246150" y="246136"/>
                </a:cubicBezTo>
                <a:cubicBezTo>
                  <a:pt x="8245598" y="290343"/>
                  <a:pt x="8257389" y="364179"/>
                  <a:pt x="8224308" y="372908"/>
                </a:cubicBezTo>
                <a:cubicBezTo>
                  <a:pt x="8218864" y="431308"/>
                  <a:pt x="8228745" y="357606"/>
                  <a:pt x="8221687" y="450607"/>
                </a:cubicBezTo>
                <a:cubicBezTo>
                  <a:pt x="8253150" y="551950"/>
                  <a:pt x="8221677" y="787036"/>
                  <a:pt x="8232987" y="812800"/>
                </a:cubicBezTo>
                <a:cubicBezTo>
                  <a:pt x="8263719" y="860799"/>
                  <a:pt x="8226505" y="854953"/>
                  <a:pt x="8241364" y="912727"/>
                </a:cubicBezTo>
                <a:cubicBezTo>
                  <a:pt x="8249854" y="945986"/>
                  <a:pt x="8239798" y="951781"/>
                  <a:pt x="8240165" y="989950"/>
                </a:cubicBezTo>
                <a:cubicBezTo>
                  <a:pt x="8240531" y="1028120"/>
                  <a:pt x="8240898" y="1095828"/>
                  <a:pt x="8243561" y="1141745"/>
                </a:cubicBezTo>
                <a:cubicBezTo>
                  <a:pt x="8246223" y="1187662"/>
                  <a:pt x="8256010" y="1234783"/>
                  <a:pt x="8256144" y="1265454"/>
                </a:cubicBezTo>
                <a:cubicBezTo>
                  <a:pt x="8246450" y="1304052"/>
                  <a:pt x="8278372" y="1370755"/>
                  <a:pt x="8281494" y="1385480"/>
                </a:cubicBezTo>
                <a:cubicBezTo>
                  <a:pt x="8294281" y="1422714"/>
                  <a:pt x="8303397" y="1428103"/>
                  <a:pt x="8297877" y="1458060"/>
                </a:cubicBezTo>
                <a:cubicBezTo>
                  <a:pt x="8297983" y="1468057"/>
                  <a:pt x="8315397" y="1503177"/>
                  <a:pt x="8315502" y="1513175"/>
                </a:cubicBezTo>
                <a:lnTo>
                  <a:pt x="8342335" y="1570809"/>
                </a:lnTo>
                <a:cubicBezTo>
                  <a:pt x="8365894" y="1617136"/>
                  <a:pt x="8315600" y="1595486"/>
                  <a:pt x="8324762" y="1632434"/>
                </a:cubicBezTo>
                <a:cubicBezTo>
                  <a:pt x="8345804" y="1713683"/>
                  <a:pt x="8308403" y="1715203"/>
                  <a:pt x="8319231" y="1742490"/>
                </a:cubicBezTo>
                <a:cubicBezTo>
                  <a:pt x="8327385" y="1767736"/>
                  <a:pt x="8335540" y="1787026"/>
                  <a:pt x="8343694" y="1812272"/>
                </a:cubicBezTo>
                <a:cubicBezTo>
                  <a:pt x="8345710" y="1818102"/>
                  <a:pt x="8382841" y="1845254"/>
                  <a:pt x="8379488" y="1856766"/>
                </a:cubicBezTo>
                <a:lnTo>
                  <a:pt x="8385055" y="1923433"/>
                </a:lnTo>
                <a:lnTo>
                  <a:pt x="8386906" y="1972204"/>
                </a:lnTo>
                <a:cubicBezTo>
                  <a:pt x="8389102" y="1979569"/>
                  <a:pt x="8382464" y="2060117"/>
                  <a:pt x="8386681" y="2066205"/>
                </a:cubicBezTo>
                <a:cubicBezTo>
                  <a:pt x="8400709" y="2153571"/>
                  <a:pt x="8366045" y="2189849"/>
                  <a:pt x="8380052" y="2227417"/>
                </a:cubicBezTo>
                <a:cubicBezTo>
                  <a:pt x="8372543" y="2317591"/>
                  <a:pt x="8379811" y="2407644"/>
                  <a:pt x="8374483" y="2510933"/>
                </a:cubicBezTo>
                <a:cubicBezTo>
                  <a:pt x="8396772" y="2597916"/>
                  <a:pt x="8370232" y="2649734"/>
                  <a:pt x="8375191" y="2741866"/>
                </a:cubicBezTo>
                <a:cubicBezTo>
                  <a:pt x="8394024" y="2779815"/>
                  <a:pt x="8395428" y="2817058"/>
                  <a:pt x="8384389" y="2864935"/>
                </a:cubicBezTo>
                <a:cubicBezTo>
                  <a:pt x="8416004" y="2860552"/>
                  <a:pt x="8357917" y="2937673"/>
                  <a:pt x="8391822" y="2950807"/>
                </a:cubicBezTo>
                <a:lnTo>
                  <a:pt x="8378111" y="2978246"/>
                </a:lnTo>
                <a:lnTo>
                  <a:pt x="8375025" y="2995916"/>
                </a:lnTo>
                <a:lnTo>
                  <a:pt x="8366764" y="2998648"/>
                </a:lnTo>
                <a:lnTo>
                  <a:pt x="8356827" y="3023630"/>
                </a:lnTo>
                <a:cubicBezTo>
                  <a:pt x="8354245" y="3033333"/>
                  <a:pt x="8348477" y="3084375"/>
                  <a:pt x="8348883" y="3096975"/>
                </a:cubicBezTo>
                <a:cubicBezTo>
                  <a:pt x="8363039" y="3142205"/>
                  <a:pt x="8312062" y="3160433"/>
                  <a:pt x="8331320" y="3216657"/>
                </a:cubicBezTo>
                <a:cubicBezTo>
                  <a:pt x="8335649" y="3237178"/>
                  <a:pt x="8345170" y="3299737"/>
                  <a:pt x="8334250" y="3310980"/>
                </a:cubicBezTo>
                <a:cubicBezTo>
                  <a:pt x="8331414" y="3323902"/>
                  <a:pt x="8334413" y="3339340"/>
                  <a:pt x="8323018" y="3344725"/>
                </a:cubicBezTo>
                <a:cubicBezTo>
                  <a:pt x="8309183" y="3353908"/>
                  <a:pt x="8327822" y="3400659"/>
                  <a:pt x="8312317" y="3393250"/>
                </a:cubicBezTo>
                <a:cubicBezTo>
                  <a:pt x="8325036" y="3426421"/>
                  <a:pt x="8307258" y="3487753"/>
                  <a:pt x="8299110" y="3514536"/>
                </a:cubicBezTo>
                <a:cubicBezTo>
                  <a:pt x="8293627" y="3563353"/>
                  <a:pt x="8281866" y="3650327"/>
                  <a:pt x="8279421" y="3686149"/>
                </a:cubicBezTo>
                <a:cubicBezTo>
                  <a:pt x="8277133" y="3687657"/>
                  <a:pt x="8276096" y="3677229"/>
                  <a:pt x="8273021" y="3692208"/>
                </a:cubicBezTo>
                <a:cubicBezTo>
                  <a:pt x="8269945" y="3707187"/>
                  <a:pt x="8252471" y="3757479"/>
                  <a:pt x="8260968" y="3776022"/>
                </a:cubicBezTo>
                <a:cubicBezTo>
                  <a:pt x="8231046" y="3875691"/>
                  <a:pt x="8223343" y="4023237"/>
                  <a:pt x="8209415" y="4060536"/>
                </a:cubicBezTo>
                <a:cubicBezTo>
                  <a:pt x="8204523" y="4150698"/>
                  <a:pt x="8212636" y="4164564"/>
                  <a:pt x="8203359" y="4222149"/>
                </a:cubicBezTo>
                <a:cubicBezTo>
                  <a:pt x="8198769" y="4287917"/>
                  <a:pt x="8194167" y="4339232"/>
                  <a:pt x="8197502" y="4364683"/>
                </a:cubicBezTo>
                <a:lnTo>
                  <a:pt x="8189960" y="4462471"/>
                </a:lnTo>
                <a:cubicBezTo>
                  <a:pt x="8192241" y="4503329"/>
                  <a:pt x="8157418" y="4500454"/>
                  <a:pt x="8157285" y="4526395"/>
                </a:cubicBezTo>
                <a:cubicBezTo>
                  <a:pt x="8151441" y="4623008"/>
                  <a:pt x="8136733" y="4632050"/>
                  <a:pt x="8127583" y="4649885"/>
                </a:cubicBezTo>
                <a:cubicBezTo>
                  <a:pt x="8109657" y="4687979"/>
                  <a:pt x="8101631" y="4758928"/>
                  <a:pt x="8086875" y="4799019"/>
                </a:cubicBezTo>
                <a:cubicBezTo>
                  <a:pt x="8070221" y="4834076"/>
                  <a:pt x="8077158" y="4811645"/>
                  <a:pt x="8071779" y="4849614"/>
                </a:cubicBezTo>
                <a:cubicBezTo>
                  <a:pt x="8057300" y="4853334"/>
                  <a:pt x="8029516" y="4883089"/>
                  <a:pt x="8046521" y="4919971"/>
                </a:cubicBezTo>
                <a:lnTo>
                  <a:pt x="7999171" y="5010766"/>
                </a:lnTo>
                <a:cubicBezTo>
                  <a:pt x="7980458" y="4983259"/>
                  <a:pt x="7994018" y="5107656"/>
                  <a:pt x="7974494" y="5088190"/>
                </a:cubicBezTo>
                <a:cubicBezTo>
                  <a:pt x="7961479" y="5102008"/>
                  <a:pt x="7970341" y="5118851"/>
                  <a:pt x="7960017" y="5143922"/>
                </a:cubicBezTo>
                <a:cubicBezTo>
                  <a:pt x="7951381" y="5192745"/>
                  <a:pt x="7947519" y="5226225"/>
                  <a:pt x="7940570" y="5284346"/>
                </a:cubicBezTo>
                <a:cubicBezTo>
                  <a:pt x="7938188" y="5338386"/>
                  <a:pt x="7933705" y="5337325"/>
                  <a:pt x="7923844" y="5390948"/>
                </a:cubicBezTo>
                <a:cubicBezTo>
                  <a:pt x="7922596" y="5429655"/>
                  <a:pt x="7906054" y="5449508"/>
                  <a:pt x="7905061" y="5470854"/>
                </a:cubicBezTo>
                <a:cubicBezTo>
                  <a:pt x="7925924" y="5526328"/>
                  <a:pt x="7883497" y="5496377"/>
                  <a:pt x="7900574" y="5529643"/>
                </a:cubicBezTo>
                <a:cubicBezTo>
                  <a:pt x="7894813" y="5550879"/>
                  <a:pt x="7899366" y="5587444"/>
                  <a:pt x="7889879" y="5597292"/>
                </a:cubicBezTo>
                <a:lnTo>
                  <a:pt x="7881533" y="5608899"/>
                </a:lnTo>
                <a:cubicBezTo>
                  <a:pt x="7877694" y="5623501"/>
                  <a:pt x="7869316" y="5660431"/>
                  <a:pt x="7866845" y="5684911"/>
                </a:cubicBezTo>
                <a:cubicBezTo>
                  <a:pt x="7856004" y="5692608"/>
                  <a:pt x="7861304" y="5734344"/>
                  <a:pt x="7866707" y="5755776"/>
                </a:cubicBezTo>
                <a:cubicBezTo>
                  <a:pt x="7867905" y="5792777"/>
                  <a:pt x="7841786" y="5848613"/>
                  <a:pt x="7858630" y="5889599"/>
                </a:cubicBezTo>
                <a:cubicBezTo>
                  <a:pt x="7861076" y="5932097"/>
                  <a:pt x="7859359" y="5940901"/>
                  <a:pt x="7862852" y="5989744"/>
                </a:cubicBezTo>
                <a:cubicBezTo>
                  <a:pt x="7870213" y="6020787"/>
                  <a:pt x="7836478" y="6024963"/>
                  <a:pt x="7834617" y="6084926"/>
                </a:cubicBezTo>
                <a:cubicBezTo>
                  <a:pt x="7828898" y="6134231"/>
                  <a:pt x="7850648" y="6240432"/>
                  <a:pt x="7830440" y="6346549"/>
                </a:cubicBezTo>
                <a:cubicBezTo>
                  <a:pt x="7840187" y="6409741"/>
                  <a:pt x="7834403" y="6468689"/>
                  <a:pt x="7828988" y="6527527"/>
                </a:cubicBezTo>
                <a:cubicBezTo>
                  <a:pt x="7812745" y="6585667"/>
                  <a:pt x="7840670" y="6579284"/>
                  <a:pt x="7833220" y="6627129"/>
                </a:cubicBezTo>
                <a:cubicBezTo>
                  <a:pt x="7836598" y="6635153"/>
                  <a:pt x="7838259" y="6697665"/>
                  <a:pt x="7833451" y="6694819"/>
                </a:cubicBezTo>
                <a:cubicBezTo>
                  <a:pt x="7835476" y="6716947"/>
                  <a:pt x="7854551" y="6732844"/>
                  <a:pt x="7859394" y="6765445"/>
                </a:cubicBezTo>
                <a:cubicBezTo>
                  <a:pt x="7860760" y="6776325"/>
                  <a:pt x="7863817" y="6810511"/>
                  <a:pt x="7866873" y="6844697"/>
                </a:cubicBezTo>
                <a:lnTo>
                  <a:pt x="7868076" y="6857999"/>
                </a:lnTo>
                <a:lnTo>
                  <a:pt x="0" y="6857999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B60E03-226B-E349-AD58-FC741E2803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7288" y="1045174"/>
            <a:ext cx="6329362" cy="2795160"/>
          </a:xfrm>
        </p:spPr>
        <p:txBody>
          <a:bodyPr>
            <a:normAutofit/>
          </a:bodyPr>
          <a:lstStyle/>
          <a:p>
            <a:r>
              <a:rPr lang="en-US" sz="4400" dirty="0"/>
              <a:t>Pipeline Parallel Systems for Big AI Models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2F819E-48CA-0641-8B06-01CC5CCBE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53537" y="4174333"/>
            <a:ext cx="4599197" cy="1136843"/>
          </a:xfrm>
        </p:spPr>
        <p:txBody>
          <a:bodyPr>
            <a:normAutofit/>
          </a:bodyPr>
          <a:lstStyle/>
          <a:p>
            <a:r>
              <a:rPr lang="en-US" sz="1800" dirty="0"/>
              <a:t>Speaker: </a:t>
            </a:r>
            <a:r>
              <a:rPr lang="en-US" sz="1800" dirty="0" err="1"/>
              <a:t>Shixiong</a:t>
            </a:r>
            <a:r>
              <a:rPr lang="en-US" sz="1800" dirty="0"/>
              <a:t> Zhao</a:t>
            </a:r>
          </a:p>
          <a:p>
            <a:r>
              <a:rPr lang="en-US" sz="1800" dirty="0"/>
              <a:t>Supervisor: Prof. Heming Cui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42C520-CFDA-2443-948D-8AF7C7D29B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3721" y="1792160"/>
            <a:ext cx="2870679" cy="324370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372557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41604-72CC-564C-BFB7-F58EEB503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Existing systems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8DD07B-AF50-034F-8E1B-B37826B7C5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GPipe</a:t>
            </a:r>
            <a:r>
              <a:rPr lang="en-US" dirty="0"/>
              <a:t> addresses challenge 1:</a:t>
            </a:r>
          </a:p>
          <a:p>
            <a:pPr lvl="1"/>
            <a:r>
              <a:rPr lang="en-US" dirty="0"/>
              <a:t>Drop activations in forward pass </a:t>
            </a:r>
          </a:p>
          <a:p>
            <a:pPr lvl="1"/>
            <a:r>
              <a:rPr lang="en-US" dirty="0"/>
              <a:t>Recompute all activations (i.e., perform another forward pass) in backward pass </a:t>
            </a:r>
          </a:p>
          <a:p>
            <a:pPr lvl="1"/>
            <a:r>
              <a:rPr lang="en-US" dirty="0"/>
              <a:t>Problem: all-recompute causes unnecessary overhead</a:t>
            </a:r>
          </a:p>
          <a:p>
            <a:r>
              <a:rPr lang="en-US" dirty="0"/>
              <a:t>Both Pipedream and </a:t>
            </a:r>
            <a:r>
              <a:rPr lang="en-US" dirty="0" err="1"/>
              <a:t>GPipe</a:t>
            </a:r>
            <a:r>
              <a:rPr lang="en-US" dirty="0"/>
              <a:t> neglects challenge 2:</a:t>
            </a:r>
          </a:p>
          <a:p>
            <a:pPr lvl="1"/>
            <a:r>
              <a:rPr lang="en-US" dirty="0"/>
              <a:t>Use static partition during whole training process</a:t>
            </a:r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38077FD2-8DAE-F444-8B98-8C778E3499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6451" y="27781"/>
            <a:ext cx="5970588" cy="2659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7365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03F04-28D8-3D46-BE92-D5068659C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VPipe</a:t>
            </a:r>
            <a:r>
              <a:rPr lang="en-US" dirty="0"/>
              <a:t> in a nutshell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BF1BCD-74F1-5545-9FA9-00145FEB8B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60888"/>
          </a:xfrm>
        </p:spPr>
        <p:txBody>
          <a:bodyPr>
            <a:normAutofit/>
          </a:bodyPr>
          <a:lstStyle/>
          <a:p>
            <a:r>
              <a:rPr lang="en-US" dirty="0"/>
              <a:t>Manage training Activations by incorporating intuitions from pipeline </a:t>
            </a:r>
          </a:p>
          <a:p>
            <a:pPr lvl="1"/>
            <a:r>
              <a:rPr lang="en-US" dirty="0"/>
              <a:t>Intuition 1: front stages have much heavier burden than the rear stages</a:t>
            </a:r>
          </a:p>
          <a:p>
            <a:pPr lvl="2"/>
            <a:r>
              <a:rPr lang="en-US" dirty="0"/>
              <a:t>A smart-recompute strategy: recompute more on front stages and recompute less on rear stages </a:t>
            </a:r>
          </a:p>
          <a:p>
            <a:pPr lvl="1"/>
            <a:r>
              <a:rPr lang="en-US" dirty="0"/>
              <a:t>Intuition 2: a time window exists between each forward and backward pass of each data batch </a:t>
            </a:r>
          </a:p>
          <a:p>
            <a:pPr lvl="2"/>
            <a:r>
              <a:rPr lang="en-US" dirty="0"/>
              <a:t>Swap activations to CPU and pre-fetch them back before backward pass</a:t>
            </a:r>
          </a:p>
          <a:p>
            <a:r>
              <a:rPr lang="en-US" dirty="0"/>
              <a:t>Dynamically adjust layer partitions according to real time execution statistics</a:t>
            </a:r>
          </a:p>
          <a:p>
            <a:pPr lvl="1"/>
            <a:r>
              <a:rPr lang="en-US" dirty="0" err="1"/>
              <a:t>VPipe</a:t>
            </a:r>
            <a:r>
              <a:rPr lang="en-US" dirty="0"/>
              <a:t> firstly introduces a non-stop live layer migration protocol to enforce new partition plan</a:t>
            </a:r>
          </a:p>
          <a:p>
            <a:pPr lvl="1"/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C46A475-0EA3-2A46-B8E1-10F8CFA06B5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8267" y="127488"/>
            <a:ext cx="4645533" cy="156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9189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46651-CA56-144B-9B73-674558576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VPipe</a:t>
            </a:r>
            <a:r>
              <a:rPr lang="en-US" dirty="0"/>
              <a:t> Architecture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10895BE4-0499-3E4C-89F0-1E8F1B1BA6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664" y="1620198"/>
            <a:ext cx="10250671" cy="4872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2285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DDDB3-6E34-0343-A0E0-15E941E44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Swap, recompute, and partition forms a </a:t>
            </a:r>
            <a:r>
              <a:rPr lang="en-HK" dirty="0"/>
              <a:t>combinatorial </a:t>
            </a:r>
            <a:r>
              <a:rPr lang="en-US" dirty="0"/>
              <a:t>optimization problem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31163A9-27B9-3643-A793-01CD2C4A3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NP-complete</a:t>
            </a:r>
          </a:p>
          <a:p>
            <a:r>
              <a:rPr lang="en-US" dirty="0" err="1"/>
              <a:t>VPipe</a:t>
            </a:r>
            <a:r>
              <a:rPr lang="en-US" dirty="0"/>
              <a:t> solves it by decomposition and iteration</a:t>
            </a:r>
          </a:p>
          <a:p>
            <a:endParaRPr lang="en-US" dirty="0"/>
          </a:p>
        </p:txBody>
      </p:sp>
      <p:pic>
        <p:nvPicPr>
          <p:cNvPr id="14" name="Picture 13" descr="A picture containing table&#10;&#10;Description automatically generated">
            <a:extLst>
              <a:ext uri="{FF2B5EF4-FFF2-40B4-BE49-F238E27FC236}">
                <a16:creationId xmlns:a16="http://schemas.microsoft.com/office/drawing/2014/main" id="{B28CA4B0-C56F-C440-A368-7402DE0D6F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325" y="2921000"/>
            <a:ext cx="5715000" cy="6781800"/>
          </a:xfrm>
          <a:prstGeom prst="rect">
            <a:avLst/>
          </a:prstGeom>
        </p:spPr>
      </p:pic>
      <p:pic>
        <p:nvPicPr>
          <p:cNvPr id="16" name="Picture 15" descr="A picture containing text, receipt, screenshot&#10;&#10;Description automatically generated">
            <a:extLst>
              <a:ext uri="{FF2B5EF4-FFF2-40B4-BE49-F238E27FC236}">
                <a16:creationId xmlns:a16="http://schemas.microsoft.com/office/drawing/2014/main" id="{EEFC3013-7B84-1049-A966-1F9C9FF281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3200" y="2921000"/>
            <a:ext cx="2844965" cy="3065463"/>
          </a:xfrm>
          <a:prstGeom prst="rect">
            <a:avLst/>
          </a:prstGeom>
        </p:spPr>
      </p:pic>
      <p:pic>
        <p:nvPicPr>
          <p:cNvPr id="18" name="Picture 17" descr="A picture containing text&#10;&#10;Description automatically generated">
            <a:extLst>
              <a:ext uri="{FF2B5EF4-FFF2-40B4-BE49-F238E27FC236}">
                <a16:creationId xmlns:a16="http://schemas.microsoft.com/office/drawing/2014/main" id="{0BECB232-5D1E-1F4E-893C-D426639A92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4170" y="3815912"/>
            <a:ext cx="2844965" cy="3042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7740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51F39-33B4-0B45-A709-662AC543E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Non-stop layer migration protocol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ECDC7-1DCF-4542-AC9C-1103B0AEB5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91100" cy="4351338"/>
          </a:xfrm>
        </p:spPr>
        <p:txBody>
          <a:bodyPr/>
          <a:lstStyle/>
          <a:p>
            <a:r>
              <a:rPr lang="en-US" dirty="0"/>
              <a:t>Async activation migration by overlapping communication with computation</a:t>
            </a:r>
          </a:p>
          <a:p>
            <a:r>
              <a:rPr lang="en-US" dirty="0"/>
              <a:t>Strong barrier check to enforce correctness and transparency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E53593EA-7C4D-6B45-96FB-31E4FFD2B8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9300" y="1543050"/>
            <a:ext cx="5584885" cy="531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5875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266A3-F252-1640-A3D8-7E79CC6C9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Results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35C97-3E93-A542-A91F-5DF1863915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076825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Large Model Training</a:t>
            </a:r>
          </a:p>
          <a:p>
            <a:pPr lvl="1"/>
            <a:r>
              <a:rPr lang="en-US" dirty="0"/>
              <a:t>E.g., Transformer</a:t>
            </a:r>
          </a:p>
          <a:p>
            <a:r>
              <a:rPr lang="en-US" dirty="0"/>
              <a:t>Dynamic Model Training</a:t>
            </a:r>
          </a:p>
          <a:p>
            <a:pPr lvl="1"/>
            <a:r>
              <a:rPr lang="en-US" dirty="0"/>
              <a:t>E.g., Evolved Transformer</a:t>
            </a:r>
          </a:p>
          <a:p>
            <a:pPr lvl="1"/>
            <a:r>
              <a:rPr lang="en-US" dirty="0"/>
              <a:t>More applications such as one-shot pruning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2000" dirty="0"/>
              <a:t>More detailed evaluations, refer to our paper</a:t>
            </a: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EC44B9C5-0EB6-1B40-A6AC-26CA90437B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2502" y="1690688"/>
            <a:ext cx="5969000" cy="511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7615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148F38FB-D2EF-7747-A198-89D32D8B05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0237" y="1338179"/>
            <a:ext cx="7040008" cy="313635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C2266A3-F252-1640-A3D8-7E79CC6C9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Results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35C97-3E93-A542-A91F-5DF1863915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076825" cy="4351338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2000" dirty="0"/>
              <a:t>More detailed evaluations, refer to our paper</a:t>
            </a:r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7DED12A7-4E17-C044-B2CA-E21843159E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67733" y="1335635"/>
            <a:ext cx="6260914" cy="3136352"/>
          </a:xfrm>
          <a:prstGeom prst="rect">
            <a:avLst/>
          </a:prstGeom>
        </p:spPr>
      </p:pic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16B5E48D-66DB-8946-B219-7089A3E1574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0237" y="4694382"/>
            <a:ext cx="5643563" cy="2163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1755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1A7E2-789A-C649-98C2-0DD646FC9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Extend </a:t>
            </a:r>
            <a:r>
              <a:rPr lang="en-US" altLang="zh-CN" dirty="0" err="1"/>
              <a:t>VPipe</a:t>
            </a:r>
            <a:r>
              <a:rPr lang="en-US" altLang="zh-CN" dirty="0"/>
              <a:t> to a system platform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04DB6A-C76A-3E47-99DC-2746616A14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60925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/>
              <a:t>Collaborating with Huawei</a:t>
            </a:r>
            <a:endParaRPr lang="en-US" dirty="0"/>
          </a:p>
          <a:p>
            <a:r>
              <a:rPr lang="en-US" dirty="0" err="1"/>
              <a:t>VPipe</a:t>
            </a:r>
            <a:r>
              <a:rPr lang="en-US" dirty="0"/>
              <a:t> has already supported 3-D parallelism and in the process of tremendous optimizations</a:t>
            </a:r>
          </a:p>
          <a:p>
            <a:pPr lvl="1"/>
            <a:r>
              <a:rPr lang="en-US" dirty="0"/>
              <a:t>Trained a GPT-2 Large model on 32 V100 GPUs with cutting edge throughput</a:t>
            </a:r>
          </a:p>
          <a:p>
            <a:pPr lvl="1"/>
            <a:r>
              <a:rPr lang="en-US" dirty="0"/>
              <a:t>Use Data parallel, Intra-layer model parallel, and Pipeline parallel</a:t>
            </a:r>
          </a:p>
          <a:p>
            <a:r>
              <a:rPr lang="en-US" dirty="0"/>
              <a:t>Designing a new parallel training system for extreme dynamic training processes </a:t>
            </a:r>
          </a:p>
          <a:p>
            <a:pPr lvl="1"/>
            <a:r>
              <a:rPr lang="en-US" dirty="0"/>
              <a:t>One-shot neural architecture search</a:t>
            </a:r>
          </a:p>
          <a:p>
            <a:pPr lvl="1"/>
            <a:r>
              <a:rPr lang="en-US" dirty="0"/>
              <a:t>One-shot pruning and training</a:t>
            </a:r>
          </a:p>
          <a:p>
            <a:r>
              <a:rPr lang="en-US" altLang="zh-CN" dirty="0"/>
              <a:t>Fast, Reusable and Adaptive </a:t>
            </a:r>
            <a:r>
              <a:rPr lang="en-US" dirty="0"/>
              <a:t>Compiler for </a:t>
            </a:r>
            <a:r>
              <a:rPr lang="en-US" altLang="zh-CN" dirty="0"/>
              <a:t>Training and Inference </a:t>
            </a:r>
            <a:endParaRPr lang="en-US" dirty="0"/>
          </a:p>
          <a:p>
            <a:r>
              <a:rPr lang="en-US" dirty="0"/>
              <a:t>Communication optimization for GPU-GPU collective communication libraries (NCCL)</a:t>
            </a:r>
          </a:p>
          <a:p>
            <a:r>
              <a:rPr lang="en-US" dirty="0"/>
              <a:t>More on Transformer</a:t>
            </a:r>
          </a:p>
          <a:p>
            <a:pPr lvl="1"/>
            <a:r>
              <a:rPr lang="en-US" dirty="0"/>
              <a:t>Neural Architecture Search in one-shot </a:t>
            </a:r>
          </a:p>
          <a:p>
            <a:pPr lvl="1"/>
            <a:r>
              <a:rPr lang="en-US" dirty="0"/>
              <a:t>Mixture-of-Expert Transformer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443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4AB26-D0F8-0646-BFA3-346857D2F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Trends of Machine Learning (ML)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5D0253-E548-3548-892F-D936057645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32008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Large models succeed in tasks including NLP, Computer Vision, …</a:t>
            </a:r>
          </a:p>
          <a:p>
            <a:pPr lvl="1"/>
            <a:r>
              <a:rPr lang="en-US" dirty="0"/>
              <a:t>Transformer based: BERT, Vision Transformer, GPT-2, GPT-3</a:t>
            </a:r>
          </a:p>
          <a:p>
            <a:r>
              <a:rPr lang="en-US" dirty="0"/>
              <a:t>Huge mount of parameters =&gt; </a:t>
            </a:r>
            <a:r>
              <a:rPr lang="en-US" altLang="zh-CN" dirty="0"/>
              <a:t>training</a:t>
            </a:r>
            <a:r>
              <a:rPr lang="zh-CN" altLang="en-US" dirty="0"/>
              <a:t> </a:t>
            </a:r>
            <a:r>
              <a:rPr lang="en-US" altLang="zh-CN" dirty="0"/>
              <a:t>exceeds</a:t>
            </a:r>
            <a:r>
              <a:rPr lang="zh-CN" altLang="en-US" dirty="0"/>
              <a:t> </a:t>
            </a:r>
            <a:r>
              <a:rPr lang="en-US" dirty="0"/>
              <a:t>a single GPU's capacity</a:t>
            </a:r>
          </a:p>
          <a:p>
            <a:pPr lvl="1"/>
            <a:r>
              <a:rPr lang="en-US" dirty="0"/>
              <a:t>GPT-3 175 billion parameters</a:t>
            </a:r>
          </a:p>
          <a:p>
            <a:pPr lvl="1"/>
            <a:r>
              <a:rPr lang="en-US" dirty="0"/>
              <a:t>CPM-Large 10+ billion parameters</a:t>
            </a:r>
          </a:p>
          <a:p>
            <a:pPr lvl="2"/>
            <a:r>
              <a:rPr lang="en-US" dirty="0"/>
              <a:t>GPT-2 workaround for Chinese</a:t>
            </a:r>
          </a:p>
          <a:p>
            <a:r>
              <a:rPr lang="en-US" dirty="0"/>
              <a:t>Complex architectures </a:t>
            </a:r>
            <a:r>
              <a:rPr lang="en-US" altLang="zh-CN" dirty="0"/>
              <a:t>=&gt;</a:t>
            </a:r>
            <a:r>
              <a:rPr lang="zh-CN" altLang="en-US" dirty="0"/>
              <a:t> </a:t>
            </a:r>
            <a:r>
              <a:rPr lang="en-US" dirty="0"/>
              <a:t>expedit</a:t>
            </a:r>
            <a:r>
              <a:rPr lang="en-US" altLang="zh-CN" dirty="0"/>
              <a:t>es</a:t>
            </a:r>
            <a:r>
              <a:rPr lang="en-US" dirty="0"/>
              <a:t> Exploratory and Dynamic </a:t>
            </a:r>
            <a:r>
              <a:rPr lang="en-US" altLang="zh-CN" dirty="0"/>
              <a:t>training</a:t>
            </a:r>
            <a:endParaRPr lang="en-US" dirty="0"/>
          </a:p>
          <a:p>
            <a:pPr lvl="1"/>
            <a:r>
              <a:rPr lang="en-US" altLang="zh-CN" dirty="0"/>
              <a:t>E.g.,</a:t>
            </a:r>
            <a:r>
              <a:rPr lang="zh-CN" altLang="en-US" dirty="0"/>
              <a:t> </a:t>
            </a:r>
            <a:r>
              <a:rPr lang="en-US" altLang="zh-CN" dirty="0"/>
              <a:t>Neural</a:t>
            </a:r>
            <a:r>
              <a:rPr lang="zh-CN" altLang="en-US" dirty="0"/>
              <a:t> </a:t>
            </a:r>
            <a:r>
              <a:rPr lang="en-US" altLang="zh-CN" dirty="0"/>
              <a:t>Architecture</a:t>
            </a:r>
            <a:r>
              <a:rPr lang="zh-CN" altLang="en-US" dirty="0"/>
              <a:t> </a:t>
            </a:r>
            <a:r>
              <a:rPr lang="en-US" altLang="zh-CN" dirty="0"/>
              <a:t>Search</a:t>
            </a:r>
            <a:r>
              <a:rPr lang="zh-CN" altLang="en-US" dirty="0"/>
              <a:t> </a:t>
            </a:r>
            <a:r>
              <a:rPr lang="en-US" altLang="zh-CN" dirty="0"/>
              <a:t>=&gt;</a:t>
            </a:r>
            <a:r>
              <a:rPr lang="zh-CN" altLang="en-US" dirty="0"/>
              <a:t> </a:t>
            </a:r>
            <a:r>
              <a:rPr lang="en-US" altLang="zh-CN" dirty="0"/>
              <a:t>Evolved</a:t>
            </a:r>
            <a:r>
              <a:rPr lang="zh-CN" altLang="en-US" dirty="0"/>
              <a:t> </a:t>
            </a:r>
            <a:r>
              <a:rPr lang="en-US" altLang="zh-CN" dirty="0"/>
              <a:t>Transformer</a:t>
            </a:r>
            <a:r>
              <a:rPr lang="zh-CN" altLang="en-US" dirty="0"/>
              <a:t> </a:t>
            </a:r>
            <a:endParaRPr lang="en-US" altLang="zh-CN" dirty="0"/>
          </a:p>
          <a:p>
            <a:pPr lvl="1"/>
            <a:r>
              <a:rPr lang="en-HK" altLang="zh-CN" dirty="0"/>
              <a:t>E</a:t>
            </a:r>
            <a:r>
              <a:rPr lang="en-US" altLang="zh-CN" dirty="0"/>
              <a:t>.g.,</a:t>
            </a:r>
            <a:r>
              <a:rPr lang="zh-CN" altLang="en-US" dirty="0"/>
              <a:t> </a:t>
            </a:r>
            <a:r>
              <a:rPr lang="en-US" altLang="zh-CN" dirty="0"/>
              <a:t>One-shot</a:t>
            </a:r>
            <a:r>
              <a:rPr lang="zh-CN" altLang="en-US" dirty="0"/>
              <a:t> </a:t>
            </a:r>
            <a:r>
              <a:rPr lang="en-US" altLang="zh-CN" dirty="0"/>
              <a:t>Pruning and Training</a:t>
            </a:r>
            <a:endParaRPr lang="en-HK" altLang="zh-CN" dirty="0"/>
          </a:p>
          <a:p>
            <a:pPr lvl="1"/>
            <a:r>
              <a:rPr lang="en-US" altLang="zh-CN" dirty="0"/>
              <a:t>DNN</a:t>
            </a:r>
            <a:r>
              <a:rPr lang="zh-CN" altLang="en-US" dirty="0"/>
              <a:t> </a:t>
            </a:r>
            <a:r>
              <a:rPr lang="en-US" altLang="zh-CN" dirty="0"/>
              <a:t>Architectures</a:t>
            </a:r>
            <a:r>
              <a:rPr lang="zh-CN" altLang="en-US" dirty="0"/>
              <a:t> </a:t>
            </a:r>
            <a:r>
              <a:rPr lang="en-US" altLang="zh-CN" dirty="0"/>
              <a:t>may vary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minute</a:t>
            </a:r>
            <a:r>
              <a:rPr lang="zh-CN" altLang="en-US" dirty="0"/>
              <a:t> </a:t>
            </a:r>
            <a:r>
              <a:rPr lang="en-US" altLang="zh-CN" dirty="0"/>
              <a:t>level</a:t>
            </a:r>
            <a:endParaRPr lang="en-US" dirty="0"/>
          </a:p>
          <a:p>
            <a:r>
              <a:rPr lang="en-US" dirty="0"/>
              <a:t>Bring challenges to existing parallel training systems</a:t>
            </a:r>
          </a:p>
        </p:txBody>
      </p:sp>
    </p:spTree>
    <p:extLst>
      <p:ext uri="{BB962C8B-B14F-4D97-AF65-F5344CB8AC3E}">
        <p14:creationId xmlns:p14="http://schemas.microsoft.com/office/powerpoint/2010/main" val="1318870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F8398-1B6C-CD4A-9CE9-DBA849F5B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Revisit</a:t>
            </a:r>
            <a:r>
              <a:rPr lang="zh-CN" altLang="en-US" dirty="0"/>
              <a:t> </a:t>
            </a:r>
            <a:r>
              <a:rPr lang="en-US" altLang="zh-CN" dirty="0"/>
              <a:t>DNN</a:t>
            </a:r>
            <a:r>
              <a:rPr lang="zh-CN" altLang="en-US" dirty="0"/>
              <a:t> </a:t>
            </a:r>
            <a:r>
              <a:rPr lang="en-US" altLang="zh-CN" dirty="0"/>
              <a:t>Training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980944-B157-CE4B-AF40-E0E40F8535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Batch-based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Iterative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processing:</a:t>
            </a:r>
          </a:p>
          <a:p>
            <a:pPr lvl="1"/>
            <a:r>
              <a:rPr lang="en-US" altLang="zh-CN" dirty="0"/>
              <a:t>Forward</a:t>
            </a:r>
            <a:r>
              <a:rPr lang="zh-CN" altLang="en-US" dirty="0"/>
              <a:t> </a:t>
            </a:r>
            <a:r>
              <a:rPr lang="en-US" altLang="zh-CN" dirty="0"/>
              <a:t>Pass:</a:t>
            </a:r>
            <a:r>
              <a:rPr lang="zh-CN" altLang="en-US" dirty="0"/>
              <a:t> </a:t>
            </a:r>
            <a:r>
              <a:rPr lang="en-US" altLang="zh-CN" dirty="0"/>
              <a:t>compute</a:t>
            </a:r>
            <a:r>
              <a:rPr lang="zh-CN" altLang="en-US" dirty="0"/>
              <a:t> </a:t>
            </a:r>
            <a:r>
              <a:rPr lang="en-US" altLang="zh-CN" dirty="0"/>
              <a:t>loss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produces</a:t>
            </a:r>
            <a:r>
              <a:rPr lang="zh-CN" altLang="en-US" dirty="0"/>
              <a:t> </a:t>
            </a:r>
            <a:r>
              <a:rPr lang="en-US" altLang="zh-CN" dirty="0"/>
              <a:t>activations</a:t>
            </a:r>
            <a:endParaRPr lang="en-HK" altLang="zh-CN" dirty="0"/>
          </a:p>
          <a:p>
            <a:pPr lvl="1"/>
            <a:r>
              <a:rPr lang="en-US" altLang="zh-CN" dirty="0"/>
              <a:t>Backward</a:t>
            </a:r>
            <a:r>
              <a:rPr lang="zh-CN" altLang="en-US" dirty="0"/>
              <a:t> </a:t>
            </a:r>
            <a:r>
              <a:rPr lang="en-US" altLang="zh-CN" dirty="0"/>
              <a:t>Pass:</a:t>
            </a:r>
            <a:r>
              <a:rPr lang="zh-CN" altLang="en-US" dirty="0"/>
              <a:t> </a:t>
            </a:r>
            <a:r>
              <a:rPr lang="en-US" altLang="zh-CN" dirty="0"/>
              <a:t>back-propagate</a:t>
            </a:r>
            <a:r>
              <a:rPr lang="zh-CN" altLang="en-US" dirty="0"/>
              <a:t> </a:t>
            </a:r>
            <a:r>
              <a:rPr lang="en-US" altLang="zh-CN" dirty="0"/>
              <a:t>loss,</a:t>
            </a:r>
            <a:r>
              <a:rPr lang="zh-CN" altLang="en-US" dirty="0"/>
              <a:t> </a:t>
            </a:r>
            <a:r>
              <a:rPr lang="en-US" altLang="zh-CN" dirty="0"/>
              <a:t>produces</a:t>
            </a:r>
            <a:r>
              <a:rPr lang="zh-CN" altLang="en-US" dirty="0"/>
              <a:t> </a:t>
            </a:r>
            <a:r>
              <a:rPr lang="en-US" altLang="zh-CN" dirty="0"/>
              <a:t>gradient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consumes</a:t>
            </a:r>
            <a:r>
              <a:rPr lang="zh-CN" altLang="en-US" dirty="0"/>
              <a:t> </a:t>
            </a:r>
            <a:r>
              <a:rPr lang="en-US" altLang="zh-CN" dirty="0"/>
              <a:t>activations</a:t>
            </a:r>
          </a:p>
          <a:p>
            <a:pPr lvl="1"/>
            <a:r>
              <a:rPr lang="en-US" altLang="zh-CN" dirty="0"/>
              <a:t>Optimizer</a:t>
            </a:r>
            <a:r>
              <a:rPr lang="zh-CN" altLang="en-US" dirty="0"/>
              <a:t> </a:t>
            </a:r>
            <a:r>
              <a:rPr lang="en-US" altLang="zh-CN" dirty="0"/>
              <a:t>Step:</a:t>
            </a:r>
            <a:r>
              <a:rPr lang="zh-CN" altLang="en-US" dirty="0"/>
              <a:t> </a:t>
            </a:r>
            <a:r>
              <a:rPr lang="en-US" altLang="zh-CN" dirty="0"/>
              <a:t>update</a:t>
            </a:r>
            <a:r>
              <a:rPr lang="zh-CN" altLang="en-US" dirty="0"/>
              <a:t> </a:t>
            </a:r>
            <a:r>
              <a:rPr lang="en-US" altLang="zh-CN" dirty="0"/>
              <a:t>parameters</a:t>
            </a:r>
            <a:r>
              <a:rPr lang="zh-CN" altLang="en-US" dirty="0"/>
              <a:t> </a:t>
            </a:r>
            <a:r>
              <a:rPr lang="en-US" altLang="zh-CN" dirty="0"/>
              <a:t>according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history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produced</a:t>
            </a:r>
            <a:r>
              <a:rPr lang="zh-CN" altLang="en-US" dirty="0"/>
              <a:t> </a:t>
            </a:r>
            <a:r>
              <a:rPr lang="en-US" altLang="zh-CN" dirty="0"/>
              <a:t>gradient</a:t>
            </a:r>
          </a:p>
          <a:p>
            <a:r>
              <a:rPr lang="en-US" altLang="zh-CN" dirty="0"/>
              <a:t>GPU memory</a:t>
            </a:r>
            <a:r>
              <a:rPr lang="zh-CN" altLang="en-US" dirty="0"/>
              <a:t> </a:t>
            </a:r>
            <a:r>
              <a:rPr lang="en-US" altLang="zh-CN" dirty="0"/>
              <a:t>consumption</a:t>
            </a:r>
          </a:p>
          <a:p>
            <a:pPr lvl="1"/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Parameters</a:t>
            </a:r>
            <a:r>
              <a:rPr lang="zh-CN" altLang="en-US" dirty="0"/>
              <a:t> </a:t>
            </a:r>
            <a:r>
              <a:rPr lang="en-US" altLang="zh-CN" dirty="0"/>
              <a:t>(increase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size)</a:t>
            </a:r>
          </a:p>
          <a:p>
            <a:pPr lvl="1"/>
            <a:r>
              <a:rPr lang="en-US" altLang="zh-CN" dirty="0"/>
              <a:t>Scratch</a:t>
            </a:r>
            <a:r>
              <a:rPr lang="zh-CN" altLang="en-US" dirty="0"/>
              <a:t> </a:t>
            </a:r>
            <a:r>
              <a:rPr lang="en-US" altLang="zh-CN" dirty="0"/>
              <a:t>space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computation</a:t>
            </a:r>
            <a:r>
              <a:rPr lang="zh-CN" altLang="en-US" dirty="0"/>
              <a:t> </a:t>
            </a:r>
            <a:r>
              <a:rPr lang="en-US" altLang="zh-CN" dirty="0"/>
              <a:t>(Transient</a:t>
            </a:r>
            <a:r>
              <a:rPr lang="zh-CN" altLang="en-US" dirty="0"/>
              <a:t> </a:t>
            </a:r>
            <a:r>
              <a:rPr lang="en-US" altLang="zh-CN" dirty="0"/>
              <a:t>usage,</a:t>
            </a:r>
            <a:r>
              <a:rPr lang="zh-CN" altLang="en-US" dirty="0"/>
              <a:t> </a:t>
            </a:r>
            <a:r>
              <a:rPr lang="en-US" altLang="zh-CN" dirty="0"/>
              <a:t>released</a:t>
            </a:r>
            <a:r>
              <a:rPr lang="zh-CN" altLang="en-US" dirty="0"/>
              <a:t> </a:t>
            </a:r>
            <a:r>
              <a:rPr lang="en-US" altLang="zh-CN" dirty="0"/>
              <a:t>immediately)</a:t>
            </a:r>
          </a:p>
          <a:p>
            <a:pPr lvl="1"/>
            <a:r>
              <a:rPr lang="en-US" altLang="zh-CN" dirty="0"/>
              <a:t>Activations</a:t>
            </a:r>
            <a:r>
              <a:rPr lang="zh-CN" altLang="en-US" dirty="0"/>
              <a:t> </a:t>
            </a:r>
            <a:r>
              <a:rPr lang="en-US" altLang="zh-CN" dirty="0"/>
              <a:t>(up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70-80%,</a:t>
            </a:r>
            <a:r>
              <a:rPr lang="zh-CN" altLang="en-US" dirty="0"/>
              <a:t> </a:t>
            </a:r>
            <a:r>
              <a:rPr lang="en-US" altLang="zh-CN" dirty="0"/>
              <a:t>increase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batch</a:t>
            </a:r>
            <a:r>
              <a:rPr lang="zh-CN" altLang="en-US" dirty="0"/>
              <a:t> </a:t>
            </a:r>
            <a:r>
              <a:rPr lang="en-US" altLang="zh-CN" dirty="0"/>
              <a:t>size)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959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EB5F7-C099-C245-AF92-B670E0910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707624" cy="1325563"/>
          </a:xfrm>
        </p:spPr>
        <p:txBody>
          <a:bodyPr/>
          <a:lstStyle/>
          <a:p>
            <a:r>
              <a:rPr lang="en-US" altLang="zh-CN" dirty="0"/>
              <a:t>Parallel</a:t>
            </a:r>
            <a:r>
              <a:rPr lang="zh-CN" altLang="en-US" dirty="0"/>
              <a:t> </a:t>
            </a:r>
            <a:r>
              <a:rPr lang="en-US" altLang="zh-CN" dirty="0"/>
              <a:t>Training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8851D8-D635-CE4E-AF1C-C645FBCC27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94631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Parallel</a:t>
            </a:r>
            <a:r>
              <a:rPr lang="zh-CN" altLang="en-US" dirty="0"/>
              <a:t> </a:t>
            </a:r>
            <a:r>
              <a:rPr lang="en-US" altLang="zh-CN" dirty="0"/>
              <a:t>Training</a:t>
            </a:r>
            <a:r>
              <a:rPr lang="zh-CN" altLang="en-US" dirty="0"/>
              <a:t> </a:t>
            </a:r>
            <a:r>
              <a:rPr lang="en-US" altLang="zh-CN" dirty="0"/>
              <a:t>becomes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MUST</a:t>
            </a:r>
          </a:p>
          <a:p>
            <a:pPr lvl="1"/>
            <a:r>
              <a:rPr lang="en-US" altLang="zh-CN" dirty="0"/>
              <a:t>Accelerate</a:t>
            </a:r>
            <a:r>
              <a:rPr lang="zh-CN" altLang="en-US" dirty="0"/>
              <a:t> </a:t>
            </a:r>
            <a:r>
              <a:rPr lang="en-US" altLang="zh-CN" dirty="0"/>
              <a:t>training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more</a:t>
            </a:r>
            <a:r>
              <a:rPr lang="zh-CN" altLang="en-US" dirty="0"/>
              <a:t> </a:t>
            </a:r>
            <a:r>
              <a:rPr lang="en-US" altLang="zh-CN" dirty="0"/>
              <a:t>GPUs</a:t>
            </a:r>
          </a:p>
          <a:p>
            <a:pPr lvl="1"/>
            <a:r>
              <a:rPr lang="en-US" altLang="zh-CN" dirty="0"/>
              <a:t>Support</a:t>
            </a:r>
            <a:r>
              <a:rPr lang="zh-CN" altLang="en-US" dirty="0"/>
              <a:t> </a:t>
            </a:r>
            <a:r>
              <a:rPr lang="en-US" altLang="zh-CN" dirty="0"/>
              <a:t>larger</a:t>
            </a:r>
            <a:r>
              <a:rPr lang="zh-CN" altLang="en-US" dirty="0"/>
              <a:t> </a:t>
            </a:r>
            <a:r>
              <a:rPr lang="en-US" altLang="zh-CN" dirty="0"/>
              <a:t>DNNs that</a:t>
            </a:r>
            <a:r>
              <a:rPr lang="zh-CN" altLang="en-US" dirty="0"/>
              <a:t> </a:t>
            </a:r>
            <a:r>
              <a:rPr lang="en-US" altLang="zh-CN" dirty="0"/>
              <a:t>cannot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trained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single GPU</a:t>
            </a:r>
          </a:p>
          <a:p>
            <a:r>
              <a:rPr lang="en-US" altLang="zh-CN" dirty="0"/>
              <a:t>Modern</a:t>
            </a:r>
            <a:r>
              <a:rPr lang="zh-CN" altLang="en-US" dirty="0"/>
              <a:t> </a:t>
            </a:r>
            <a:r>
              <a:rPr lang="en-US" altLang="zh-CN" dirty="0"/>
              <a:t>parallel</a:t>
            </a:r>
            <a:r>
              <a:rPr lang="zh-CN" altLang="en-US" dirty="0"/>
              <a:t> </a:t>
            </a:r>
            <a:r>
              <a:rPr lang="en-US" altLang="zh-CN" dirty="0"/>
              <a:t>training</a:t>
            </a:r>
            <a:r>
              <a:rPr lang="zh-CN" altLang="en-US" dirty="0"/>
              <a:t> </a:t>
            </a:r>
            <a:r>
              <a:rPr lang="en-US" altLang="zh-CN" dirty="0"/>
              <a:t>systems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3D</a:t>
            </a:r>
            <a:r>
              <a:rPr lang="zh-CN" altLang="en-US" dirty="0"/>
              <a:t> </a:t>
            </a:r>
            <a:r>
              <a:rPr lang="en-US" altLang="zh-CN" dirty="0"/>
              <a:t>parallelism</a:t>
            </a:r>
          </a:p>
          <a:p>
            <a:pPr lvl="1"/>
            <a:r>
              <a:rPr lang="en-US" dirty="0"/>
              <a:t>Data parallelism</a:t>
            </a:r>
          </a:p>
          <a:p>
            <a:pPr lvl="2"/>
            <a:r>
              <a:rPr lang="en-US" altLang="zh-CN" dirty="0"/>
              <a:t>Replicate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across</a:t>
            </a:r>
            <a:r>
              <a:rPr lang="zh-CN" altLang="en-US" dirty="0"/>
              <a:t> </a:t>
            </a:r>
            <a:r>
              <a:rPr lang="en-US" altLang="zh-CN" dirty="0"/>
              <a:t>GPUs,</a:t>
            </a:r>
            <a:r>
              <a:rPr lang="zh-CN" altLang="en-US" dirty="0"/>
              <a:t> </a:t>
            </a:r>
            <a:r>
              <a:rPr lang="en-US" altLang="zh-CN" dirty="0"/>
              <a:t>processing</a:t>
            </a:r>
            <a:r>
              <a:rPr lang="zh-CN" altLang="en-US" dirty="0"/>
              <a:t> </a:t>
            </a:r>
            <a:r>
              <a:rPr lang="en-US" altLang="zh-CN" dirty="0"/>
              <a:t>batches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parallel,</a:t>
            </a:r>
            <a:r>
              <a:rPr lang="zh-CN" altLang="en-US" dirty="0"/>
              <a:t> </a:t>
            </a:r>
            <a:r>
              <a:rPr lang="en-US" altLang="zh-CN" dirty="0"/>
              <a:t>all-reduce</a:t>
            </a:r>
            <a:r>
              <a:rPr lang="zh-CN" altLang="en-US" dirty="0"/>
              <a:t> </a:t>
            </a:r>
            <a:r>
              <a:rPr lang="en-US" altLang="zh-CN" dirty="0"/>
              <a:t>gradients</a:t>
            </a:r>
          </a:p>
          <a:p>
            <a:pPr lvl="2"/>
            <a:r>
              <a:rPr lang="en-US" altLang="zh-CN" dirty="0"/>
              <a:t>Major bottleneck: large communication volume (2 x parameter size)</a:t>
            </a:r>
          </a:p>
          <a:p>
            <a:pPr lvl="1"/>
            <a:r>
              <a:rPr lang="en-US" altLang="zh-CN" dirty="0"/>
              <a:t>(Intra-Layer) Model parallelism</a:t>
            </a:r>
          </a:p>
          <a:p>
            <a:pPr lvl="2"/>
            <a:r>
              <a:rPr lang="en-US" altLang="zh-CN" dirty="0"/>
              <a:t>Usually applied when a single layer cannot fit in a single GPU, split a layer across GPUs</a:t>
            </a:r>
          </a:p>
          <a:p>
            <a:pPr lvl="2"/>
            <a:r>
              <a:rPr lang="en-US" altLang="zh-CN" dirty="0"/>
              <a:t>Major bottleneck: large communication volume (sync of activations)</a:t>
            </a:r>
          </a:p>
          <a:p>
            <a:pPr lvl="1"/>
            <a:r>
              <a:rPr lang="en-US" altLang="zh-CN" b="1" dirty="0"/>
              <a:t>Pipeline parallelism</a:t>
            </a:r>
          </a:p>
          <a:p>
            <a:pPr lvl="2"/>
            <a:r>
              <a:rPr lang="en-US" altLang="zh-CN" b="1" dirty="0"/>
              <a:t>Pipeline (inter-layer) model parallelism</a:t>
            </a:r>
          </a:p>
          <a:p>
            <a:pPr lvl="2"/>
            <a:r>
              <a:rPr lang="en-US" altLang="zh-CN" dirty="0"/>
              <a:t>Benefit: communication friendly, one key dimension for training extremely large model</a:t>
            </a:r>
          </a:p>
          <a:p>
            <a:pPr lvl="2"/>
            <a:endParaRPr lang="en-US" altLang="zh-CN" dirty="0"/>
          </a:p>
          <a:p>
            <a:pPr lvl="1"/>
            <a:endParaRPr lang="en-US" dirty="0"/>
          </a:p>
        </p:txBody>
      </p:sp>
      <p:pic>
        <p:nvPicPr>
          <p:cNvPr id="5" name="Picture 4" descr="Graphical user interface, diagram, icon&#10;&#10;Description automatically generated">
            <a:extLst>
              <a:ext uri="{FF2B5EF4-FFF2-40B4-BE49-F238E27FC236}">
                <a16:creationId xmlns:a16="http://schemas.microsoft.com/office/drawing/2014/main" id="{37484395-7279-2746-93A7-AFAA4889EE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9575" y="501246"/>
            <a:ext cx="2774949" cy="1479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460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0373F-99C1-1E49-BF65-FBB58196D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 Parallelism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757DCB-BA26-D34E-B796-6082B60D11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Split a model's layer across GPUs, and inject multiple data batch to form a pipeline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37AF2F-2019-424A-A73E-14D56C2941A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32" t="8529" b="57828"/>
          <a:stretch/>
        </p:blipFill>
        <p:spPr>
          <a:xfrm>
            <a:off x="1753038" y="2875980"/>
            <a:ext cx="9012497" cy="15553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070C0A5-0D63-2042-9988-28E876C47A8D}"/>
              </a:ext>
            </a:extLst>
          </p:cNvPr>
          <p:cNvSpPr txBox="1"/>
          <p:nvPr/>
        </p:nvSpPr>
        <p:spPr>
          <a:xfrm>
            <a:off x="3664648" y="4402301"/>
            <a:ext cx="9252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Host</a:t>
            </a:r>
            <a:r>
              <a:rPr lang="zh-CN" altLang="en-US" dirty="0"/>
              <a:t> </a:t>
            </a:r>
            <a:r>
              <a:rPr lang="en-US" altLang="zh-CN" dirty="0"/>
              <a:t>0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3384A6-2FBE-CC44-9523-D0B5EB1F6AB6}"/>
              </a:ext>
            </a:extLst>
          </p:cNvPr>
          <p:cNvSpPr txBox="1"/>
          <p:nvPr/>
        </p:nvSpPr>
        <p:spPr>
          <a:xfrm>
            <a:off x="6459368" y="4474148"/>
            <a:ext cx="9252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Host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667322-663A-7345-B302-28B16690B6E8}"/>
              </a:ext>
            </a:extLst>
          </p:cNvPr>
          <p:cNvSpPr txBox="1"/>
          <p:nvPr/>
        </p:nvSpPr>
        <p:spPr>
          <a:xfrm>
            <a:off x="8669112" y="4734301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…</a:t>
            </a:r>
            <a:endParaRPr lang="en-US"/>
          </a:p>
        </p:txBody>
      </p:sp>
      <p:sp>
        <p:nvSpPr>
          <p:cNvPr id="8" name="文本框 4">
            <a:extLst>
              <a:ext uri="{FF2B5EF4-FFF2-40B4-BE49-F238E27FC236}">
                <a16:creationId xmlns:a16="http://schemas.microsoft.com/office/drawing/2014/main" id="{B5624043-A466-BF43-B037-66CAE2FF9EA5}"/>
              </a:ext>
            </a:extLst>
          </p:cNvPr>
          <p:cNvSpPr txBox="1"/>
          <p:nvPr/>
        </p:nvSpPr>
        <p:spPr>
          <a:xfrm>
            <a:off x="3115299" y="2642717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GPU 0</a:t>
            </a:r>
          </a:p>
        </p:txBody>
      </p:sp>
      <p:sp>
        <p:nvSpPr>
          <p:cNvPr id="9" name="文本框 9">
            <a:extLst>
              <a:ext uri="{FF2B5EF4-FFF2-40B4-BE49-F238E27FC236}">
                <a16:creationId xmlns:a16="http://schemas.microsoft.com/office/drawing/2014/main" id="{CAE5C76D-C570-AC48-91BD-35988F07AA95}"/>
              </a:ext>
            </a:extLst>
          </p:cNvPr>
          <p:cNvSpPr txBox="1"/>
          <p:nvPr/>
        </p:nvSpPr>
        <p:spPr>
          <a:xfrm>
            <a:off x="4905430" y="2642717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GPU 1</a:t>
            </a:r>
          </a:p>
        </p:txBody>
      </p:sp>
      <p:sp>
        <p:nvSpPr>
          <p:cNvPr id="10" name="文本框 10">
            <a:extLst>
              <a:ext uri="{FF2B5EF4-FFF2-40B4-BE49-F238E27FC236}">
                <a16:creationId xmlns:a16="http://schemas.microsoft.com/office/drawing/2014/main" id="{06D961AC-3CF9-5B47-A00B-DF516EE911A8}"/>
              </a:ext>
            </a:extLst>
          </p:cNvPr>
          <p:cNvSpPr txBox="1"/>
          <p:nvPr/>
        </p:nvSpPr>
        <p:spPr>
          <a:xfrm>
            <a:off x="5894283" y="2632827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GPU 2</a:t>
            </a:r>
          </a:p>
        </p:txBody>
      </p:sp>
      <p:sp>
        <p:nvSpPr>
          <p:cNvPr id="11" name="文本框 11">
            <a:extLst>
              <a:ext uri="{FF2B5EF4-FFF2-40B4-BE49-F238E27FC236}">
                <a16:creationId xmlns:a16="http://schemas.microsoft.com/office/drawing/2014/main" id="{531861CC-C1AB-E54B-B165-503C81BFE757}"/>
              </a:ext>
            </a:extLst>
          </p:cNvPr>
          <p:cNvSpPr txBox="1"/>
          <p:nvPr/>
        </p:nvSpPr>
        <p:spPr>
          <a:xfrm>
            <a:off x="6803388" y="2629070"/>
            <a:ext cx="9124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GPU N</a:t>
            </a:r>
            <a:r>
              <a:rPr lang="en-US" altLang="zh-CN" sz="1400"/>
              <a:t>-3</a:t>
            </a:r>
            <a:endParaRPr lang="en-US" sz="1400"/>
          </a:p>
        </p:txBody>
      </p:sp>
      <p:sp>
        <p:nvSpPr>
          <p:cNvPr id="12" name="文本框 12">
            <a:extLst>
              <a:ext uri="{FF2B5EF4-FFF2-40B4-BE49-F238E27FC236}">
                <a16:creationId xmlns:a16="http://schemas.microsoft.com/office/drawing/2014/main" id="{DC79D053-4BB0-7540-8E43-3FD8330B09D8}"/>
              </a:ext>
            </a:extLst>
          </p:cNvPr>
          <p:cNvSpPr txBox="1"/>
          <p:nvPr/>
        </p:nvSpPr>
        <p:spPr>
          <a:xfrm>
            <a:off x="7844275" y="2629069"/>
            <a:ext cx="9124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GPU N</a:t>
            </a:r>
            <a:r>
              <a:rPr lang="en-US" altLang="zh-CN" sz="1400"/>
              <a:t>-2</a:t>
            </a:r>
            <a:endParaRPr lang="en-US" sz="1400"/>
          </a:p>
        </p:txBody>
      </p:sp>
      <p:sp>
        <p:nvSpPr>
          <p:cNvPr id="13" name="文本框 13">
            <a:extLst>
              <a:ext uri="{FF2B5EF4-FFF2-40B4-BE49-F238E27FC236}">
                <a16:creationId xmlns:a16="http://schemas.microsoft.com/office/drawing/2014/main" id="{8CCD8166-BAE1-864E-822F-E005AB9C1F4C}"/>
              </a:ext>
            </a:extLst>
          </p:cNvPr>
          <p:cNvSpPr txBox="1"/>
          <p:nvPr/>
        </p:nvSpPr>
        <p:spPr>
          <a:xfrm>
            <a:off x="8748831" y="2628277"/>
            <a:ext cx="9124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GPU N</a:t>
            </a:r>
            <a:r>
              <a:rPr lang="en-US" altLang="zh-CN" sz="1400"/>
              <a:t>-1</a:t>
            </a:r>
            <a:endParaRPr lang="en-US" sz="1400"/>
          </a:p>
        </p:txBody>
      </p:sp>
      <p:pic>
        <p:nvPicPr>
          <p:cNvPr id="14" name="图片 4">
            <a:extLst>
              <a:ext uri="{FF2B5EF4-FFF2-40B4-BE49-F238E27FC236}">
                <a16:creationId xmlns:a16="http://schemas.microsoft.com/office/drawing/2014/main" id="{B3875A69-0B95-D64E-9C1E-46BEE45F883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747"/>
          <a:stretch/>
        </p:blipFill>
        <p:spPr>
          <a:xfrm>
            <a:off x="3653064" y="4664578"/>
            <a:ext cx="4482437" cy="231151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0DB339C-BF64-A547-9525-D5F1FD7F793A}"/>
              </a:ext>
            </a:extLst>
          </p:cNvPr>
          <p:cNvSpPr txBox="1"/>
          <p:nvPr/>
        </p:nvSpPr>
        <p:spPr>
          <a:xfrm>
            <a:off x="2886507" y="5069474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GPU 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6EF8DF8-843E-C04C-B082-588812C60400}"/>
              </a:ext>
            </a:extLst>
          </p:cNvPr>
          <p:cNvSpPr txBox="1"/>
          <p:nvPr/>
        </p:nvSpPr>
        <p:spPr>
          <a:xfrm>
            <a:off x="2886506" y="5489900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GPU 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4E81AB0-7EBD-A249-AC3F-68B7FD169AA8}"/>
              </a:ext>
            </a:extLst>
          </p:cNvPr>
          <p:cNvSpPr txBox="1"/>
          <p:nvPr/>
        </p:nvSpPr>
        <p:spPr>
          <a:xfrm>
            <a:off x="2886505" y="5880720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GPU 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B696E85-D6C4-444E-BEC3-C14889029D29}"/>
              </a:ext>
            </a:extLst>
          </p:cNvPr>
          <p:cNvSpPr txBox="1"/>
          <p:nvPr/>
        </p:nvSpPr>
        <p:spPr>
          <a:xfrm>
            <a:off x="2886504" y="6290296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GPU 3</a:t>
            </a:r>
          </a:p>
        </p:txBody>
      </p:sp>
    </p:spTree>
    <p:extLst>
      <p:ext uri="{BB962C8B-B14F-4D97-AF65-F5344CB8AC3E}">
        <p14:creationId xmlns:p14="http://schemas.microsoft.com/office/powerpoint/2010/main" val="83439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CC29A-2F33-1E47-B5E7-EB6C870AB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VPipe</a:t>
            </a:r>
            <a:r>
              <a:rPr lang="en-US" dirty="0"/>
              <a:t>: our Pipeline Parallel Training System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810C6-E647-464E-BFD1-6CBC3B592B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Published in IEEE TPDS 2021</a:t>
            </a:r>
          </a:p>
          <a:p>
            <a:pPr lvl="1"/>
            <a:r>
              <a:rPr lang="en-US" dirty="0"/>
              <a:t>Authors: </a:t>
            </a:r>
            <a:r>
              <a:rPr lang="en-US" dirty="0" err="1"/>
              <a:t>Shixiong</a:t>
            </a:r>
            <a:r>
              <a:rPr lang="en-US" dirty="0"/>
              <a:t> Zhao, </a:t>
            </a:r>
            <a:r>
              <a:rPr lang="en-US" dirty="0" err="1"/>
              <a:t>Fanxin</a:t>
            </a:r>
            <a:r>
              <a:rPr lang="en-US" dirty="0"/>
              <a:t> Li, </a:t>
            </a:r>
            <a:r>
              <a:rPr lang="en-US" dirty="0" err="1"/>
              <a:t>Xusheng</a:t>
            </a:r>
            <a:r>
              <a:rPr lang="en-US" dirty="0"/>
              <a:t> Chen, </a:t>
            </a:r>
            <a:r>
              <a:rPr lang="en-US" dirty="0" err="1"/>
              <a:t>Xiuxian</a:t>
            </a:r>
            <a:r>
              <a:rPr lang="en-US" dirty="0"/>
              <a:t> Guan, </a:t>
            </a:r>
            <a:r>
              <a:rPr lang="en-US" dirty="0" err="1"/>
              <a:t>Jianyu</a:t>
            </a:r>
            <a:r>
              <a:rPr lang="en-US" dirty="0"/>
              <a:t> Jiang, Dong Huang, </a:t>
            </a:r>
            <a:r>
              <a:rPr lang="en-US" dirty="0" err="1"/>
              <a:t>Yuhao</a:t>
            </a:r>
            <a:r>
              <a:rPr lang="en-US" dirty="0"/>
              <a:t> Qing, Sen Wang, Peng Wang, Gong Zhang, Cheng Li, Ping Luo, </a:t>
            </a:r>
            <a:r>
              <a:rPr lang="en-US" u="sng" dirty="0"/>
              <a:t>Heming Cui</a:t>
            </a:r>
          </a:p>
          <a:p>
            <a:r>
              <a:rPr lang="en-US" dirty="0"/>
              <a:t>Achieved cutting-edge training throughput on big models (e.g., BERT)</a:t>
            </a:r>
          </a:p>
          <a:p>
            <a:pPr lvl="1"/>
            <a:r>
              <a:rPr lang="en-US" dirty="0"/>
              <a:t>2x throughput </a:t>
            </a:r>
            <a:r>
              <a:rPr lang="en-US" dirty="0" err="1"/>
              <a:t>v.s</a:t>
            </a:r>
            <a:r>
              <a:rPr lang="en-US" dirty="0"/>
              <a:t>. Pipedream (Microsoft, SOSP '19)</a:t>
            </a:r>
          </a:p>
          <a:p>
            <a:pPr lvl="1"/>
            <a:r>
              <a:rPr lang="en-US" dirty="0"/>
              <a:t>1.3x throughput </a:t>
            </a:r>
            <a:r>
              <a:rPr lang="en-US" dirty="0" err="1"/>
              <a:t>v.s</a:t>
            </a:r>
            <a:r>
              <a:rPr lang="en-US" dirty="0"/>
              <a:t>. </a:t>
            </a:r>
            <a:r>
              <a:rPr lang="en-US" dirty="0" err="1"/>
              <a:t>GPipe</a:t>
            </a:r>
            <a:r>
              <a:rPr lang="en-US" dirty="0"/>
              <a:t> (Google, </a:t>
            </a:r>
            <a:r>
              <a:rPr lang="en-US" dirty="0" err="1"/>
              <a:t>NeurIPS</a:t>
            </a:r>
            <a:r>
              <a:rPr lang="en-US" dirty="0"/>
              <a:t> '19)</a:t>
            </a:r>
          </a:p>
          <a:p>
            <a:r>
              <a:rPr lang="en-US" dirty="0"/>
              <a:t>Support extremely dynamic training processes (e.g., Evolved Transformer)</a:t>
            </a:r>
          </a:p>
          <a:p>
            <a:pPr lvl="1"/>
            <a:r>
              <a:rPr lang="en-US" dirty="0"/>
              <a:t>4x throughput compared with Pipedream and </a:t>
            </a:r>
            <a:r>
              <a:rPr lang="en-US" dirty="0" err="1"/>
              <a:t>Gpipe</a:t>
            </a:r>
            <a:endParaRPr lang="en-US" dirty="0"/>
          </a:p>
          <a:p>
            <a:r>
              <a:rPr lang="en-US" dirty="0"/>
              <a:t>3-D parallel training system platform in Huawei Cloud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794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2633F-BCEB-0D44-8786-07FC3A8F0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for Pipeline Parallelism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4E5753-13BD-0243-80A9-7449FAE1E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Challenge 1: Imbalanced Memory Burden</a:t>
            </a:r>
          </a:p>
          <a:p>
            <a:pPr lvl="1"/>
            <a:r>
              <a:rPr lang="en-US" dirty="0"/>
              <a:t> Recall that - </a:t>
            </a:r>
          </a:p>
          <a:p>
            <a:pPr lvl="2"/>
            <a:r>
              <a:rPr lang="en-US" dirty="0"/>
              <a:t>Activations are the major memory consumption</a:t>
            </a:r>
          </a:p>
          <a:p>
            <a:pPr lvl="2"/>
            <a:r>
              <a:rPr lang="en-US" dirty="0"/>
              <a:t>Produced in Forward Pass and Consumed in Backward Pass</a:t>
            </a:r>
          </a:p>
        </p:txBody>
      </p:sp>
      <p:pic>
        <p:nvPicPr>
          <p:cNvPr id="6" name="图片 4">
            <a:extLst>
              <a:ext uri="{FF2B5EF4-FFF2-40B4-BE49-F238E27FC236}">
                <a16:creationId xmlns:a16="http://schemas.microsoft.com/office/drawing/2014/main" id="{D9A33451-8AD3-2B42-B627-49B1A8DE58B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1453" y="3765847"/>
            <a:ext cx="8500494" cy="2860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230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03FE1-544B-B24D-92BC-EC0058A3D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for Pipeline Parallelism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D0E8B-5127-4E46-82CA-22A9946E73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534026" cy="4351338"/>
          </a:xfrm>
        </p:spPr>
        <p:txBody>
          <a:bodyPr/>
          <a:lstStyle/>
          <a:p>
            <a:r>
              <a:rPr lang="en-US" dirty="0"/>
              <a:t>Challenge 1: Imbalanced Memory Burden</a:t>
            </a:r>
          </a:p>
          <a:p>
            <a:r>
              <a:rPr lang="en-US" dirty="0"/>
              <a:t>Problem caused:</a:t>
            </a:r>
          </a:p>
          <a:p>
            <a:pPr lvl="1"/>
            <a:r>
              <a:rPr lang="en-US" dirty="0"/>
              <a:t>The first GPU immediately reached limits</a:t>
            </a:r>
          </a:p>
          <a:p>
            <a:pPr lvl="1"/>
            <a:r>
              <a:rPr lang="en-US" dirty="0"/>
              <a:t>Limit the batch size when training large DNNs</a:t>
            </a:r>
          </a:p>
          <a:p>
            <a:pPr lvl="1"/>
            <a:r>
              <a:rPr lang="en-US" dirty="0"/>
              <a:t>Low batch size =&gt; Low GPU ALU utilization</a:t>
            </a:r>
          </a:p>
          <a:p>
            <a:pPr lvl="2"/>
            <a:r>
              <a:rPr lang="en-US" dirty="0"/>
              <a:t>GPU requires large enough batch size to use its hardware power</a:t>
            </a:r>
          </a:p>
          <a:p>
            <a:pPr marL="914400" lvl="2" indent="0">
              <a:buNone/>
            </a:pPr>
            <a:endParaRPr lang="en-US" dirty="0"/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F8F9EC79-290B-4145-96F4-14C87A2728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1086" y="2264323"/>
            <a:ext cx="6260914" cy="3136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9703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54FBB-6B1C-D843-A53B-441F44871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9875"/>
            <a:ext cx="10515600" cy="4351338"/>
          </a:xfrm>
        </p:spPr>
        <p:txBody>
          <a:bodyPr/>
          <a:lstStyle/>
          <a:p>
            <a:r>
              <a:rPr lang="en-US" dirty="0"/>
              <a:t>Challenges 2: Dynamic layer changing / parameter pruning when serving dynamic training processes </a:t>
            </a:r>
          </a:p>
          <a:p>
            <a:r>
              <a:rPr lang="en-US" dirty="0"/>
              <a:t>Problem caused: </a:t>
            </a:r>
          </a:p>
          <a:p>
            <a:pPr lvl="1"/>
            <a:r>
              <a:rPr lang="en-US" dirty="0"/>
              <a:t>Pipeline stage partition becomes imbalanced</a:t>
            </a:r>
          </a:p>
          <a:p>
            <a:pPr lvl="1"/>
            <a:r>
              <a:rPr lang="en-US" dirty="0"/>
              <a:t>Imbalanced stage partition =&gt; causes bubbles and lowers the throughput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169E5D1-4AB4-7848-9963-4CF485393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for Pipeline Parallelism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A0CAD0F-AEFD-6044-AB73-98518E68B5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8779" y="3715544"/>
            <a:ext cx="8188134" cy="313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4249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1780</TotalTime>
  <Words>892</Words>
  <Application>Microsoft Office PowerPoint</Application>
  <PresentationFormat>宽屏</PresentationFormat>
  <Paragraphs>139</Paragraphs>
  <Slides>17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Pipeline Parallel Systems for Big AI Models </vt:lpstr>
      <vt:lpstr>Trends of Machine Learning (ML) models</vt:lpstr>
      <vt:lpstr>Revisit DNN Training</vt:lpstr>
      <vt:lpstr>Parallel Training</vt:lpstr>
      <vt:lpstr>Pipeline Parallelism</vt:lpstr>
      <vt:lpstr>VPipe: our Pipeline Parallel Training System </vt:lpstr>
      <vt:lpstr>Challenges for Pipeline Parallelism</vt:lpstr>
      <vt:lpstr>Challenges for Pipeline Parallelism</vt:lpstr>
      <vt:lpstr>Challenges for Pipeline Parallelism</vt:lpstr>
      <vt:lpstr>Existing systems </vt:lpstr>
      <vt:lpstr>VPipe in a nutshell</vt:lpstr>
      <vt:lpstr>VPipe Architecture</vt:lpstr>
      <vt:lpstr>Swap, recompute, and partition forms a combinatorial optimization problem</vt:lpstr>
      <vt:lpstr>Non-stop layer migration protocol</vt:lpstr>
      <vt:lpstr>Evaluation Results </vt:lpstr>
      <vt:lpstr>Evaluation Results </vt:lpstr>
      <vt:lpstr>Extend VPipe to a system platform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Pipeline Parallel Systems for Big AI Models </dc:title>
  <dc:creator>1</dc:creator>
  <cp:lastModifiedBy>A8555</cp:lastModifiedBy>
  <cp:revision>11</cp:revision>
  <dcterms:created xsi:type="dcterms:W3CDTF">2021-07-18T16:31:24Z</dcterms:created>
  <dcterms:modified xsi:type="dcterms:W3CDTF">2021-09-28T02:40:16Z</dcterms:modified>
</cp:coreProperties>
</file>