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</p:sldMasterIdLst>
  <p:notesMasterIdLst>
    <p:notesMasterId r:id="rId17"/>
  </p:notesMasterIdLst>
  <p:sldIdLst>
    <p:sldId id="258" r:id="rId16"/>
    <p:sldId id="499" r:id="rId18"/>
    <p:sldId id="502" r:id="rId19"/>
    <p:sldId id="501" r:id="rId20"/>
    <p:sldId id="498" r:id="rId21"/>
    <p:sldId id="500" r:id="rId22"/>
    <p:sldId id="354" r:id="rId23"/>
  </p:sldIdLst>
  <p:sldSz cx="24384000" cy="13716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60" d="100"/>
          <a:sy n="60" d="100"/>
        </p:scale>
        <p:origin x="18" y="354"/>
      </p:cViewPr>
      <p:guideLst>
        <p:guide orient="horz" pos="435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1778000"/>
            <a:ext cx="10375900" cy="10147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1778000"/>
            <a:ext cx="10375900" cy="10147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3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1950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19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15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84200" y="3898900"/>
            <a:ext cx="460375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40350" y="3898900"/>
            <a:ext cx="460375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15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899160"/>
            <a:ext cx="21031200" cy="11724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8702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7061200"/>
            <a:ext cx="103759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7061200"/>
            <a:ext cx="103759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2298700"/>
            <a:ext cx="5226050" cy="6350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298700"/>
            <a:ext cx="15525750" cy="6350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909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9099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909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9099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8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50600" y="2146300"/>
            <a:ext cx="3136900" cy="938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146300"/>
            <a:ext cx="9258300" cy="9385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8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50600" y="2146300"/>
            <a:ext cx="3136900" cy="938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146300"/>
            <a:ext cx="9258300" cy="9385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55600"/>
            <a:ext cx="5257800" cy="11998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55600"/>
            <a:ext cx="15621000" cy="11998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body" idx="1"/>
          </p:nvPr>
        </p:nvSpPr>
        <p:spPr>
          <a:xfrm>
            <a:off x="1739900" y="1778000"/>
            <a:ext cx="20904200" cy="10147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066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113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55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003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44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10243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209042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209042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066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113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55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003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44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1739900" y="4178300"/>
            <a:ext cx="20904200" cy="5359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>
          <a:xfrm>
            <a:off x="1739900" y="2298700"/>
            <a:ext cx="209042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3075" name="Rectangle 2"/>
          <p:cNvSpPr>
            <a:spLocks noGrp="1"/>
          </p:cNvSpPr>
          <p:nvPr>
            <p:ph type="body" idx="1"/>
          </p:nvPr>
        </p:nvSpPr>
        <p:spPr>
          <a:xfrm>
            <a:off x="1739900" y="7061200"/>
            <a:ext cx="20904200" cy="1587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7171" name="Rectangle 2"/>
          <p:cNvSpPr>
            <a:spLocks noGrp="1"/>
          </p:cNvSpPr>
          <p:nvPr>
            <p:ph type="body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  <a:endParaRPr lang="en-US" altLang="zh-HK" dirty="0"/>
          </a:p>
          <a:p>
            <a:pPr lvl="1"/>
            <a:r>
              <a:rPr lang="en-US" altLang="zh-HK" dirty="0"/>
              <a:t>Second level</a:t>
            </a:r>
            <a:endParaRPr lang="en-US" altLang="zh-HK" dirty="0"/>
          </a:p>
          <a:p>
            <a:pPr lvl="2"/>
            <a:r>
              <a:rPr lang="en-US" altLang="zh-HK" dirty="0"/>
              <a:t>Third level</a:t>
            </a:r>
            <a:endParaRPr lang="en-US" altLang="zh-HK" dirty="0"/>
          </a:p>
          <a:p>
            <a:pPr lvl="3"/>
            <a:r>
              <a:rPr lang="en-US" altLang="zh-HK" dirty="0"/>
              <a:t>Fourth level</a:t>
            </a:r>
            <a:endParaRPr lang="en-US" altLang="zh-HK" dirty="0"/>
          </a:p>
          <a:p>
            <a:pPr lvl="4"/>
            <a:r>
              <a:rPr lang="en-US" altLang="zh-HK" dirty="0"/>
              <a:t>Fifth level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2489200" y="355600"/>
            <a:ext cx="194056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1500"/>
              <a:t>机器学习及数学基础</a:t>
            </a:r>
            <a:endParaRPr lang="zh-CN" altLang="zh-CN" sz="1150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黄琨 </a:t>
            </a:r>
            <a:r>
              <a:rPr lang="en-US" altLang="zh-CN"/>
              <a:t>@ </a:t>
            </a:r>
            <a:r>
              <a:rPr lang="zh-CN" altLang="en-US"/>
              <a:t>福州电信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第一部分：背景知识</a:t>
            </a:r>
            <a:endParaRPr lang="en-US" altLang="zh-CN" sz="1150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线性代数</a:t>
            </a:r>
            <a:endParaRPr lang="zh-CN" altLang="en-US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微积分</a:t>
            </a:r>
            <a:endParaRPr lang="zh-CN" altLang="en-US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概率论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第二部分：机器学习</a:t>
            </a:r>
            <a:endParaRPr lang="en-US" altLang="zh-CN" sz="1150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微积分</a:t>
            </a:r>
            <a:endParaRPr lang="zh-CN" altLang="en-US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概率论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背景知识</a:t>
            </a:r>
            <a:r>
              <a:rPr lang="en-US" altLang="zh-CN" sz="11500"/>
              <a:t>1</a:t>
            </a:r>
            <a:r>
              <a:rPr lang="zh-CN" altLang="en-US" sz="11500"/>
              <a:t>：</a:t>
            </a:r>
            <a:r>
              <a:rPr lang="zh-CN" altLang="zh-CN" sz="11500"/>
              <a:t>线性代数</a:t>
            </a:r>
            <a:endParaRPr lang="en-US" altLang="zh-CN" sz="115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背景知识</a:t>
            </a:r>
            <a:r>
              <a:rPr lang="en-US" altLang="zh-CN" sz="11500"/>
              <a:t>2</a:t>
            </a:r>
            <a:r>
              <a:rPr lang="zh-CN" altLang="en-US" sz="11500"/>
              <a:t>：</a:t>
            </a:r>
            <a:r>
              <a:rPr lang="zh-CN" altLang="zh-CN" sz="11500"/>
              <a:t>微积分</a:t>
            </a:r>
            <a:endParaRPr lang="zh-CN" altLang="zh-CN" sz="115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1500"/>
              <a:t>背景知识</a:t>
            </a:r>
            <a:r>
              <a:rPr lang="en-US" altLang="zh-CN" sz="11500"/>
              <a:t>3</a:t>
            </a:r>
            <a:r>
              <a:rPr lang="zh-CN" altLang="en-US" sz="11500"/>
              <a:t>：</a:t>
            </a:r>
            <a:r>
              <a:rPr lang="zh-CN" altLang="zh-CN" sz="11500"/>
              <a:t>概率论</a:t>
            </a:r>
            <a:endParaRPr lang="zh-CN" altLang="zh-CN" sz="115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885" y="4173855"/>
            <a:ext cx="18288000" cy="2796540"/>
          </a:xfrm>
        </p:spPr>
        <p:txBody>
          <a:bodyPr/>
          <a:lstStyle/>
          <a:p>
            <a:r>
              <a:rPr lang="zh-CN" altLang="en-US" sz="16600"/>
              <a:t>谢谢！</a:t>
            </a:r>
            <a:endParaRPr lang="zh-CN" altLang="en-US" sz="1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1955" y="8119110"/>
            <a:ext cx="18288000" cy="3311525"/>
          </a:xfrm>
        </p:spPr>
        <p:txBody>
          <a:bodyPr/>
          <a:lstStyle/>
          <a:p>
            <a:r>
              <a:rPr lang="en-US" altLang="zh-CN" sz="9600"/>
              <a:t>Q&amp;A</a:t>
            </a:r>
            <a:endParaRPr lang="en-US" altLang="zh-CN" sz="9600"/>
          </a:p>
        </p:txBody>
      </p:sp>
      <p:pic>
        <p:nvPicPr>
          <p:cNvPr id="4" name="图片 3" descr="qr"/>
          <p:cNvPicPr>
            <a:picLocks noChangeAspect="1"/>
          </p:cNvPicPr>
          <p:nvPr/>
        </p:nvPicPr>
        <p:blipFill>
          <a:blip r:embed="rId1"/>
          <a:srcRect l="7697" t="24250" r="7417" b="13979"/>
          <a:stretch>
            <a:fillRect/>
          </a:stretch>
        </p:blipFill>
        <p:spPr>
          <a:xfrm>
            <a:off x="15142210" y="4551045"/>
            <a:ext cx="4999990" cy="4991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AAAAAA"/>
      </a:accent3>
      <a:accent4>
        <a:srgbClr val="DADADA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标题与项目符号 - 左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照片 - 水平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照片 - 水平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自定义</PresentationFormat>
  <Paragraphs>25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宋体</vt:lpstr>
      <vt:lpstr>Wingdings</vt:lpstr>
      <vt:lpstr>Gill Sans</vt:lpstr>
      <vt:lpstr>Heiti SC Light</vt:lpstr>
      <vt:lpstr>Gill Sans MT</vt:lpstr>
      <vt:lpstr>微软雅黑</vt:lpstr>
      <vt:lpstr>Arial Unicode MS</vt:lpstr>
      <vt:lpstr>Calibri</vt:lpstr>
      <vt:lpstr>空白</vt:lpstr>
      <vt:lpstr>标题与项目符号</vt:lpstr>
      <vt:lpstr>标题 - 居中</vt:lpstr>
      <vt:lpstr>标题与副标题</vt:lpstr>
      <vt:lpstr>照片 - 水平</vt:lpstr>
      <vt:lpstr>照片 - 水平倒影</vt:lpstr>
      <vt:lpstr>照片 - 垂直</vt:lpstr>
      <vt:lpstr>照片 - 垂直倒影</vt:lpstr>
      <vt:lpstr>标题 - 顶部对齐</vt:lpstr>
      <vt:lpstr>项目符号</vt:lpstr>
      <vt:lpstr>标题与项目符号 - 左对齐</vt:lpstr>
      <vt:lpstr>标题与项目符号 - 2 栏</vt:lpstr>
      <vt:lpstr>标题与项目符号 - 右对齐</vt:lpstr>
      <vt:lpstr>标题、项目符号与照片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chinaso</dc:creator>
  <cp:lastModifiedBy>Lenovo</cp:lastModifiedBy>
  <cp:revision>55</cp:revision>
  <dcterms:created xsi:type="dcterms:W3CDTF">2018-05-16T06:45:00Z</dcterms:created>
  <dcterms:modified xsi:type="dcterms:W3CDTF">2018-06-07T13:44:42Z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