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mjan Kuipers" userId="528e89b591beda8d" providerId="LiveId" clId="{20FEE9DA-AA93-4BB6-8F09-8F779C98968C}"/>
    <pc:docChg chg="addSld delSld modSld">
      <pc:chgData name="Harmjan Kuipers" userId="528e89b591beda8d" providerId="LiveId" clId="{20FEE9DA-AA93-4BB6-8F09-8F779C98968C}" dt="2024-03-13T13:05:46.005" v="3" actId="47"/>
      <pc:docMkLst>
        <pc:docMk/>
      </pc:docMkLst>
      <pc:sldChg chg="modSp mod">
        <pc:chgData name="Harmjan Kuipers" userId="528e89b591beda8d" providerId="LiveId" clId="{20FEE9DA-AA93-4BB6-8F09-8F779C98968C}" dt="2024-03-13T13:05:40.940" v="1" actId="20577"/>
        <pc:sldMkLst>
          <pc:docMk/>
          <pc:sldMk cId="889431143" sldId="256"/>
        </pc:sldMkLst>
        <pc:spChg chg="mod">
          <ac:chgData name="Harmjan Kuipers" userId="528e89b591beda8d" providerId="LiveId" clId="{20FEE9DA-AA93-4BB6-8F09-8F779C98968C}" dt="2024-03-13T13:05:40.940" v="1" actId="20577"/>
          <ac:spMkLst>
            <pc:docMk/>
            <pc:sldMk cId="889431143" sldId="256"/>
            <ac:spMk id="4" creationId="{630F4A80-8BC3-26DA-7568-FB65A88BAD44}"/>
          </ac:spMkLst>
        </pc:spChg>
      </pc:sldChg>
      <pc:sldChg chg="new del">
        <pc:chgData name="Harmjan Kuipers" userId="528e89b591beda8d" providerId="LiveId" clId="{20FEE9DA-AA93-4BB6-8F09-8F779C98968C}" dt="2024-03-13T13:05:46.005" v="3" actId="47"/>
        <pc:sldMkLst>
          <pc:docMk/>
          <pc:sldMk cId="329704639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8681-0DE2-6F10-E871-743A5178E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5F57-A019-167A-CB55-824FEFF49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BFC48-D99B-92C9-B34E-116A88C8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B92B7-2FA8-569C-04A2-0C67AEBD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0112-5254-F5A9-7B1A-8C1E63F7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53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8E1-4118-2497-2815-D2CF8ACC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5AC6C-FA11-2CE6-2953-492B77C50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19B4-23C5-301D-56BA-6CC94429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6537-DDD4-2948-5D3B-C43A0F47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2858-683A-B22C-D351-E5ED3EED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273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C678C-74A2-35D9-0A11-88E0DA3D3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0DB10-AA9B-50FD-A477-A82908932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8FD3-C40A-DD24-3788-B00EEDEA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B2D0-505B-72E5-3C20-CA652A3A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A699-0C15-09F3-F4D7-5A93E8BD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98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12FF-FD05-D5B2-F1F6-4D2BABAE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AB8A-8FEB-4715-00C1-08AAB41E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4810-C36D-4F7F-AE8D-C44EF655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D4F1-23EA-9E17-013D-98DEB816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B2F6D-6A45-027C-E9E8-C6C758A5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819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E4B1-8DFE-9151-0CE3-C25FFC44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38CDC-1B22-90CB-D1D8-634B1ACEF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2D8B-35CA-ADD3-CD2E-3993ED42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C4BD-479F-27EF-BDE4-64424769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3F88-C590-A6A5-778D-1F13458A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84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28A9-6D9E-3C69-FB75-517B5740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7232-9BCD-145F-5D99-6E71AB534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A7393-DF5F-56AF-B88E-AE59D2D5C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3F20-C85C-FE47-F2AB-03E38E26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7ECE-E734-F210-3F6C-43C5C3CF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F9331-9DD4-486B-7B69-9116E5BD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142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0F1C-A479-C138-4B05-08D0241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A1C15-268C-39FA-8F13-EB005167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8504-AFF9-6BAB-2CD6-C30F24313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8004E-CFD9-67FC-2CF6-154518A63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C3E08-CD00-AE87-DC48-964D1F680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ECEA3-0833-95D6-C47B-04F42B84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B929-4192-2E9D-05C3-C1CB9EC0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27A57-D92D-28D4-FC72-DA7808E1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977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A91D-2BB9-383A-4C2A-DDCF0AC5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77492-E8C5-26AB-7B59-78677D13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468FC-C61A-2E3C-E868-7A7C58F8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72377-B69B-3E59-BB5D-DB4979E1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105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267A3-E880-BAF6-2FA2-319CBBB3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5EC1-2F4C-E662-BFC0-FB606A25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5D5E1-9965-DA16-3F2D-C5757DB2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9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CD6F-2F5B-5F61-F70A-B218A0D3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CB2A-DC76-0896-8F30-B7CB1F5F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E3FB9-0862-5830-CBDD-E0C9B074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C99C9-331A-0D38-968E-07630734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927F-267F-F729-E8C4-7719A9AB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E9AB-F56D-53D6-A96C-E6B34F34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46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C14A-CE91-31EA-F3B0-A1221F41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958DF-6A93-B275-FBB7-3D22E4A9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2E93A-3217-0779-8D9F-5B87CF58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2F138-DEE8-0A63-11D8-97A84775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72371-73AE-BE62-8523-38E5E013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DB04-A3A1-BC52-2E22-037873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561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D37B0-6FB0-BE8F-896F-DF2C47FD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96ED9-DB5B-7608-196F-4FB740D0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0E66-3810-8066-ECA7-E6F9B451C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2A1AC-45EC-45D9-A841-ECDC4DAAF152}" type="datetimeFigureOut">
              <a:rPr lang="en-NL" smtClean="0"/>
              <a:t>13/03/2024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371B1-6F8B-EC0D-6747-2808B572F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F8CA-5E7A-978E-06E3-1540DF175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668E0-9550-4264-95BB-C9342BD96A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906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0F4A80-8BC3-26DA-7568-FB65A88BAD44}"/>
              </a:ext>
            </a:extLst>
          </p:cNvPr>
          <p:cNvSpPr txBox="1"/>
          <p:nvPr/>
        </p:nvSpPr>
        <p:spPr>
          <a:xfrm>
            <a:off x="2551176" y="1865376"/>
            <a:ext cx="189280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Circle</a:t>
            </a:r>
          </a:p>
          <a:p>
            <a:pPr algn="ctr"/>
            <a:endParaRPr lang="en-US" sz="1000" b="1" dirty="0"/>
          </a:p>
          <a:p>
            <a:r>
              <a:rPr lang="en-US" sz="1000" dirty="0"/>
              <a:t>- int radius</a:t>
            </a:r>
            <a:endParaRPr lang="en-NL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036A7-5CBD-C50C-352A-9F021E52833E}"/>
              </a:ext>
            </a:extLst>
          </p:cNvPr>
          <p:cNvSpPr txBox="1"/>
          <p:nvPr/>
        </p:nvSpPr>
        <p:spPr>
          <a:xfrm>
            <a:off x="4605528" y="1865376"/>
            <a:ext cx="143560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/>
              <a:t>circle_1: Circle</a:t>
            </a:r>
          </a:p>
          <a:p>
            <a:pPr algn="ctr"/>
            <a:endParaRPr lang="en-US" sz="1000" b="1" dirty="0"/>
          </a:p>
          <a:p>
            <a:pPr marL="171450" indent="-171450">
              <a:buFontTx/>
              <a:buChar char="-"/>
            </a:pPr>
            <a:r>
              <a:rPr lang="en-US" sz="1000" dirty="0"/>
              <a:t>radius: 1</a:t>
            </a:r>
          </a:p>
          <a:p>
            <a:pPr marL="171450" indent="-171450">
              <a:buFontTx/>
              <a:buChar char="-"/>
            </a:pPr>
            <a:r>
              <a:rPr lang="en-US" sz="1000" dirty="0" err="1"/>
              <a:t>other.radius</a:t>
            </a:r>
            <a:r>
              <a:rPr lang="en-US" sz="1000" dirty="0"/>
              <a:t>: 1000</a:t>
            </a:r>
            <a:endParaRPr lang="en-NL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BB507-6EF3-ABEE-F86F-9C0A3DF501EA}"/>
              </a:ext>
            </a:extLst>
          </p:cNvPr>
          <p:cNvSpPr txBox="1"/>
          <p:nvPr/>
        </p:nvSpPr>
        <p:spPr>
          <a:xfrm>
            <a:off x="6096000" y="1856982"/>
            <a:ext cx="143560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/>
              <a:t>circle_2: Circle</a:t>
            </a:r>
          </a:p>
          <a:p>
            <a:pPr algn="ctr"/>
            <a:endParaRPr lang="en-US" sz="1000" b="1" dirty="0"/>
          </a:p>
          <a:p>
            <a:pPr marL="171450" indent="-171450">
              <a:buFontTx/>
              <a:buChar char="-"/>
            </a:pPr>
            <a:r>
              <a:rPr lang="en-US" sz="1000" dirty="0"/>
              <a:t>radius: 11</a:t>
            </a:r>
          </a:p>
        </p:txBody>
      </p:sp>
    </p:spTree>
    <p:extLst>
      <p:ext uri="{BB962C8B-B14F-4D97-AF65-F5344CB8AC3E}">
        <p14:creationId xmlns:p14="http://schemas.microsoft.com/office/powerpoint/2010/main" val="88943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Harmjan Kuipers</dc:creator>
  <cp:lastModifiedBy>Harmjan Kuipers</cp:lastModifiedBy>
  <cp:revision>1</cp:revision>
  <dcterms:created xsi:type="dcterms:W3CDTF">2024-03-13T13:04:16Z</dcterms:created>
  <dcterms:modified xsi:type="dcterms:W3CDTF">2024-03-13T13:05:50Z</dcterms:modified>
</cp:coreProperties>
</file>