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75" d="100"/>
          <a:sy n="75" d="100"/>
        </p:scale>
        <p:origin x="-29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0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6:2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1 24575,'-3'1'0,"1"0"0,-1 0 0,1 0 0,0 1 0,0 0 0,0-1 0,-1 1 0,2 0 0,-1 0 0,0 0 0,0 0 0,0 0 0,1 0 0,-1 0 0,1 1 0,0-1 0,-1 4 0,-11 13 0,-165 154 0,-119 184 0,141-164 0,149-183 0,-1-1 0,-1 0 0,0 0 0,-12 8 0,21-16 0,-1-1 0,0 1 0,0-1 0,1 1 0,-1-1 0,0 1 0,0-1 0,0 0 0,0 1 0,0-1 0,0 0 0,0 0 0,0 1 0,0-1 0,0 0 0,0 0 0,0 0 0,1 0 0,-1 0 0,0 0 0,0-1 0,0 1 0,0 0 0,0 0 0,-1-1 0,0-1 0,1 0 0,0 1 0,0-1 0,0 0 0,0 0 0,0 0 0,1 0 0,-1 0 0,1 0 0,-1 0 0,1 0 0,-1 0 0,1 0 0,0 0 0,0 0 0,0 0 0,1-4 0,1-17 0,1 1 0,0-1 0,2 0 0,1 1 0,1 0 0,11-26 0,67-124 0,-77 157 0,-3 5 0,-1 0 0,2 1 0,-1-1 0,2 1 0,-1 0 0,1 1 0,0 0 0,1 0 0,16-13 0,-23 20 0,0 0 0,0 1 0,0-1 0,0 1 0,1-1 0,-1 1 0,0-1 0,0 1 0,0 0 0,0 0 0,0-1 0,1 1 0,-1 0 0,0 0 0,0 0 0,0 0 0,1 1 0,-1-1 0,0 0 0,0 0 0,0 1 0,0-1 0,1 0 0,0 2 0,0-1 0,0 1 0,0 0 0,0-1 0,0 1 0,-1 0 0,1 0 0,-1 0 0,1 0 0,-1 0 0,0 1 0,2 2 0,2 8 0,-1 1 0,0 0 0,3 19 0,-6-24 0,7 58 0,-7-52 0,0-1 0,1 0 0,0 1 0,1-1 0,0 0 0,2 0 0,8 20 0,-13-33 0,0 0 0,0-1 0,1 1 0,-1-1 0,0 1 0,1-1 0,-1 0 0,0 1 0,1-1 0,-1 1 0,1-1 0,-1 1 0,1-1 0,-1 0 0,1 1 0,-1-1 0,1 0 0,-1 0 0,1 1 0,-1-1 0,1 0 0,-1 0 0,1 0 0,0 0 0,-1 0 0,1 0 0,-1 0 0,1 0 0,0 0 0,-1 0 0,1 0 0,-1 0 0,1 0 0,-1 0 0,1 0 0,-1-1 0,1 1 0,0 0 0,-1 0 0,1-1 0,-1 1 0,1 0 0,-1-1 0,0 1 0,1-1 0,-1 1 0,1 0 0,0-2 0,18-25 0,-17 23 0,41-76 0,-23 40 0,1 1 0,37-49 0,-58 88 0,0-1 0,0 1 0,1-1 0,-1 1 0,0-1 0,1 1 0,-1-1 0,0 1 0,1-1 0,-1 1 0,0 0 0,1-1 0,-1 1 0,1 0 0,-1-1 0,1 1 0,-1 0 0,1 0 0,-1-1 0,1 1 0,-1 0 0,1 0 0,-1 0 0,1 0 0,-1 0 0,1 0 0,0 0 0,-1 0 0,1 0 0,-1 0 0,1 0 0,0 0 0,6 17 0,-6 33 0,-18 64 0,18-98 0,8-19 0,20-32 0,-19 22 0,36-43 0,2 2 0,90-78 0,-137 131 0,0 0 0,0 0 0,0 0 0,0 0 0,1 0 0,-1 0 0,0 0 0,0 1 0,1-1 0,-1 1 0,1-1 0,-1 1 0,1-1 0,-1 1 0,1 0 0,1-1 0,-3 3 0,0-1 0,0 0 0,0 1 0,0-1 0,-1 1 0,1-1 0,0 0 0,-1 1 0,1-1 0,-1 0 0,0 0 0,1 1 0,-1-1 0,0 0 0,0 0 0,1 0 0,-1 0 0,0 0 0,0 0 0,-2 1 0,-53 65 0,-111 103 0,114-119 0,-155 133 0,197-176 0,0 0 0,-1 0 0,-16 7 0,28-15 0,-1 1 0,0-1 0,1 1 0,-1-1 0,0 1 0,1-1 0,-1 1 0,0-1 0,0 0 0,0 1 0,0-1 0,1 0 0,-1 0 0,0 0 0,0 0 0,0 0 0,0 0 0,0 0 0,1 0 0,-1 0 0,0 0 0,0 0 0,0 0 0,0-1 0,0 1 0,1 0 0,-1-1 0,0 1 0,0 0 0,1-1 0,-1 1 0,0-1 0,0 1 0,1-1 0,-1 0 0,1 1 0,-2-2 0,2 0 0,0 0 0,0 0 0,0-1 0,0 1 0,0 0 0,0 0 0,0-1 0,1 1 0,-1 0 0,1 0 0,0 0 0,1-4 0,7-13 0,1 0 0,1 1 0,0 0 0,1 0 0,21-21 0,78-77 0,-102 108 0,-8 7 0,7-7 0,0-1 0,1 1 0,0 0 0,0 1 0,1 0 0,0 0 0,1 1 0,14-6 0,-24 11 0,0 1 0,-1 0 0,1-1 0,0 1 0,0 0 0,0 0 0,-1 0 0,1-1 0,0 1 0,0 0 0,0 0 0,0 0 0,-1 0 0,1 1 0,0-1 0,0 0 0,0 0 0,-1 0 0,1 1 0,0-1 0,0 0 0,-1 1 0,1-1 0,0 1 0,0-1 0,-1 1 0,1-1 0,0 2 0,0-1 0,0 0 0,-1 1 0,0-1 0,1 1 0,-1-1 0,0 1 0,1-1 0,-1 1 0,0-1 0,0 1 0,0-1 0,0 1 0,-1-1 0,1 3 0,-19 48 0,-7 0-1365,-1-4-5461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20:46:36.6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4023,'0'-36,"-1"13,1 1,0-1,2 1,1-1,8-29,17-29,63-127,59-71,-96 182,173-274,-177 303,2 2,3 3,76-69,190-118,23 27,-79 53,-246 158,249-159,-206 135,2 4,95-36,83-28,55 3,-281 88,-1-2,0 1,-1-2,1 0,-2-1,14-11,72-68,-1 0,-29 39,1 4,110-53,162-53,-272 122,188-69,420-101,-26 68,-271 59,950-113,-1193 177,0 6,0 6,161 26,398 101,-441-77,-254-54,146 30,196 65,-316-84,-1 2,0 0,0 2,40 30,84 83,2 2,-142-123,-1-1,1 0,0 0,1-1,-1 0,1-1,0-1,0 0,0 0,15 1,12-2,74-5,-44 0,1195 0,-1118 10,-1 7,-1 6,-1 6,-1 7,258 95,-283-81,-3 4,-1 6,-4 5,133 97,-109-52,182 187,-99-84,67 70,-180-173,-30-34,-3 4,94 135,-19-1,63 103,-57-24,-136-253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6:3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24575,'12'0'0,"10"0"0,7 6 0,17 2 0,30 5 0,33 7 0,27 6 0,3 5 0,-10-4 0,-22-5 0,-22-8 0,-8-5 0,-5-4 0,-15-4-8191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6:3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24575,'6'0'0,"26"6"0,44 14 0,21 9 0,35 12 0,26 12 0,10 1 0,-12-1 0,-26-10 0,-35-7 0,-34-8-8191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6:42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24575,'1'11'0,"0"0"0,0 0 0,2 0 0,-1 0 0,1 0 0,1-1 0,8 18 0,44 74 0,-26-50 0,497 977 0,-481-942 0,-35-73 0,-9-24 0,-12-32 0,-130-422 0,108 342 0,111 396-370,-66-221-625,2 7-5831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5:1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39:3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2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24575,'0'6'0,"0"14"0,6 21 0,8 23 0,8 11 0,6 6 0,-2-6 0,1-9 0,-5-10 0,7-8 0,4-1 0,2-8 0,-4-5 0,-8-2 0,-8 0 0,0-6 0,-4-1 0,-2-6-8191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30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24575,'0'6'0,"6"15"0,14 32 0,16 26 0,7 12 0,3 8 0,-1-1 0,5-5 0,5-7 0,-1-5 0,-3-5 0,-10-9 0,-7-15 0,-9-18-8191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32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24575,'3'0'0,"0"0"0,0 1 0,-1-1 0,1 1 0,0 0 0,-1 0 0,1 0 0,0 0 0,-1 1 0,0-1 0,1 1 0,-1-1 0,0 1 0,0 0 0,0 0 0,3 2 0,28 40 0,-4 6 0,-2 0 0,-2 1 0,-3 2 0,-1 0 0,-4 2 0,-1 0 0,-3 0 0,8 77 0,-8 23 0,-10 288 0,-5-283-1365,2-131-5461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3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74 24575,'13'-1'0,"0"-1"0,0 0 0,0-1 0,14-5 0,24-4 0,77-8 0,245-5 0,-352 27 0,-17 3 0,-40 10 0,-103 20 0,-257 30 0,275-49 0,-416 51 0,491-65 0,44-5 0,11-1 0,73-17 0,450-55 0,7 26 0,-522 49 0,103-6-19,-70 6-430,0-2 1,88-18-1,-113 14-6377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20:45:41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24575,'0'573'0,"2"-543"0,1 1 0,12 47 0,-2-8 0,-10-49 0,-2-5 0,2 1 0,0-1 0,1 0 0,6 17 0,-57-138 0,-42-135 0,25 61 0,55 160 0,4 19 0,4 33 0,13 51 0,4-2 0,3 0 0,36 96 0,-47-153 0,2 0 0,21 40 0,-25-54 0,1-1 0,0 0 0,1 0 0,0-1 0,1 0 0,0 0 0,18 13 0,-5-7-455,-1 2 0,32 30 0,-30-21-6371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7T20:45:54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14884 2716,'-6'1,"-1"1,1-1,0 2,-1-1,-8 6,-10 3,-4-2,0 0,-1-1,1-2,-50 4,56-9,0 0,0-2,0 0,0-2,1 0,-1-2,1 0,-1-2,2 0,-23-11,-509-231,105 48,422 189,-73-35,2-4,-162-114,143 79,-78-62,46 24,-177-163,34 22,58 59,21-10,135 136,57 60,0-1,1-1,1-1,1-1,1 0,2-1,-17-38,13 14,-2 1,-41-73,41 84,17 30,0 1,-1-1,1 0,-1 1,-1 0,1-1,-1 2,0-1,0 1,-1-1,0 1,-9-6,5 5,-1 1,1 0,-1 0,0 1,-1 0,1 1,0 1,-1 0,-21-2,24 5,0-1,-1 1,1 1,0-1,0 2,1-1,-1 1,0 0,1 1,0 0,0 1,0-1,-8 8,-58 44,3 4,-103 112,130-121,2 1,2 3,3 1,-42 83,-114 336,168-395,3 0,4 1,-14 160,21 250,11-466,-17 336,0-42,16 484,3-369,1-327,5 1,22 108,-16-135,-2-1,35 115,14 2,30 92,-18-24,-69-251,1 18,0 1,0 46,-4-48,1 0,1 0,9 31,-1-29,-6-21,-1 0,0 1,-1-1,3 19,-6-29,1 0,-1 1,0-1,0 0,0 0,-1 0,1 1,0-1,-1 0,1 0,-1 0,0 0,0 0,0 0,0 0,0 0,0 0,0-1,-1 1,1 0,-1-1,1 1,-1-1,1 1,-1-1,0 0,0 0,0 0,0 0,0 0,-3 1,-14 3,-1-1,1-1,-1 0,0-2,-30 0,-101-14,142 12,-62-5,1-4,0-2,-112-37,145 39,1 1,-2 1,1 3,-39-2,-24-4,-51 1,104 9,1-2,-51-10,-35-11,-193-10,138 19,-153-5,-225 43,-397 77,446-40,44 37,402-80,-171 29,204-39,1 2,0 1,-44 19,8 0,33-14,2 1,0 1,-40 27,73-41,0 0,0 0,0 0,0-1,-1 0,0 1,1-2,-1 1,0 0,0-1,0 0,0 0,0 0,0-1,0 0,0 0,0 0,0 0,0-1,0 0,0 0,0 0,1-1,-1 1,0-1,1 0,-6-4,-35-19,1-3,-53-43,60 42,-2 0,-1 3,-62-30,-163-36,186 70,2-5,-82-39,-413-260,485 265,-84-79,83 66,17 14,2-4,-112-133,64 46,12 15,-147-149,91 132,-287-212,325 276,34 21,-3 5,-179-92,242 144,0 2,0 2,-1 0,0 2,-48-2,-21-5,-46 0,116 11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C78C-A1FF-4BC7-9839-811F9F44B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EBAD4-CDDF-4B6A-B08B-2F9F89644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F975-3738-4DAE-85AA-8D63A53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54F00-8CDC-4805-9219-3A4E00D3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D6A3-511A-4822-82D4-BA4EF6B5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E8A6-B84E-4513-89F8-3B29A7EF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8FBA9-2337-4AE9-8474-F119D5B72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20E29-D2FE-4D3C-80ED-5A3AA706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B486-F97C-44B6-889D-89F822AC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37166-32CB-4FF5-B0DC-DE31F7B2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347A7-0A75-4F62-AF21-A37C0F8E7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870F7-58AE-4EA7-A67F-A6428C73F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EDFB-FF26-4A32-8F11-BBD71D6F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B4D7-48B9-49A6-A808-C1A73E69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7DC5-7C3E-45FE-A3F2-CE08512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FEA4-A5CF-4F19-8C62-3A313096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2DAA-19A9-4A6B-8D8D-910B180A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33C-1FCD-4FDB-9D34-D5316ACA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8228-B9D8-4EFE-940E-1DC8BBB0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7309-ACE7-461A-B50F-F7170027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35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6F87-F0E1-4A39-BC5F-6A8542DE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40A81-61D9-485D-8177-590529AE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A2D6-0A55-4C41-AE9F-AD5E654E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9CA2-5822-41D6-B2FF-D94E54C3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3212D-F272-4B9F-A1E8-13FF70FF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4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1AED-FBA3-4A57-91A2-0FDCBE97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E6A2-854A-478C-B27B-F160B55B1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CFCB9-4539-4A5C-BB2E-70B183D01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F4C23-0628-4FEB-B2F1-62F29854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9CB61-62ED-457B-8EF9-5DA1545A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5EDF3-797D-4623-AF7A-3F8E8C9A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5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1FCA-0241-414B-A8F6-EEBE7462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3A3B5-4EED-450E-BD87-95BB00A2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301C0-59B4-4D17-B8BE-34E0E9BA9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F51F8-7F35-4905-B4E0-CAA5369EF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59BCC-F34E-4AD1-8B37-F29D0E410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CCF40-B5F7-43E9-902E-4C32F2BD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A9078-DD93-4815-BD37-48D077D2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B0271-1543-45A6-B229-E12FA5A8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7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976F-970F-40BF-93D2-F0DE7613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FE383-4113-4188-ACED-09330797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EF05B-EDBE-44D4-AD06-D46AC402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9BA3-4274-42D7-AD46-D0EFD715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85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AA2CA-210C-41C8-AA0C-BB1C7A7F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C1160-5162-4B67-B542-A480D6DF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EA02-939A-4605-8268-B42558F7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25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3E5A-E646-469C-9BD0-80C754CE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C4AD-AE32-4DF9-8E37-F0F2135B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38182-2472-40D7-B7BD-CCD80534C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EA5B6-28F0-4C62-9AC7-0B0ED16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D21BD-0892-480D-928C-6FBC276C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40D7-EBBA-48EF-BCE2-1E48E049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3C6D-F7C1-468C-B50D-EB92B0EC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37D03-9B77-4D2A-BDC7-8EE3A0B9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D470-DE41-4128-B07C-6E745F17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5C32D-C256-456F-B829-7806B943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AD605-57C1-4F62-B365-E9447AB1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86293-9952-4CE4-A28C-717EE3BB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2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947C0-CCF8-4F7C-9BA1-0B3D9759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0589-5F2C-407F-BE60-5598EA6C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679B0-EC8A-4D48-AD87-8102F2B5C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15DF-B5FD-4E3A-B735-3E21B2DFEEFF}" type="datetimeFigureOut">
              <a:rPr lang="en-GB" smtClean="0"/>
              <a:t>27/11/2021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7F80-3E9C-4971-890D-37FD47D8D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D44F-EE54-4449-8017-12410297C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009F-7D78-4C91-A12E-EC5D1CFBD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3.png"/><Relationship Id="rId10" Type="http://schemas.openxmlformats.org/officeDocument/2006/relationships/image" Target="../media/image4.png"/><Relationship Id="rId19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customXml" Target="../ink/ink5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5FDD-0630-4B47-8B09-23A5E8BA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B19A-613A-49B6-879B-D1DC63C15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图片 2" descr="1637744153(1)">
            <a:extLst>
              <a:ext uri="{FF2B5EF4-FFF2-40B4-BE49-F238E27FC236}">
                <a16:creationId xmlns:a16="http://schemas.microsoft.com/office/drawing/2014/main" id="{F6235357-83BB-4246-BEF2-19246E96A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32" y="1196022"/>
            <a:ext cx="6935938" cy="39301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ADC85F-C79D-4E85-8C98-AE2C08909DD2}"/>
                  </a:ext>
                </a:extLst>
              </p14:cNvPr>
              <p14:cNvContentPartPr/>
              <p14:nvPr/>
            </p14:nvContentPartPr>
            <p14:xfrm>
              <a:off x="4360034" y="-173614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ADC85F-C79D-4E85-8C98-AE2C08909D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1394" y="-1744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BD8C5C-B159-48F3-ACB7-90A8FBD49C7D}"/>
                  </a:ext>
                </a:extLst>
              </p14:cNvPr>
              <p14:cNvContentPartPr/>
              <p14:nvPr/>
            </p14:nvContentPartPr>
            <p14:xfrm>
              <a:off x="5219580" y="332985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BD8C5C-B159-48F3-ACB7-90A8FBD49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0580" y="3243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3F9885-88E6-4A27-80AA-C19B36D8AC19}"/>
                  </a:ext>
                </a:extLst>
              </p14:cNvPr>
              <p14:cNvContentPartPr/>
              <p14:nvPr/>
            </p14:nvContentPartPr>
            <p14:xfrm>
              <a:off x="3714420" y="260926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3F9885-88E6-4A27-80AA-C19B36D8A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5420" y="26006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31FD9EA-2166-4073-9D02-FDB165753662}"/>
                  </a:ext>
                </a:extLst>
              </p14:cNvPr>
              <p14:cNvContentPartPr/>
              <p14:nvPr/>
            </p14:nvContentPartPr>
            <p14:xfrm>
              <a:off x="7429180" y="3377740"/>
              <a:ext cx="124920" cy="283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31FD9EA-2166-4073-9D02-FDB1657536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20180" y="3369100"/>
                <a:ext cx="142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0C245ED-21F7-46F9-A7D3-D20A5AC7437F}"/>
                  </a:ext>
                </a:extLst>
              </p14:cNvPr>
              <p14:cNvContentPartPr/>
              <p14:nvPr/>
            </p14:nvContentPartPr>
            <p14:xfrm>
              <a:off x="3365140" y="2501500"/>
              <a:ext cx="182520" cy="337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0C245ED-21F7-46F9-A7D3-D20A5AC743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6140" y="2492500"/>
                <a:ext cx="2001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CA2DE47-A1E1-4185-8FAA-E10AD2F564FB}"/>
                  </a:ext>
                </a:extLst>
              </p14:cNvPr>
              <p14:cNvContentPartPr/>
              <p14:nvPr/>
            </p14:nvContentPartPr>
            <p14:xfrm>
              <a:off x="5803420" y="1840900"/>
              <a:ext cx="102600" cy="507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CA2DE47-A1E1-4185-8FAA-E10AD2F564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4420" y="1832260"/>
                <a:ext cx="1202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2A224F7-3D15-49F9-8BEB-D1500D381960}"/>
                  </a:ext>
                </a:extLst>
              </p14:cNvPr>
              <p14:cNvContentPartPr/>
              <p14:nvPr/>
            </p14:nvContentPartPr>
            <p14:xfrm>
              <a:off x="6659500" y="3008380"/>
              <a:ext cx="562680" cy="7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2A224F7-3D15-49F9-8BEB-D1500D3819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50500" y="2999740"/>
                <a:ext cx="580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1A7F94-661E-4DEF-9338-0639736C6E5D}"/>
                  </a:ext>
                </a:extLst>
              </p14:cNvPr>
              <p14:cNvContentPartPr/>
              <p14:nvPr/>
            </p14:nvContentPartPr>
            <p14:xfrm>
              <a:off x="5759140" y="4533340"/>
              <a:ext cx="126720" cy="406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1A7F94-661E-4DEF-9338-0639736C6E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0500" y="4524340"/>
                <a:ext cx="1443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800C7A-1F5A-40B7-8893-AE3D5E64057E}"/>
                  </a:ext>
                </a:extLst>
              </p14:cNvPr>
              <p14:cNvContentPartPr/>
              <p14:nvPr/>
            </p14:nvContentPartPr>
            <p14:xfrm>
              <a:off x="2972380" y="2006860"/>
              <a:ext cx="5358600" cy="2304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800C7A-1F5A-40B7-8893-AE3D5E64057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18740" y="1898860"/>
                <a:ext cx="5466240" cy="25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73373F0-44AF-4E44-9BB3-909266BB359E}"/>
                  </a:ext>
                </a:extLst>
              </p14:cNvPr>
              <p14:cNvContentPartPr/>
              <p14:nvPr/>
            </p14:nvContentPartPr>
            <p14:xfrm>
              <a:off x="3190540" y="4025380"/>
              <a:ext cx="297360" cy="302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73373F0-44AF-4E44-9BB3-909266BB359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81540" y="4016740"/>
                <a:ext cx="3150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AD2CC4-CE1C-444A-977F-95CD423532E8}"/>
                  </a:ext>
                </a:extLst>
              </p14:cNvPr>
              <p14:cNvContentPartPr/>
              <p14:nvPr/>
            </p14:nvContentPartPr>
            <p14:xfrm>
              <a:off x="2805700" y="1497820"/>
              <a:ext cx="5470560" cy="1448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AD2CC4-CE1C-444A-977F-95CD423532E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2060" y="1389820"/>
                <a:ext cx="5578200" cy="166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0E008F6-C89F-4A30-B5A1-A4CEBAAD1B0A}"/>
              </a:ext>
            </a:extLst>
          </p:cNvPr>
          <p:cNvGrpSpPr/>
          <p:nvPr/>
        </p:nvGrpSpPr>
        <p:grpSpPr>
          <a:xfrm>
            <a:off x="3809380" y="3149500"/>
            <a:ext cx="933480" cy="130680"/>
            <a:chOff x="3809380" y="3149500"/>
            <a:chExt cx="93348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6E53E7-5AE1-4737-8838-429AE2382E34}"/>
                    </a:ext>
                  </a:extLst>
                </p14:cNvPr>
                <p14:cNvContentPartPr/>
                <p14:nvPr/>
              </p14:nvContentPartPr>
              <p14:xfrm>
                <a:off x="3809380" y="3149500"/>
                <a:ext cx="394920" cy="65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6E53E7-5AE1-4737-8838-429AE2382E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00740" y="3140500"/>
                  <a:ext cx="412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13641-4FF2-4AB4-9789-BD2244DE0681}"/>
                    </a:ext>
                  </a:extLst>
                </p14:cNvPr>
                <p14:cNvContentPartPr/>
                <p14:nvPr/>
              </p14:nvContentPartPr>
              <p14:xfrm>
                <a:off x="4342900" y="3149500"/>
                <a:ext cx="399960" cy="130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13641-4FF2-4AB4-9789-BD2244DE06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33900" y="3140500"/>
                  <a:ext cx="41760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B7B7EA0-4D31-4FDB-B3D2-29F77E9705AC}"/>
                  </a:ext>
                </a:extLst>
              </p14:cNvPr>
              <p14:cNvContentPartPr/>
              <p14:nvPr/>
            </p14:nvContentPartPr>
            <p14:xfrm>
              <a:off x="7531060" y="3999820"/>
              <a:ext cx="252000" cy="500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B7B7EA0-4D31-4FDB-B3D2-29F77E9705A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22060" y="3991180"/>
                <a:ext cx="269640" cy="5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28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JIANG</dc:creator>
  <cp:lastModifiedBy>YU JIANG</cp:lastModifiedBy>
  <cp:revision>1</cp:revision>
  <dcterms:created xsi:type="dcterms:W3CDTF">2021-11-27T20:34:53Z</dcterms:created>
  <dcterms:modified xsi:type="dcterms:W3CDTF">2021-11-27T20:51:16Z</dcterms:modified>
</cp:coreProperties>
</file>