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1:1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24575,'-1'0'0,"0"1"0,-1-1 0,1 1 0,0-1 0,0 1 0,0 0 0,-1-1 0,1 1 0,0 0 0,0 0 0,0 0 0,0 0 0,0 0 0,1 0 0,-1 0 0,0 0 0,0 0 0,1 0 0,-1 1 0,1-1 0,-1 0 0,1 0 0,-1 1 0,1-1 0,0 0 0,-1 1 0,1 1 0,-5 44 0,4-42 0,2 20 0,1 0 0,2 0 0,0-1 0,1 1 0,2-1 0,14 36 0,-5-10 0,18 38 0,-25-69 0,-1 1 0,-1 0 0,0 0 0,-1 0 0,-2 1 0,3 26 0,-5-23 0,1 1 0,1-1 0,9 31 0,-13-55 0,0 0 0,0 0 0,0 0 0,0 0 0,0 0 0,0 0 0,0 0 0,0 0 0,0 0 0,0 0 0,0 0 0,0 0 0,0 0 0,0 0 0,0 0 0,0 0 0,0 0 0,1-1 0,-1 1 0,0 0 0,0 0 0,0 0 0,0 0 0,0 0 0,0 0 0,0 0 0,0 0 0,0 0 0,0 0 0,0 0 0,0 0 0,0 1 0,0-1 0,1 0 0,-1 0 0,0 0 0,0 0 0,0 0 0,0 0 0,0 0 0,0 0 0,0 0 0,0 0 0,0 0 0,0 0 0,0 0 0,0 0 0,2-12 0,0-18 0,-4-14 0,-3 0 0,-1 1 0,-14-51 0,-3-18 0,-1-6 0,23 117 0,1 4 0,1 14 0,5 27 0,24 71 0,-18-74 0,-2 0 0,-1 1 0,5 66 0,-38-400 0,22 282 0,0 10 0,0 25 0,1 41 0,2 107 0,-1-184 0,1-8 0,-1 0 0,-1 1 0,-1-1 0,0 0 0,-1 0 0,-7-19 0,11 62 0,4 21 0,2-6 0,1-1 0,2 0 0,2-1 0,24 56 0,-3-25-1365,-22-41-5461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24575,'0'9'0,"13"36"0,8 36 0,5 26 0,-2 3 0,-5 20 0,-6 6 0,-5-4 0,-4-15 0,-3-24 0,-1-23 0,-1-33 0,0-34 0,0-18-8191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8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24575,'0'-3'0,"1"0"0,0 1 0,0-1 0,0 1 0,0 0 0,0-1 0,1 1 0,-1 0 0,1 0 0,0 0 0,0 0 0,-1 0 0,1 0 0,0 0 0,0 0 0,1 1 0,-1-1 0,0 1 0,1 0 0,-1 0 0,0 0 0,1 0 0,3-1 0,59-18 0,-57 19 0,-1 0 0,0 0 0,1 1 0,-1 0 0,1 1 0,-1-1 0,0 1 0,0 1 0,1-1 0,-1 1 0,0 1 0,0-1 0,0 1 0,-1 0 0,1 1 0,-1 0 0,0 0 0,0 0 0,0 0 0,0 1 0,5 6 0,9 11 0,-2 0 0,0 1 0,29 50 0,-47-72 0,45 76 0,56 132 0,-82-161 0,-2 0 0,-3 0 0,-2 2 0,9 67 0,-20-106 0,0 0 0,0 0 0,-1 0 0,-1 0 0,0 0 0,0 0 0,-1 0 0,-1 0 0,-4 14 0,4-19 0,0 0 0,0-1 0,0 1 0,-1-1 0,0 0 0,0 0 0,0-1 0,0 1 0,-1-1 0,1 0 0,-1 0 0,-1 0 0,1-1 0,0 1 0,-1-1 0,1-1 0,-12 5 0,3-3 0,1-1 0,-1 0 0,-23 1 0,-27 6 0,59-5-18,14 0 52,19 2-1070,-26-6 691,37 7-6481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60 24575,'0'-1'0,"-1"0"0,1-1 0,-1 1 0,1 0 0,-1 0 0,0 0 0,1 0 0,-1 0 0,0 0 0,0 0 0,1 1 0,-1-1 0,0 0 0,0 0 0,0 1 0,0-1 0,0 0 0,0 1 0,0-1 0,0 1 0,-1-1 0,1 1 0,0 0 0,0-1 0,0 1 0,0 0 0,-3 0 0,-37-5 0,37 5 0,-4-1 0,0 1 0,-1 0 0,1 0 0,0 1 0,0 0 0,0 0 0,0 1 0,0 0 0,-10 4 0,14-4 0,0 1 0,1-1 0,-1 0 0,0 1 0,1 0 0,0 0 0,-1 0 0,1 0 0,1 1 0,-1-1 0,0 1 0,1 0 0,0-1 0,0 1 0,0 0 0,0 1 0,0-1 0,-1 8 0,-1 7 0,0 0 0,2 0 0,0 0 0,1 0 0,2 29 0,0-40 0,-1 0 0,1 0 0,0-1 0,1 1 0,0-1 0,0 1 0,1-1 0,0 0 0,0 1 0,0-1 0,1-1 0,0 1 0,1-1 0,-1 1 0,1-1 0,9 8 0,-12-12 0,0-1 0,1 1 0,-1-1 0,1 1 0,-1-1 0,1 0 0,0 0 0,-1 0 0,1 0 0,0 0 0,0-1 0,0 1 0,0-1 0,-1 0 0,1 0 0,0 0 0,0 0 0,0-1 0,0 1 0,3-2 0,0 0 0,-1 0 0,1-1 0,-1 1 0,0-1 0,0 0 0,0-1 0,-1 1 0,1-1 0,5-7 0,5-6 0,-1 0 0,-1-1 0,0-1 0,10-23 0,-16 28 0,-5 9 0,1 1 0,-1-1 0,1 0 0,0 1 0,0-1 0,0 1 0,5-4 0,-8 7 0,1 1 0,0-1 0,-1 1 0,1 0 0,0-1 0,-1 1 0,1 0 0,0 0 0,-1-1 0,1 1 0,0 0 0,-1 0 0,1 0 0,0 0 0,0 0 0,-1 0 0,1 0 0,0 0 0,0 0 0,-1 0 0,2 1 0,18 17 0,-12-7 0,-5-6 0,0 0 0,1 0 0,0 0 0,0 0 0,0-1 0,7 6 0,-10-9 0,0-1 0,0 1 0,0-1 0,0 1 0,0-1 0,0 0 0,1 1 0,-1-1 0,0 0 0,0 0 0,0 0 0,1 0 0,-1 0 0,0 0 0,0 0 0,0 0 0,1 0 0,-1 0 0,0-1 0,0 1 0,0 0 0,0-1 0,0 1 0,0-1 0,0 0 0,0 1 0,0-1 0,0 0 0,0 1 0,0-1 0,0 0 0,0 0 0,0 0 0,-1 0 0,1 0 0,0 0 0,-1 0 0,2-2 0,76-126 81,-41 63-1527,-5 12-5380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24575,'-2'298'0,"5"316"0,16-435-1365,-16-150-5461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24575,'13'-1'0,"1"0"0,-1-1 0,18-5 0,29-5 0,24 11 20,1 3-1,144 22 1,-40-3-1444,-160-18-5402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4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24575,'-2'0'0,"0"0"0,0 1 0,0-1 0,0 1 0,0 0 0,1 0 0,-1 0 0,0 0 0,0 0 0,1 0 0,-1 0 0,1 0 0,-1 1 0,1-1 0,-1 1 0,1-1 0,0 1 0,0 0 0,0-1 0,-1 3 0,-19 39 0,20-42 0,-8 23 0,1 0 0,2 1 0,-8 44 0,12-55 0,1-1 0,0 1 0,1 0 0,1-1 0,0 1 0,0 0 0,2-1 0,6 24 0,-8-35 0,-1 0 0,1 1 0,0-1 0,0 0 0,0 0 0,0 0 0,0 0 0,0 0 0,1 0 0,-1 0 0,0 0 0,1-1 0,0 1 0,-1 0 0,1-1 0,0 0 0,0 1 0,0-1 0,0 0 0,0 0 0,0 0 0,0 0 0,1 0 0,-1 0 0,0-1 0,0 1 0,1-1 0,-1 0 0,0 0 0,1 1 0,-1-2 0,0 1 0,1 0 0,-1 0 0,0-1 0,1 1 0,-1-1 0,0 1 0,4-3 0,1 0 0,0-1 0,0 0 0,0 0 0,-1-1 0,1 0 0,-1 0 0,0 0 0,-1-1 0,1 1 0,6-11 0,-3 0 0,-1 0 0,0-1 0,-1 0 0,-1 0 0,0-1 0,-2 0 0,0 0 0,-1 0 0,2-35 0,-6 65 0,-2 5 0,2 1 0,0 0 0,1 0 0,0-1 0,6 33 0,-5-48 0,0 0 0,0 0 0,0 0 0,0 0 0,0 0 0,0-1 0,1 1 0,-1 0 0,0-1 0,1 1 0,0-1 0,-1 1 0,1-1 0,0 0 0,0 0 0,-1 1 0,1-1 0,0-1 0,0 1 0,0 0 0,0 0 0,0-1 0,0 1 0,1-1 0,1 1 0,8 0 0,0-1 0,0 1 0,18-3 0,-9 1 0,194-5-1365,-144 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4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105 236 24575,'-3'0'0,"1"1"0,-1-1 0,1 1 0,-1 0 0,1 0 0,-1 0 0,1 0 0,-1 0 0,1 1 0,0-1 0,0 1 0,0-1 0,0 1 0,0 0 0,0 0 0,0 0 0,0 0 0,1 0 0,-1 0 0,1 1 0,0-1 0,-1 0 0,1 1 0,-1 2 0,-4 11 0,1-1 0,-7 28 0,10-35 0,-8 35 0,-7 76 0,16-101 0,0 1 0,1-1 0,1 0 0,1 1 0,0-1 0,10 35 0,-9-47 0,0 1 0,0-1 0,1 0 0,0 0 0,0 0 0,0 0 0,0-1 0,1 1 0,0-1 0,0 0 0,1-1 0,-1 1 0,1-1 0,0 0 0,0-1 0,1 1 0,-1-1 0,1 0 0,-1-1 0,1 0 0,0 0 0,0 0 0,0-1 0,0 0 0,0 0 0,9-1 0,1 1 0,0-1 0,0-1 0,0-1 0,0 0 0,-1-2 0,1 1 0,-1-2 0,0 0 0,31-15 0,-34 13 0,-1 1 0,0-2 0,-1 0 0,0 0 0,0-1 0,0 0 0,-1-1 0,-1 0 0,1-1 0,-2 0 0,0 0 0,0-1 0,-1 0 0,0 0 0,-1-1 0,0 1 0,-1-2 0,-1 1 0,0 0 0,3-23 0,-1 1 0,-2 0 0,-2 0 0,-1 0 0,-1-1 0,-8-51 0,6 74 0,-2 0 0,1 0 0,-1 0 0,-1 1 0,0 0 0,-1 0 0,-12-19 0,13 24 0,-1-1 0,0 2 0,0-1 0,0 1 0,-1 0 0,0 0 0,-1 0 0,1 1 0,-1 1 0,0-1 0,0 1 0,-12-4 0,-1-1 0,-2 1 0,1 1 0,-1 1 0,0 2 0,0 0 0,-43-2 0,64 6 6,-1 1-1,1-1 0,0 1 1,-1-1-1,1 1 1,0 0-1,0 0 1,-1 0-1,1 0 0,0 0 1,0 0-1,0 1 1,1-1-1,-1 1 0,0 0 1,0-1-1,1 1 1,-1 0-1,1 0 0,-1 0 1,-1 4-1,0-1-190,1 1-1,0 0 1,0 0-1,1 0 1,0 0-1,0 0 1,0 7-1,-1 16-6640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4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24575,'0'4'0,"0"6"0,0 5 0,0 5 0,0 3 0,-4 1 0,-6 2 0,-5-4 0,-4-6 0,-4-1 0,3-8 0,13-13 0,11-10 0,6-2-8191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4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24575,'47'643'0,"-33"-513"0,-3-33 0,5-2 0,3 0 0,56 160 0,-74-252-105,0 1 0,1-1 0,-1 1 0,1-1 0,-1 1 0,1-1 0,0 0 0,1 0 0,-1 0 0,0 0 0,1 0 0,5 4 0,7-1-6721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1:1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24575,'-1'0'0,"0"1"0,-1-1 0,1 1 0,0-1 0,0 1 0,0 0 0,-1-1 0,1 1 0,0 0 0,0 0 0,0 0 0,0 0 0,0 0 0,1 0 0,-1 0 0,0 0 0,0 0 0,1 0 0,-1 1 0,1-1 0,-1 0 0,1 0 0,-1 1 0,1-1 0,0 0 0,-1 1 0,1 1 0,-5 44 0,4-42 0,2 20 0,1 0 0,2 0 0,0-1 0,1 1 0,2-1 0,14 36 0,-5-10 0,18 38 0,-25-69 0,-1 1 0,-1 0 0,0 0 0,-1 0 0,-2 1 0,3 26 0,-5-23 0,1 1 0,1-1 0,9 31 0,-13-55 0,0 0 0,0 0 0,0 0 0,0 0 0,0 0 0,0 0 0,0 0 0,0 0 0,0 0 0,0 0 0,0 0 0,0 0 0,0 0 0,0 0 0,0 0 0,0 0 0,0 0 0,1-1 0,-1 1 0,0 0 0,0 0 0,0 0 0,0 0 0,0 0 0,0 0 0,0 0 0,0 0 0,0 0 0,0 0 0,0 0 0,0 0 0,0 1 0,0-1 0,1 0 0,-1 0 0,0 0 0,0 0 0,0 0 0,0 0 0,0 0 0,0 0 0,0 0 0,0 0 0,0 0 0,0 0 0,0 0 0,0 0 0,2-12 0,0-18 0,-4-14 0,-3 0 0,-1 1 0,-14-51 0,-3-18 0,-1-6 0,23 117 0,1 4 0,1 14 0,5 27 0,24 71 0,-18-74 0,-2 0 0,-1 1 0,5 66 0,-38-400 0,22 282 0,0 10 0,0 25 0,1 41 0,2 107 0,-1-184 0,1-8 0,-1 0 0,-1 1 0,-1-1 0,0 0 0,-1 0 0,-7-19 0,11 62 0,4 21 0,2-6 0,1-1 0,2 0 0,2-1 0,24 56 0,-3-25-1365,-22-41-5461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2:0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336 440 24575,'6'1'0,"0"0"0,-1 0 0,1 1 0,0-1 0,0 1 0,-1 0 0,1 1 0,-1 0 0,0-1 0,0 2 0,0-1 0,0 0 0,0 1 0,-1 0 0,0 0 0,6 7 0,8 10 0,-1 1 0,17 28 0,-30-44 0,175 260 0,-128-198 0,105 108 0,-131-150 0,-1 1 0,-1 1 0,-1 1 0,21 39 0,-14-26 0,-21-31 0,0-1 0,-1 2 0,7 13 0,-3-3 0,-8-17 0,-9-17 0,-185-354 0,-35 19 0,46 99 0,130 181 0,-100-101 0,149 165 0,-22-17 0,27 34 0,36 42 0,383 362 0,-247-255 0,704 625 0,-857-768 0,-19-16 0,-6-6 0,-69-62 0,-100-99-381,-271-256 806,140 147-6122,-480-375 3990,739 616 1707,29 25 542,12 12 812,14 19 2166,36 47-2560,103 119 1,-104-135-938,152 171-23,359 319 0,-515-511 0,-33-32 0,-10-9 0,-13-17 0,-189-252 0,119 168 0,54 68 0,-537-679 0,542 694 0,24 24 0,-1 0 0,1 0 0,0 0 0,0-1 0,0 1 0,0 0 0,0 0 0,0 0 0,0 0 0,0 0 0,0 0 0,0 0 0,0 0 0,0 0 0,-1 0 0,1 0 0,0 0 0,0 0 0,0 0 0,0 0 0,0 0 0,0 0 0,0 0 0,0 0 0,0 0 0,0 0 0,-1 0 0,1 0 0,0 0 0,0 0 0,0 0 0,0 0 0,0 0 0,0 0 0,0 0 0,0 0 0,0 0 0,0 0 0,0 0 0,0 0 0,-1 1 0,1-1 0,0 0 0,0 0 0,0 0 0,0 0 0,0 0 0,0 0 0,0 0 0,0 0 0,0 0 0,0 0 0,0 0 0,0 1 0,0-1 0,0 0 0,0 0 0,0 0 0,0 0 0,0 0 0,0 0 0,0 0 0,0 0 0,0 0 0,0 0 0,0 1 0,0-1 0,0 0 0,0 0 0,7 17 0,29 46 0,69 95 0,-60-96 0,216 295-552,381 397 0,-621-731 552,-13-17 0,-1 2 0,0-1 0,0 1 0,-1 0 0,8 13 0,-15-17 17,-8-8 105,-17-15 37,1-2 0,1-1-1,1 0 1,-24-32 0,5 7-33,-673-674-81,698 706-45,-8-8 0,-1 1 0,-31-20 0,55 41 0,0-1 0,1 1 0,-1 0 0,0 0 0,0 0 0,0 1 0,0-1 0,0 0 0,0 1 0,0-1 0,0 1 0,0-1 0,-5 1 0,7 0 0,0 0 0,-1 1 0,1-1 0,0 0 0,-1 0 0,1 1 0,0-1 0,-1 0 0,1 0 0,0 1 0,-1-1 0,1 0 0,0 1 0,0-1 0,0 0 0,-1 1 0,1-1 0,0 0 0,0 1 0,0-1 0,0 0 0,0 1 0,-1-1 0,1 1 0,0-1 0,0 0 0,0 1 0,4 22 0,15 22 0,2-1 0,1-1 0,52 73 0,-57-91 0,131 186 0,329 357 0,-464-554 0,-6-5 0,1 0 0,1 0 0,-1-1 0,2-1 0,18 14 0,-28-22 0,0 1 0,0 0 0,-1 0 0,1-1 0,0 1 0,0 0 0,0-1 0,0 1 0,0 0 0,0-1 0,0 1 0,0 0 0,0-1 0,0 1 0,0 0 0,0-1 0,0 1 0,0-1 0,0 1 0,0 0 0,0-1 0,0 1 0,0 0 0,0 0 0,1-1 0,-1 1 0,0 0 0,0-1 0,0 1 0,1 0 0,-1 0 0,0-1 0,0 1 0,1 0 0,-1 0 0,0-1 0,0 1 0,1 0 0,-1 0 0,0 0 0,1 0 0,-1-1 0,0 1 0,1 0 0,-1 0 0,0 0 0,1 0 0,-1 0 0,0 0 0,1 0 0,-1 0 0,0 0 0,1 0 0,-1 0 0,0 0 0,1 0 0,-1 0 0,0 1 0,1-1 0,-1 0 0,0 0 0,1 0 0,-1 0 0,0 1 0,0-1 0,1 0 0,-1 0 0,1 1 0,-15-32 0,-24-31 0,-66-82 0,41 61 0,-610-773-560,617 791 560,-56-58 0,90 108-12,21 15 12,1 0-1,0 0 1,-1 0 0,1 0-1,0 0 1,-1 0 0,1-1-1,-1 2 1,1-1 0,0 0-1,-1 0 1,1 0 0,0 0-1,-1 0 1,1 0-1,0 0 1,-1 0 0,1 1-1,-1-1 1,1 0 0,0 0-1,0 0 1,-1 1 0,1-1-1,0 0 1,-1 0 0,1 1-1,0-1 1,0 0 0,0 1-1,-1-1 1,1 1-1,-1 2 12,0 1 0,1-1-1,0 1 1,-1 0 0,1-1-1,0 1 1,1-1-1,-1 1 1,1-1 0,1 6-1,5 21 75,2-1-1,1 0 1,2 0-1,0-1 1,33 52-1,103 121-124,-39-76 40,5-4 0,203 166 0,-307-279 0,-2-1 0,-1-1 0,1 0 0,0 0 0,0-1 0,1 0 0,11 4 0,-20-8 0,1-1 0,-1 0 0,1 0 0,0 0 0,-1 1 0,1-1 0,-1 0 0,1 0 0,0 0 0,-1 0 0,1 0 0,-1 0 0,1 0 0,0 0 0,-1 0 0,1-1 0,-1 1 0,1 0 0,0 0 0,-1 0 0,1-1 0,-1 1 0,1 0 0,-1-1 0,1 1 0,-1 0 0,1-1 0,-1 1 0,1-1 0,4-19 0,-12-26 0,-2 13 0,-2 2 0,-1-1 0,-2 2 0,-1 0 0,-1 0 0,-23-29 0,-10-8 0,-75-80 0,116 139 0,-11-13 0,0 0 0,-38-29 0,56 49 0,0 0 0,0 0 0,0 0 0,-1 0 0,1 0 0,0 1 0,0-1 0,0 0 0,-1 1 0,1-1 0,0 1 0,-1-1 0,1 1 0,0 0 0,-1-1 0,1 1 0,-1 0 0,1 0 0,-1 0 0,0 0 0,1 1 0,1 0 0,0-1 0,-1 1 0,1 0 0,0 0 0,0 0 0,-1 0 0,1-1 0,0 1 0,0 0 0,0 0 0,0 0 0,0 0 0,0 0 0,1-1 0,-1 1 0,0 0 0,0 0 0,1 0 0,-1 0 0,0-1 0,1 2 0,5 11 0,-1-1 0,2-1 0,7 12 0,19 20 0,1-2 0,3-1 0,51 44 0,137 96 0,-174-141 0,-49-37 0,4 3 0,1 0 0,-1-1 0,1 1 0,-1-1 0,1-1 0,11 5 0,-17-7 0,-1-1 0,0 0 0,0 0 0,0 0 0,1 0 0,-1 0 0,0 0 0,0 0 0,1 0 0,-1 0 0,0 0 0,0 0 0,1 0 0,-1 0 0,0 0 0,0 0 0,1 0 0,-1 0 0,0 0 0,0 0 0,1 0 0,-1 0 0,0-1 0,0 1 0,0 0 0,1 0 0,-1 0 0,0 0 0,0 0 0,0-1 0,0 1 0,1 0 0,-1 0 0,0 0 0,0-1 0,0 1 0,0 0 0,0 0 0,0 0 0,1-1 0,-1 1 0,0 0 0,0 0 0,0-1 0,0 1 0,0 0 0,0 0 0,0-1 0,0 1 0,0 0 0,0 0 0,0-1 0,0 1 0,-1 0 0,0-9 0,-2 0 0,1 0 0,-2 0 0,1 0 0,-1 1 0,-6-10 0,-2-7 0,-207-361 0,151 273 0,52 87 0,-68-107 0,52 94 0,32 39 0,0-1 0,0 1 0,-1 0 0,1-1 0,0 1 0,0 0 0,-1-1 0,1 1 0,0 0 0,-1 0 0,1-1 0,0 1 0,-1 0 0,1 0 0,0-1 0,-1 1 0,1 0 0,-1 0 0,1 0 0,-1 0 0,1 0 0,0-1 0,-1 1 0,1 0 0,-1 0 0,1 0 0,-1 0 0,1 0 0,0 0 0,-1 1 0,1-1 0,-1 0 0,1 0 0,0 0 0,-1 0 0,1 0 0,-1 1 0,1-1 0,0 0 0,-1 0 0,1 0 0,0 1 0,-1-1 0,1 0 0,0 1 0,-1-1 0,1 0 0,0 1 0,-1 0 0,0 22 0,4-5 0,2 0 0,0 0 0,1-1 0,13 28 0,43 67 0,-12-33 0,4-2 0,103 114 0,159 115 0,-281-276-455,1-1 0,66 40 0,-70-51-6371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2:0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336 440 24575,'6'1'0,"0"0"0,-1 0 0,1 1 0,0-1 0,0 1 0,-1 0 0,1 1 0,-1 0 0,0-1 0,0 2 0,0-1 0,0 0 0,0 1 0,-1 0 0,0 0 0,6 7 0,8 10 0,-1 1 0,17 28 0,-30-44 0,175 260 0,-128-198 0,105 108 0,-131-150 0,-1 1 0,-1 1 0,-1 1 0,21 39 0,-14-26 0,-21-31 0,0-1 0,-1 2 0,7 13 0,-3-3 0,-8-17 0,-9-17 0,-185-354 0,-35 19 0,46 99 0,130 181 0,-100-101 0,149 165 0,-22-17 0,27 34 0,36 42 0,383 362 0,-247-255 0,704 625 0,-857-768 0,-19-16 0,-6-6 0,-69-62 0,-100-99-381,-271-256 806,140 147-6122,-480-375 3990,739 616 1707,29 25 542,12 12 812,14 19 2166,36 47-2560,103 119 1,-104-135-938,152 171-23,359 319 0,-515-511 0,-33-32 0,-10-9 0,-13-17 0,-189-252 0,119 168 0,54 68 0,-537-679 0,542 694 0,24 24 0,-1 0 0,1 0 0,0 0 0,0-1 0,0 1 0,0 0 0,0 0 0,0 0 0,0 0 0,0 0 0,0 0 0,0 0 0,0 0 0,0 0 0,-1 0 0,1 0 0,0 0 0,0 0 0,0 0 0,0 0 0,0 0 0,0 0 0,0 0 0,0 0 0,0 0 0,0 0 0,-1 0 0,1 0 0,0 0 0,0 0 0,0 0 0,0 0 0,0 0 0,0 0 0,0 0 0,0 0 0,0 0 0,0 0 0,0 0 0,0 0 0,-1 1 0,1-1 0,0 0 0,0 0 0,0 0 0,0 0 0,0 0 0,0 0 0,0 0 0,0 0 0,0 0 0,0 0 0,0 0 0,0 1 0,0-1 0,0 0 0,0 0 0,0 0 0,0 0 0,0 0 0,0 0 0,0 0 0,0 0 0,0 0 0,0 0 0,0 1 0,0-1 0,0 0 0,0 0 0,7 17 0,29 46 0,69 95 0,-60-96 0,216 295-552,381 397 0,-621-731 552,-13-17 0,-1 2 0,0-1 0,0 1 0,-1 0 0,8 13 0,-15-17 17,-8-8 105,-17-15 37,1-2 0,1-1-1,1 0 1,-24-32 0,5 7-33,-673-674-81,698 706-45,-8-8 0,-1 1 0,-31-20 0,55 41 0,0-1 0,1 1 0,-1 0 0,0 0 0,0 0 0,0 1 0,0-1 0,0 0 0,0 1 0,0-1 0,0 1 0,0-1 0,-5 1 0,7 0 0,0 0 0,-1 1 0,1-1 0,0 0 0,-1 0 0,1 1 0,0-1 0,-1 0 0,1 0 0,0 1 0,-1-1 0,1 0 0,0 1 0,0-1 0,0 0 0,-1 1 0,1-1 0,0 0 0,0 1 0,0-1 0,0 0 0,0 1 0,-1-1 0,1 1 0,0-1 0,0 0 0,0 1 0,4 22 0,15 22 0,2-1 0,1-1 0,52 73 0,-57-91 0,131 186 0,329 357 0,-464-554 0,-6-5 0,1 0 0,1 0 0,-1-1 0,2-1 0,18 14 0,-28-22 0,0 1 0,0 0 0,-1 0 0,1-1 0,0 1 0,0 0 0,0-1 0,0 1 0,0 0 0,0-1 0,0 1 0,0 0 0,0-1 0,0 1 0,0 0 0,0-1 0,0 1 0,0-1 0,0 1 0,0 0 0,0-1 0,0 1 0,0 0 0,0 0 0,1-1 0,-1 1 0,0 0 0,0-1 0,0 1 0,1 0 0,-1 0 0,0-1 0,0 1 0,1 0 0,-1 0 0,0-1 0,0 1 0,1 0 0,-1 0 0,0 0 0,1 0 0,-1-1 0,0 1 0,1 0 0,-1 0 0,0 0 0,1 0 0,-1 0 0,0 0 0,1 0 0,-1 0 0,0 0 0,1 0 0,-1 0 0,0 0 0,1 0 0,-1 0 0,0 1 0,1-1 0,-1 0 0,0 0 0,1 0 0,-1 0 0,0 1 0,0-1 0,1 0 0,-1 0 0,1 1 0,-15-32 0,-24-31 0,-66-82 0,41 61 0,-610-773-560,617 791 560,-56-58 0,90 108-12,21 15 12,1 0-1,0 0 1,-1 0 0,1 0-1,0 0 1,-1 0 0,1-1-1,-1 2 1,1-1 0,0 0-1,-1 0 1,1 0 0,0 0-1,-1 0 1,1 0-1,0 0 1,-1 0 0,1 1-1,-1-1 1,1 0 0,0 0-1,0 0 1,-1 1 0,1-1-1,0 0 1,-1 0 0,1 1-1,0-1 1,0 0 0,0 1-1,-1-1 1,1 1-1,-1 2 12,0 1 0,1-1-1,0 1 1,-1 0 0,1-1-1,0 1 1,1-1-1,-1 1 1,1-1 0,1 6-1,5 21 75,2-1-1,1 0 1,2 0-1,0-1 1,33 52-1,103 121-124,-39-76 40,5-4 0,203 166 0,-307-279 0,-2-1 0,-1-1 0,1 0 0,0 0 0,0-1 0,1 0 0,11 4 0,-20-8 0,1-1 0,-1 0 0,1 0 0,0 0 0,-1 1 0,1-1 0,-1 0 0,1 0 0,0 0 0,-1 0 0,1 0 0,-1 0 0,1 0 0,0 0 0,-1 0 0,1-1 0,-1 1 0,1 0 0,0 0 0,-1 0 0,1-1 0,-1 1 0,1 0 0,-1-1 0,1 1 0,-1 0 0,1-1 0,-1 1 0,1-1 0,4-19 0,-12-26 0,-2 13 0,-2 2 0,-1-1 0,-2 2 0,-1 0 0,-1 0 0,-23-29 0,-10-8 0,-75-80 0,116 139 0,-11-13 0,0 0 0,-38-29 0,56 49 0,0 0 0,0 0 0,0 0 0,-1 0 0,1 0 0,0 1 0,0-1 0,0 0 0,-1 1 0,1-1 0,0 1 0,-1-1 0,1 1 0,0 0 0,-1-1 0,1 1 0,-1 0 0,1 0 0,-1 0 0,0 0 0,1 1 0,1 0 0,0-1 0,-1 1 0,1 0 0,0 0 0,0 0 0,-1 0 0,1-1 0,0 1 0,0 0 0,0 0 0,0 0 0,0 0 0,0 0 0,1-1 0,-1 1 0,0 0 0,0 0 0,1 0 0,-1 0 0,0-1 0,1 2 0,5 11 0,-1-1 0,2-1 0,7 12 0,19 20 0,1-2 0,3-1 0,51 44 0,137 96 0,-174-141 0,-49-37 0,4 3 0,1 0 0,-1-1 0,1 1 0,-1-1 0,1-1 0,11 5 0,-17-7 0,-1-1 0,0 0 0,0 0 0,0 0 0,1 0 0,-1 0 0,0 0 0,0 0 0,1 0 0,-1 0 0,0 0 0,0 0 0,1 0 0,-1 0 0,0 0 0,0 0 0,1 0 0,-1 0 0,0 0 0,0 0 0,1 0 0,-1 0 0,0-1 0,0 1 0,0 0 0,1 0 0,-1 0 0,0 0 0,0 0 0,0-1 0,0 1 0,1 0 0,-1 0 0,0 0 0,0-1 0,0 1 0,0 0 0,0 0 0,0 0 0,1-1 0,-1 1 0,0 0 0,0 0 0,0-1 0,0 1 0,0 0 0,0 0 0,0-1 0,0 1 0,0 0 0,0 0 0,0-1 0,0 1 0,-1 0 0,0-9 0,-2 0 0,1 0 0,-2 0 0,1 0 0,-1 1 0,-6-10 0,-2-7 0,-207-361 0,151 273 0,52 87 0,-68-107 0,52 94 0,32 39 0,0-1 0,0 1 0,-1 0 0,1-1 0,0 1 0,0 0 0,-1-1 0,1 1 0,0 0 0,-1 0 0,1-1 0,0 1 0,-1 0 0,1 0 0,0-1 0,-1 1 0,1 0 0,-1 0 0,1 0 0,-1 0 0,1 0 0,0-1 0,-1 1 0,1 0 0,-1 0 0,1 0 0,-1 0 0,1 0 0,0 0 0,-1 1 0,1-1 0,-1 0 0,1 0 0,0 0 0,-1 0 0,1 0 0,-1 1 0,1-1 0,0 0 0,-1 0 0,1 0 0,0 1 0,-1-1 0,1 0 0,0 1 0,-1-1 0,1 0 0,0 1 0,-1 0 0,0 22 0,4-5 0,2 0 0,0 0 0,1-1 0,13 28 0,43 67 0,-12-33 0,4-2 0,103 114 0,159 115 0,-281-276-455,1-1 0,66 40 0,-70-51-6371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2:1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169 201 24575,'6'0'0,"-1"0"0,0 0 0,0 1 0,0-1 0,1 1 0,-1 0 0,0 1 0,0-1 0,0 1 0,-1 0 0,1 0 0,0 0 0,-1 1 0,1 0 0,-1 0 0,0 0 0,0 0 0,0 1 0,0-1 0,-1 1 0,1 0 0,-1 0 0,0 0 0,0 1 0,-1-1 0,1 1 0,-1 0 0,2 6 0,3 3 0,-3-8 0,-1 1 0,-1-1 0,1 1 0,-1 0 0,0 0 0,1 7 0,-5-8 0,-6-11 0,-9-18 0,14 19 0,-84-120 0,-4-7 0,110 182 0,4-17 0,3 5 0,-25-37 0,0 0 0,1 1 0,-1-1 0,0 1 0,0-1 0,-1 1 0,1-1 0,-1 1 0,1 0 0,-1-1 0,0 1 0,0 3 0,0-4 0,0-1 0,0 0 0,-1 0 0,1 0 0,0 0 0,-1 0 0,1 1 0,-1-1 0,1 0 0,-1 0 0,0 0 0,0 0 0,1 0 0,-1-1 0,0 1 0,0 0 0,0 0 0,0 0 0,0-1 0,0 1 0,0 0 0,0-1 0,0 1 0,0-1 0,0 1 0,0-1 0,-1 0 0,1 0 0,0 1 0,0-1 0,0 0 0,0 0 0,-1 0 0,1 0 0,0 0 0,0 0 0,0-1 0,-1 1 0,1 0 0,0 0 0,0-1 0,-2 0 0,-1 0 0,0-1 0,0 1 0,0-1 0,0 0 0,1 0 0,-1 0 0,0-1 0,1 1 0,0-1 0,0 0 0,-4-4 0,-2-5 0,-46-68 0,49 71 0,1 0 0,1-1 0,0 1 0,0-1 0,1 0 0,-4-20 0,6 30 0,1-1 0,0 1 0,0-1 0,0 1 0,0 0 0,0-1 0,0 1 0,0 0 0,0-1 0,0 1 0,0-1 0,0 1 0,0 0 0,0-1 0,0 1 0,0-1 0,0 1 0,0 0 0,0-1 0,0 1 0,1 0 0,-1-1 0,0 1 0,0 0 0,0-1 0,1 1 0,-1 0 0,0-1 0,0 1 0,1 0 0,-1 0 0,1-1 0,11 6 0,15 21 0,-25-24 0,10 11 0,-8-8 0,1 0 0,-1 0 0,1-1 0,-1 1 0,10 5 0,-11-12 0,-5-5 0,-5-13 0,5 16 0,-9-40 0,10 44 0,1-1 0,0 0 0,0 0 0,0 1 0,0-1 0,-1 0 0,1 0 0,0 1 0,0-1 0,0 0 0,0 0 0,1 1 0,-1-1 0,0 0 0,0 0 0,0 1 0,1-1 0,-1 0 0,0 0 0,1 1 0,-1-1 0,0 0 0,1 1 0,-1-1 0,1 1 0,-1-1 0,1 0 0,-1 1 0,1-1 0,0 1 0,-1-1 0,1 1 0,0 0 0,-1-1 0,1 1 0,0 0 0,0-1 0,-1 1 0,1 0 0,0 0 0,0 0 0,-1 0 0,1 0 0,0 0 0,0 0 0,-1 0 0,1 0 0,0 0 0,0 0 0,0 0 0,-1 0 0,1 1 0,1-1 0,3 2-97,2 0 308,-7-8-1690,-6-3-5347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3:3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512 377 24575,'1'0'0,"-1"-1"0,0 0 0,0 0 0,0 0 0,1 0 0,-1 1 0,1-1 0,-1 0 0,0 0 0,1 1 0,-1-1 0,1 0 0,-1 1 0,1-1 0,0 0 0,-1 1 0,1-1 0,0 1 0,-1-1 0,1 1 0,0-1 0,0 1 0,0 0 0,-1-1 0,1 1 0,0 0 0,0-1 0,0 1 0,0 0 0,-1 0 0,1 0 0,0 0 0,0 0 0,1 0 0,36 2 0,-32-1 0,4 1 0,0 0 0,0 0 0,-1 1 0,1 0 0,-1 1 0,0 0 0,0 1 0,0-1 0,0 2 0,8 6 0,10 10 0,39 41 0,-2-1 0,20 21 0,-21-18 0,-222-218 0,48 44 0,-133-101 0,221 192 0,-1 1 0,-1 1 0,-1 2 0,-28-13 0,53 27 0,1-1 0,-1 1 0,1 0 0,-1 0 0,1-1 0,-1 1 0,1 0 0,-1 0 0,1 0 0,-1-1 0,1 1 0,-1 0 0,1 0 0,-1 0 0,1 0 0,-1 0 0,1 0 0,-1 0 0,1 1 0,-1-1 0,1 0 0,-1 0 0,0 0 0,1 0 0,0 1 0,-1-1 0,1 0 0,-1 0 0,1 1 0,-1-1 0,1 0 0,-1 1 0,1-1 0,0 1 0,-1-1 0,1 0 0,0 1 0,-1-1 0,1 1 0,0-1 0,0 1 0,-1-1 0,1 1 0,0-1 0,0 1 0,0-1 0,0 1 0,0-1 0,0 1 0,0-1 0,0 1 0,0-1 0,0 1 0,0 0 0,0-1 0,0 1 0,0 0 0,11 33 0,11 7 0,3-2 0,0-1 0,3-1 0,1-1 0,42 40 0,182 145 0,-199-177 0,96 74 0,-116-94 0,2-1 0,56 26 0,-76-44 0,-17-13 0,-26-23 0,19 22 0,-153-170 0,-198-207 0,211 241 0,132 129 0,15 12 0,32 23 0,112 82 0,-31-20 0,212 118 0,-316-196 0,-1 1 0,1-1 0,-1 0 0,1 0 0,13 2 0,-20-5 0,-1 0 0,1 0 0,-1 0 0,1 0 0,-1 0 0,1 0 0,-1 0 0,1 0 0,-1 0 0,1 0 0,-1 0 0,1-1 0,-1 1 0,1 0 0,-1 0 0,0 0 0,1-1 0,-1 1 0,1 0 0,-1 0 0,1-1 0,-1 1 0,0 0 0,1-1 0,-1 1 0,0-1 0,1 1 0,-1 0 0,0-1 0,0 1 0,1-1 0,-1 1 0,0-1 0,0 1 0,0-1 0,0 1 0,0-1 0,0 1 0,1-1 0,-1 1 0,0-1 0,0 1 0,-1-1 0,1 1 0,0-1 0,0 1 0,0-1 0,0 1 0,0-1 0,0 1 0,-1-1 0,1 1 0,0-1 0,-7-14 0,-1 0 0,0 0 0,0 1 0,-2 0 0,0 1 0,-12-14 0,6 8 0,-68-81 0,-5 4 0,-125-105 0,213 200 0,-5-4 0,0 0 0,0 0 0,-1 0 0,-13-6 0,20 10 0,-1 1 0,0-1 0,0 1 0,0 0 0,0 0 0,0-1 0,0 1 0,0 0 0,0 0 0,0 0 0,0 0 0,0 0 0,0 0 0,0 0 0,0 0 0,0 0 0,0 0 0,0 1 0,0-1 0,1 0 0,-1 1 0,0-1 0,0 1 0,0-1 0,0 1 0,0-1 0,1 1 0,-1 0 0,0-1 0,1 1 0,-1 0 0,0-1 0,1 1 0,-1 0 0,1 0 0,-1 0 0,1 0 0,-1 0 0,1-1 0,0 1 0,-1 0 0,1 0 0,0 0 0,0 0 0,0 0 0,0 0 0,0 0 0,0 2 0,-1 6 0,0 1 0,1 0 0,0-1 0,0 1 0,1 0 0,1-1 0,3 14 0,25 68 0,-24-73 0,20 50 0,2-1 0,4-1 0,2-2 0,84 117 0,-106-165 0,-2-1 0,-40-34 0,-648-389 0,640 387 0,-40-21 0,42 26 0,36 16 0,0 0 0,0 1 0,0-1 0,0 0 0,0 0 0,0 0 0,0 0 0,0 0 0,1 0 0,-1 0 0,0 0 0,0 0 0,0 0 0,0 0 0,0 0 0,0 0 0,0 1 0,0-1 0,0 0 0,0 0 0,0 0 0,0 0 0,0 0 0,0 0 0,0 0 0,0 0 0,0 0 0,0 1 0,0-1 0,0 0 0,0 0 0,0 0 0,0 0 0,0 0 0,0 0 0,0 0 0,0 0 0,0 1 0,0-1 0,0 0 0,0 0 0,0 0 0,0 0 0,0 0 0,0 0 0,0 0 0,-1 0 0,1 0 0,0 0 0,0 0 0,0 0 0,0 1 0,0-1 0,0 0 0,0 0 0,0 0 0,0 0 0,0 0 0,-1 0 0,1 0 0,0 0 0,0 0 0,0 0 0,0 0 0,0 0 0,0 0 0,18 17 0,71 50 0,194 108 0,-196-125 0,-41-23-108,75 45-520,197 84-1,-277-141-6197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0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281 242 24575,'1'6'0,"-1"-1"0,1 1 0,0-1 0,1 1 0,-1-1 0,1 1 0,0-1 0,1 0 0,-1 0 0,1 0 0,0 0 0,0-1 0,1 1 0,5 5 0,8 8 0,1-2 0,21 17 0,-12-11 0,478 395 0,-174-146 0,334 352 0,-653-610 0,-9-11 0,0 0 0,0 1 0,0 0 0,0-1 0,-1 1 0,1 1 0,-1-1 0,0 0 0,1 0 0,-2 1 0,1-1 0,0 1 0,1 4 0,-4-8 0,1 0 0,0 1 0,0-1 0,0 0 0,0 0 0,-1 1 0,1-1 0,0 0 0,0 0 0,-1 1 0,1-1 0,0 0 0,0 0 0,-1 0 0,1 1 0,0-1 0,0 0 0,-1 0 0,1 0 0,0 0 0,-1 0 0,1 0 0,0 1 0,-1-1 0,1 0 0,0 0 0,-1 0 0,1 0 0,0 0 0,-1-1 0,1 1 0,0 0 0,-1 0 0,1 0 0,0 0 0,-1 0 0,1 0 0,0 0 0,0-1 0,-1 1 0,1 0 0,0 0 0,-1 0 0,1-1 0,0 1 0,0 0 0,-1-1 0,-16-8 0,-1-2 0,2 0 0,-19-16 0,16 12 0,-140-118-1900,-148-162-1,-88-76-1082,111 118 8250,165 143-3750,103 98-1517,36 38 0,60 62 187,145 125 1,-56-73-1163,0-7-4078,42 18 3650,-46-36 1675,-130-83-272,-91-68 0,2-3 0,-81-72 0,61 47 0,-518-463 0,420 370 1131,170 155-653,0 0 0,0 0 0,0 0 0,0 1 0,0-1 0,-1 0 0,1 1 0,-1 0 0,-4-3 0,7 5-448,-1-1 0,1 0 1,0 1-1,0-1 0,-1 0 1,1 1-1,0-1 0,0 0 1,0 1-1,0-1 0,-1 1 1,1-1-1,0 0 0,0 1 1,0-1-1,0 1 0,0-1 0,0 0 1,0 1-1,0-1 0,0 1 1,0-1-1,0 0 0,0 1 1,1-1-1,-1 1 0,0-1 1,0 0-1,0 1 0,0-1 0,1 0 1,-1 1-1,0-1 0,0 0 1,1 1-1,-1-1 0,34 60-278,13 9 248,4-2 0,2-3 0,68 64 0,201 152 0,-298-260 0,-17-13 0,1 0 0,1 0 0,-1-1 0,1-1 0,0 1 0,10 3 0,-16-9 0,-6-6 0,-19-21 0,-2 1 0,-45-39 0,26 25 0,-423-402 0,158 163 0,292 269 0,14 14 0,9 8 0,14 18 0,2-1 0,44 43 0,-17-21 0,217 224 0,27-25 0,-246-210 0,-48-40 0,-23-21 0,-349-364-20,149 148-648,-199-189 530,383 394 138,316 316 743,-206-216-660,108 101-83,87 88 0,-215-197 0,-35-34 0,-18-22 0,-11-12 0,-55-50 0,-63-71 0,71 67 0,-97-77 0,143 131 0,29 29 0,339 374-6784,-325-363 6784,2-2 0,64 48 0,-83-71 0,-9-9 0,-13-15 0,-35-41 2683,-60-59-1,40 46-1263,-78-99-1419,140 167 0,0-1 0,0 0 0,0 0 0,1 1 0,0-2 0,0 1 0,-2-6 0,4 10 0,0 0 0,0-1 0,0 1 0,0 0 0,0 0 0,0 0 0,1 0 0,-1-1 0,0 1 0,0 0 0,0 0 0,0 0 0,1 0 0,-1 0 0,0 0 0,0 0 0,0 0 0,1 0 0,-1 0 0,0 0 0,0-1 0,0 1 0,1 0 0,-1 0 0,0 0 0,0 0 0,0 1 0,1-1 0,-1 0 0,0 0 0,0 0 0,0 0 0,1 0 0,-1 0 0,0 0 0,0 0 0,0 0 0,0 0 0,1 1 0,-1-1 0,0 0 0,0 0 0,0 0 0,1 0 0,23 16 0,219 173 0,-51-37 0,-138-113 0,-37-32 0,-11-10 0,-6 0 0,0 1 0,-1 0 0,1 0 0,-1 0 0,1 0 0,-1 0 0,0 0 0,0-1 0,-2-2 0,-28-47 0,-2 2 0,-51-59 0,60 78 0,15 20 0,11 11 0,17 20 0,-1-2 0,284 271 0,-277-263 0,-20-17 0,-14-11 0,-14-13 0,11 4-107,1-1-1,0 0 1,1-1-1,0 0 1,-9-18-1,11 18-612,-15-22-6106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3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200 105 24575,'17'499'0,"-11"-340"0,-3-66 0,18 123 0,-16-194 0,2 0 0,14 35 0,-13-35 0,13 43 0,-21-51 0,-5-17 0,-12-24 0,2-7 0,2 0 0,1-1 0,-9-44 0,-14-116 0,19 95 0,11 74 0,-43-223 0,32 181 0,-42-106 0,27 93 0,31 80 0,0 1 0,0-1 0,0 1 0,0-1 0,0 0 0,-1 1 0,1-1 0,0 1 0,0-1 0,-1 1 0,1 0 0,0-1 0,0 1 0,-1-1 0,1 1 0,-1-1 0,1 1 0,0 0 0,-1-1 0,1 1 0,-1 0 0,1-1 0,-1 1 0,1 0 0,-1 0 0,1-1 0,-1 1 0,-4 13 0,2 30 0,7 34 0,3 0 0,4-1 0,2 0 0,4-1 0,49 133 0,-53-179 0,-13-29 0,0 0 0,0 0 0,0 1 0,0-1 0,0 0 0,1 0 0,-1 0 0,0 0 0,0 1 0,0-1 0,0 0 0,0 0 0,0 0 0,0 0 0,0 1 0,1-1 0,-1 0 0,0 0 0,0 0 0,0 0 0,0 0 0,0 0 0,1 1 0,-1-1 0,0 0 0,0 0 0,0 0 0,0 0 0,1 0 0,-1 0 0,0 0 0,0 0 0,0 0 0,1 0 0,-1 0 0,0 0 0,0 0 0,0 0 0,1 0 0,-1 0 0,0 0 0,0 0 0,0 0 0,0 0 0,1 0 0,-1 0 0,0-1 0,0 1 0,0 0 0,0 0 0,1 0 0,-1 0 0,0 0 0,0 0 0,0-1 0,0 1 0,0 0 0,0 0 0,0 0 0,1 0 0,-1-1 0,0 1 0,0 0 0,0 0 0,0 0 0,0-1 0,2-7 0,0 0 0,0-1 0,-1 1 0,-1-1 0,1 1 0,-2-13 0,1-3 0,0-183-3392,-35-278 0,26 443 3392,6 40 0,1 10 0,-1 69 0,46 1167 5654,-39-1203-4602,-3-40-890,0-10-151,0-66-106,-2-544-1270,1 593-5461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4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24 147 24575,'5'1'0,"0"-1"0,0 1 0,1 0 0,-1 1 0,0-1 0,0 1 0,-1 0 0,1 0 0,0 1 0,-1-1 0,1 1 0,-1 0 0,0 0 0,0 0 0,0 1 0,0 0 0,0-1 0,-1 1 0,4 6 0,7 11 0,-1-1 0,20 44 0,-17-31 0,8 3 0,-27-41 0,1 0 0,-1 0 0,0 0 0,-1 0 0,1 1 0,-8-9 0,0 0 0,-20-23 0,-49-45 0,42 43 0,37 36 0,-1 1 0,1-1 0,-1 1 0,1-1 0,-1 1 0,0-1 0,0 1 0,1 0 0,-1 0 0,0 0 0,-4-1 0,6 2 0,0 0 0,-1 0 0,1 1 0,0-1 0,0 0 0,-1 0 0,1 1 0,0-1 0,0 0 0,-1 1 0,1-1 0,0 0 0,0 1 0,0-1 0,0 1 0,0-1 0,-1 0 0,1 1 0,0-1 0,0 1 0,0-1 0,0 0 0,0 1 0,0-1 0,0 1 0,0-1 0,1 0 0,-1 1 0,0-1 0,0 0 0,0 1 0,0-1 0,0 0 0,1 1 0,-1 0 0,21 50 0,-13-36 0,-5-7 0,0 0 0,1-1 0,1 0 0,-1 0 0,1 0 0,9 10 0,-14-17 0,-1 0 0,1-1 0,0 1 0,0 0 0,0 0 0,0 0 0,0 0 0,0 0 0,0-1 0,0 1 0,-1 0 0,1 0 0,0 0 0,0-1 0,0 1 0,0 0 0,0 0 0,0 0 0,0-1 0,0 1 0,0 0 0,0 0 0,0 0 0,1 0 0,-1-1 0,0 1 0,0 0 0,0 0 0,0 0 0,0-1 0,0 1 0,0 0 0,0 0 0,0 0 0,1 0 0,-1 0 0,0-1 0,0 1 0,0 0 0,0 0 0,0 0 0,1 0 0,-1 0 0,0 0 0,0 0 0,0 0 0,1 0 0,-1 0 0,0 0 0,0-1 0,0 1 0,0 0 0,1 0 0,-1 0 0,0 0 0,0 0 0,0 0 0,1 1 0,-1-1 0,0 0 0,0 0 0,0 0 0,0 0 0,1 0 0,-5-5 0,0 12 0,4-4 0,0 1 0,0 0 0,0 0 0,0 0 0,1 0 0,-1-1 0,1 1 0,0 0 0,0 0 0,1-1 0,-1 1 0,4 5 0,24 38 0,-28-46 0,-1 0 0,1 0 0,0 0 0,0 0 0,-1 0 0,1 0 0,0 0 0,0 0 0,0 0 0,0 0 0,0-1 0,1 1 0,-1 0 0,0-1 0,0 1 0,0-1 0,0 1 0,1-1 0,0 1 0,-1-2 0,0 1 0,-1 0 0,1 0 0,0-1 0,-1 1 0,1 0 0,-1-1 0,1 1 0,0-1 0,-1 1 0,1-1 0,-1 1 0,0-1 0,1 1 0,-1-1 0,1 0 0,-1 1 0,0-1 0,1 1 0,-1-1 0,0 0 0,0 1 0,0-1 0,1-1 0,0-6 0,1 1 0,-1-1 0,-1 0 0,0-15 0,-2 6 0,-1 1 0,0 1 0,-2-1 0,0 0 0,0 1 0,-10-19 0,-6-16 0,21 49 0,0 1 0,-1 0 0,1 0 0,0 0 0,0 0 0,0 0 0,0-1 0,0 1 0,0 0 0,-1 0 0,1 0 0,0-1 0,0 1 0,0 0 0,0 0 0,0 0 0,0-1 0,0 1 0,0 0 0,0 0 0,0 0 0,0-1 0,0 1 0,0 0 0,0 0 0,0 0 0,0-1 0,0 1 0,0 0 0,0 0 0,0 0 0,0-1 0,1 1 0,-1 0 0,0 0 0,0 0 0,0-1 0,0 1 0,0 0 0,0 0 0,1 0 0,-1 0 0,0 0 0,0-1 0,0 1 0,0 0 0,1 0 0,-1 0 0,0 0 0,1 0 0,12 6 0,13 16 0,-8-1 0,16 12 0,-34-33 0,0 0 0,0 1 0,0-1 0,1 0 0,-1 0 0,0 1 0,0-1 0,1 0 0,-1 0 0,0 0 0,0 1 0,1-1 0,-1 0 0,0 0 0,1 0 0,-1 0 0,0 0 0,1 0 0,-1 1 0,0-1 0,1 0 0,-1 0 0,0 0 0,1 0 0,-1 0 0,0 0 0,1-1 0,-1 1 0,0 0 0,0 0 0,1 0 0,-1 0 0,0 0 0,1 0 0,-1 0 0,0-1 0,0 1 0,1 0 0,-1 0 0,1-1 0,-1-15 0,-9-18 0,2 17 0,-7-22 0,-36-67 0,49 105 0,1 0 0,0 0 0,0 1 0,-1-1 0,1 0 0,0 0 0,-1 1 0,1-1 0,-1 0 0,1 1 0,-1-1 0,1 1 0,-1-1 0,1 1 0,-1-1 0,0 1 0,1-1 0,-1 1 0,0-1 0,1 1 0,-1 0 0,0-1 0,1 1 0,-1 0 0,0 0 0,0-1 0,0 1 0,1 0 0,-2 0 0,2 1 0,-1 0 0,1 0 0,0 0 0,0 0 0,-1 0 0,1-1 0,0 1 0,0 0 0,0 0 0,0 0 0,0 0 0,0 0 0,1 0 0,-1 0 0,0 0 0,0 0 0,1-1 0,-1 1 0,0 0 0,1 0 0,-1 0 0,1 0 0,-1-1 0,2 2 0,49 81 0,-58-88 0,-24-16 0,30 21 0,1 0 0,0 0 0,0-1 0,-1 1 0,1 0 0,0 0 0,-1 0 0,1 0 0,0 0 0,-1 0 0,1 0 0,0 0 0,-1 0 0,1 0 0,0 0 0,-1 0 0,1 0 0,0 0 0,-1 0 0,1 0 0,0 0 0,-1 0 0,1 0 0,0 0 0,-1 1 0,1-1 0,0 0 0,0 0 0,-1 0 0,1 1 0,0-1 0,-1 0 0,1 2 0,0-1 0,0 0 0,-1 1 0,1-1 0,0 0 0,0 0 0,1 1 0,-1-1 0,0 0 0,0 1 0,0-1 0,1 0 0,-1 0 0,1 2 0,2 4 0,0 0 0,-1-1 0,2 0 0,-1 1 0,1-1 0,0 0 0,7 8 0,-64-112 0,38 81 0,15 16 0,-1 1 0,1 0 0,0 0 0,0 0 0,-1 0 0,1 0 0,0 0 0,0 0 0,-1 0 0,1 0 0,0 0 0,0 0 0,-1 0 0,1 0 0,0 0 0,0 0 0,-1 0 0,1 0 0,0 0 0,0 0 0,-1 1 0,1-1 0,0 0 0,0 0 0,-1 0 0,1 0 0,0 1 0,0-1 0,0 0 0,-1 0 0,1 0 0,0 1 0,0-1 0,0 0 0,0 0 0,0 0 0,-1 1 0,1-1 0,-1 4 0,0-1 0,1 1 0,-1-1 0,0 1 0,1 0 0,0-1 0,0 1 0,1 5 0,1 9 0,1 0 0,0 0 0,1-1 0,1 1 0,1-1 0,1-1 0,0 1 0,19 30 0,-26-47 0,0 0 0,0 1 0,0-1 0,0 0 0,0 0 0,0 0 0,0 1 0,0-1 0,0 0 0,0 0 0,0 0 0,0 0 0,0 1 0,0-1 0,1 0 0,-1 0 0,0 0 0,0 0 0,0 0 0,0 1 0,0-1 0,0 0 0,1 0 0,-1 0 0,0 0 0,0 0 0,0 0 0,0 0 0,1 0 0,-1 0 0,0 0 0,0 0 0,0 1 0,1-1 0,-1 0 0,0 0 0,0 0 0,0 0 0,0 0 0,1 0 0,-1-1 0,0 1 0,0 0 0,0 0 0,1 0 0,-1 0 0,0 0 0,0 0 0,0 0 0,0 0 0,1 0 0,-1 0 0,0-1 0,0 1 0,0 0 0,0 0 0,0 0 0,0 0 0,1 0 0,-1-1 0,1-17 0,-6-22 0,-10-17 0,14 53 0,0 1 0,0-1 0,-1 1 0,1 0 0,-1-1 0,0 1 0,0 0 0,0 0 0,0 0 0,0 1 0,-1-1 0,1 0 0,-4-2 0,5 5 0,1 0 0,0 0 0,0 0 0,0 0 0,0 0 0,0 0 0,0 0 0,0 0 0,-1 0 0,1 0 0,0 0 0,0 0 0,0 0 0,0 0 0,0 0 0,0 0 0,-1 0 0,1 0 0,0 0 0,0 0 0,0 0 0,0 0 0,0 0 0,0 0 0,0 0 0,0 1 0,-1-1 0,1 0 0,0 0 0,0 0 0,0 0 0,0 0 0,0 0 0,0 0 0,0 0 0,0 0 0,0 1 0,0-1 0,0 0 0,0 0 0,0 0 0,0 0 0,0 0 0,0 0 0,0 1 0,0-1 0,0 0 0,0 0 0,0 0 0,0 0 0,0 0 0,0 0 0,0 0 0,0 1 0,0-1 0,0 0 0,2 14 0,5 12 0,9 13 0,42 68 0,-57-106 0,-1-6 0,-6-16 0,-11-26 0,2 16 0,-35-53 0,40 74 0,7 16 0,7 21 0,44 84 0,-16-43 0,-28-57-273,1 0 0,1-1 0,0 0 0,11 15 0,-8-14-6553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5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36 24575,'-1'0'0,"-1"1"0,1-1 0,0 1 0,0-1 0,-1 1 0,1 0 0,0 0 0,0-1 0,0 1 0,0 0 0,0 0 0,0 0 0,0 0 0,1 0 0,-1 0 0,0 0 0,1 1 0,-1-1 0,0 0 0,1 0 0,-1 0 0,1 1 0,0-1 0,-1 0 0,1 1 0,0-1 0,0 2 0,-5 44 0,4-42 0,1 2 0,0 0 0,0 0 0,1 1 0,0-1 0,3 10 0,-4-14 0,1-1 0,0 0 0,0 1 0,0-1 0,0 0 0,0 0 0,0 1 0,0-1 0,1 0 0,-1 0 0,1 0 0,-1-1 0,1 1 0,0 0 0,0 0 0,0-1 0,0 0 0,0 1 0,4 1 0,-6-3 0,1 0 0,-1 0 0,1 0 0,0 0 0,-1 0 0,1 0 0,-1 0 0,1 0 0,-1 0 0,1 0 0,-1 0 0,1-1 0,-1 1 0,1 0 0,-1 0 0,1-1 0,-1 1 0,1 0 0,-1-1 0,1 1 0,-1 0 0,1-1 0,-1 1 0,0 0 0,1-1 0,7-4 0,2 15 0,-8-4 0,0 1 0,0-1 0,-1 0 0,1 1 0,-1 10 0,0-12 0,-1 0 0,1-1 0,-1 1 0,1 0 0,0 0 0,1-1 0,-1 1 0,1-1 0,0 1 0,5 7 0,-5-13 0,-6-8 0,-7-13 0,0 4 0,0 0 0,2-1 0,-8-21 0,29 50 0,-9-5 0,1-1 0,-1 0 0,1 0 0,0-1 0,1 1 0,-1-1 0,7 4 0,-11-7 0,0 0 0,1 0 0,-1 0 0,0 0 0,0 0 0,0 0 0,1 0 0,-1 0 0,0 0 0,0 0 0,1-1 0,-1 1 0,0 0 0,0 0 0,0 0 0,1 0 0,-1 0 0,0 0 0,0-1 0,0 1 0,0 0 0,1 0 0,-1 0 0,0 0 0,0-1 0,0 1 0,0 0 0,0 0 0,0 0 0,0-1 0,0 1 0,1 0 0,-1 0 0,0 0 0,0-1 0,0 1 0,0 0 0,0-1 0,-2-13 0,-6-12 0,-10-14 0,8 18 0,-14-43 0,9 20-1365,8 27-5461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1:05:4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49:4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8 24575,'0'245'0,"3"-262"0,0 0 0,2 0 0,-1 0 0,2 0 0,0 1 0,11-20 0,-14 34 0,-1 9 0,0 17 0,-2-4 0,0-30 0,0-12 0,1-12 0,-2 32 0,0 18 0,-2 7 0,0-1 0,-1 0 0,-1 0 0,-9 24 0,14-45 0,0-1 0,0 1 0,0 0 0,0 0 0,-1-1 0,1 1 0,0 0 0,0-1 0,0 1 0,-1 0 0,1-1 0,0 1 0,-1 0 0,1-1 0,-1 1 0,1-1 0,-1 1 0,1-1 0,-1 1 0,1-1 0,-1 1 0,1-1 0,-1 1 0,0-1 0,1 0 0,-1 1 0,1-1 0,-1 0 0,0 0 0,0 1 0,1-1 0,-1 0 0,0 0 0,1 0 0,-1 0 0,0 0 0,0 0 0,-1-1 0,0-1 0,1 1 0,-1-1 0,1 1 0,-1-1 0,1 0 0,0 1 0,0-1 0,0 0 0,0 0 0,0 0 0,-1-2 0,-19-62 0,19 52 0,-7-26 0,6 33 0,1 22 0,5 191 0,-4-258 0,0 20 0,1 0 0,6-45 0,-1 62 0,-1 21 0,3 33 0,-3-19 0,-3-55 0,0 4 0,1 0 0,2 1 0,8-34 0,-6 154 0,-7 216 0,2-490 0,20 336 0,-18-254 0,-3 194 0,0-73 0,0-63 0,0-13 0,0 40 0,0 49 0,0-64-1365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0:33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48 24575,'4'1'0,"0"-1"0,0 1 0,-1 0 0,1 0 0,-1 0 0,1 0 0,-1 1 0,1-1 0,-1 1 0,0 0 0,1 0 0,-1 0 0,0 1 0,-1-1 0,4 3 0,40 49 0,-29-32 0,54 54 0,-146-156 0,64 72 0,8 6 0,0-1 0,1 1 0,-1 0 0,1-1 0,-1 1 0,1-1 0,0 0 0,0 1 0,-3-7 0,43 26 0,-18-6 0,-2 1 0,1 1 0,28 26 0,-93-73 0,31 25 0,1-1 0,0 0 0,1-1 0,0-1 0,-18-19 0,31 31 0,0 0 0,0 0 0,0 0 0,0 0 0,0-1 0,0 1 0,0 0 0,-1 0 0,1 0 0,0 0 0,0 0 0,0 0 0,0 0 0,0 0 0,0 0 0,0-1 0,0 1 0,0 0 0,0 0 0,0 0 0,0 0 0,0 0 0,0 0 0,0-1 0,0 1 0,0 0 0,0 0 0,0 0 0,0 0 0,0 0 0,0 0 0,0-1 0,0 1 0,0 0 0,0 0 0,0 0 0,0 0 0,0 0 0,0 0 0,0 0 0,0-1 0,0 1 0,0 0 0,0 0 0,0 0 0,1 0 0,-1 0 0,0 0 0,0 0 0,0 0 0,0 0 0,0 0 0,0-1 0,0 1 0,1 0 0,-1 0 0,0 0 0,0 0 0,0 0 0,0 0 0,0 0 0,0 0 0,1 0 0,-1 0 0,14 3 0,14 10 0,73 61 0,-129-104 0,-33-47 0,14 18 0,98 106 0,83 82 0,-224-176 0,22 3 0,36 23 0,-71-35 0,79 50 0,24 6 0,0 1 0,0-1 0,-1 1 0,1-1 0,0 0 0,0 1 0,0-1 0,0 1 0,0-1 0,0 1 0,0-1 0,0 0 0,0 1 0,0-1 0,1 1 0,-1-1 0,0 1 0,0-1 0,0 0 0,0 1 0,1-1 0,-1 1 0,0-1 0,0 0 0,1 1 0,-1-1 0,0 0 0,1 1 0,-1-1 0,1 0 0,39 42 0,-32-35 0,20 23 0,4 3 0,1-1 0,57 43 0,-87-75 0,-6-7 0,-15-22 0,-27-34 0,27 41 0,-5-7 0,23 29 0,0 0 0,0 0 0,0 0 0,0 0 0,0 0 0,0 0 0,0 0 0,0 0 0,0 0 0,0 0 0,0 0 0,0 0 0,0 0 0,0-1 0,0 1 0,16 17 0,-10-11-112,1 1-139,0 1 1,0 0-1,-1 1 1,7 10-1,-5-2-6575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2:1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169 201 24575,'6'0'0,"-1"0"0,0 0 0,0 1 0,0-1 0,1 1 0,-1 0 0,0 1 0,0-1 0,0 1 0,-1 0 0,1 0 0,0 0 0,-1 1 0,1 0 0,-1 0 0,0 0 0,0 0 0,0 1 0,0-1 0,-1 1 0,1 0 0,-1 0 0,0 0 0,0 1 0,-1-1 0,1 1 0,-1 0 0,2 6 0,3 3 0,-3-8 0,-1 1 0,-1-1 0,1 1 0,-1 0 0,0 0 0,1 7 0,-5-8 0,-6-11 0,-9-18 0,14 19 0,-84-120 0,-4-7 0,110 182 0,4-17 0,3 5 0,-25-37 0,0 0 0,1 1 0,-1-1 0,0 1 0,0-1 0,-1 1 0,1-1 0,-1 1 0,1 0 0,-1-1 0,0 1 0,0 3 0,0-4 0,0-1 0,0 0 0,-1 0 0,1 0 0,0 0 0,-1 0 0,1 1 0,-1-1 0,1 0 0,-1 0 0,0 0 0,0 0 0,1 0 0,-1-1 0,0 1 0,0 0 0,0 0 0,0 0 0,0-1 0,0 1 0,0 0 0,0-1 0,0 1 0,0-1 0,0 1 0,0-1 0,-1 0 0,1 0 0,0 1 0,0-1 0,0 0 0,0 0 0,-1 0 0,1 0 0,0 0 0,0 0 0,0-1 0,-1 1 0,1 0 0,0 0 0,0-1 0,-2 0 0,-1 0 0,0-1 0,0 1 0,0-1 0,0 0 0,1 0 0,-1 0 0,0-1 0,1 1 0,0-1 0,0 0 0,-4-4 0,-2-5 0,-46-68 0,49 71 0,1 0 0,1-1 0,0 1 0,0-1 0,1 0 0,-4-20 0,6 30 0,1-1 0,0 1 0,0-1 0,0 1 0,0 0 0,0-1 0,0 1 0,0 0 0,0-1 0,0 1 0,0-1 0,0 1 0,0 0 0,0-1 0,0 1 0,0-1 0,0 1 0,0 0 0,0-1 0,0 1 0,1 0 0,-1-1 0,0 1 0,0 0 0,0-1 0,1 1 0,-1 0 0,0-1 0,0 1 0,1 0 0,-1 0 0,1-1 0,11 6 0,15 21 0,-25-24 0,10 11 0,-8-8 0,1 0 0,-1 0 0,1-1 0,-1 1 0,10 5 0,-11-12 0,-5-5 0,-5-13 0,5 16 0,-9-40 0,10 44 0,1-1 0,0 0 0,0 0 0,0 1 0,0-1 0,-1 0 0,1 0 0,0 1 0,0-1 0,0 0 0,0 0 0,1 1 0,-1-1 0,0 0 0,0 0 0,0 1 0,1-1 0,-1 0 0,0 0 0,1 1 0,-1-1 0,0 0 0,1 1 0,-1-1 0,1 1 0,-1-1 0,1 0 0,-1 1 0,1-1 0,0 1 0,-1-1 0,1 1 0,0 0 0,-1-1 0,1 1 0,0 0 0,0-1 0,-1 1 0,1 0 0,0 0 0,0 0 0,-1 0 0,1 0 0,0 0 0,0 0 0,-1 0 0,1 0 0,0 0 0,0 0 0,0 0 0,-1 0 0,1 1 0,1-1 0,3 2-97,2 0 308,-7-8-1690,-6-3-5347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0:4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24575,'52'-19'0,"-43"18"0,0 0 0,0 1 0,0 0 0,0 1 0,0 0 0,0 0 0,0 1 0,0 0 0,16 6 0,8 6 0,38 21 0,-30-14 0,-33-16 0,1 1 0,-1 0 0,0 1 0,0 0 0,0 0 0,-1 1 0,-1 0 0,1 0 0,-1 0 0,0 1 0,5 12 0,-3-8 0,-1-1 0,2 0 0,0 0 0,0-1 0,13 12 0,-16-18 0,0 0 0,-1 0 0,0 1 0,0 0 0,0 0 0,-1 0 0,0 1 0,0-1 0,0 1 0,3 11 0,-6-15 0,0 0 0,0-1 0,-1 1 0,0 0 0,1 0 0,-1 0 0,0-1 0,0 1 0,-1 0 0,1 0 0,0 0 0,-1-1 0,0 1 0,0 0 0,0-1 0,0 1 0,0 0 0,0-1 0,-1 1 0,1-1 0,-1 0 0,0 0 0,1 1 0,-1-1 0,0 0 0,0 0 0,-1-1 0,1 1 0,0 0 0,0-1 0,-4 2 0,-2 1 0,1 0 0,0-1 0,-1 0 0,0 0 0,0-1 0,0 0 0,0-1 0,0 0 0,0 0 0,0 0 0,0-1 0,0 0 0,0-1 0,-14-2 0,18 2 0,0 0 0,1 0 0,-1 0 0,0 0 0,1-1 0,-1 0 0,1 1 0,0-1 0,-1 0 0,1-1 0,0 1 0,0-1 0,0 1 0,1-1 0,-1 0 0,1 0 0,-1 0 0,1 0 0,0-1 0,0 1 0,0 0 0,1-1 0,-1 0 0,1 1 0,0-1 0,0 0 0,0 1 0,1-1 0,-1 0 0,1 0 0,0 0 0,0-5 0,0 7 0,1 0 0,-1-1 0,1 1 0,-1 0 0,1 0 0,0-1 0,0 1 0,0 0 0,0 0 0,0 0 0,0 0 0,1 0 0,-1 0 0,1 1 0,-1-1 0,1 0 0,0 1 0,-1-1 0,1 1 0,0 0 0,0-1 0,0 1 0,0 0 0,0 0 0,1 0 0,-1 1 0,0-1 0,5-1 0,6 0 0,1-1 0,0 2 0,23-1 0,-25 2 0,39-2 0,1 3 0,-1 2 0,67 13 0,-91-5 0,-27-11 0,0 0 0,0 0 0,0 1 0,1-1 0,-1 0 0,0 1 0,0-1 0,0 0 0,0 0 0,0 1 0,0-1 0,0 0 0,0 1 0,0-1 0,0 0 0,0 1 0,0-1 0,0 0 0,0 1 0,0-1 0,0 0 0,0 1 0,0-1 0,-1 0 0,1 1 0,0-1 0,0 0 0,0 0 0,0 1 0,-1-1 0,1 0 0,0 0 0,0 1 0,-1-1 0,1 0 0,0 0 0,0 0 0,-1 1 0,1-1 0,-1 0 0,-4 3 0,0 0 0,-1-1 0,0 1 0,1-1 0,-1-1 0,-11 3 0,-19 2 0,-1-1 0,0-1 0,0-3 0,0 0 0,0-3 0,-65-11 0,71 3 0,25 2 0,19 1 0,29 1 0,0 2 0,0 2 0,59 4 0,-35-1 0,-45-1 0,-44-3 0,-469-40 0,437 36-1365,15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0:46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1250 148 24575,'-1'0'0,"1"-1"0,0 0 0,0 0 0,-1 0 0,1 1 0,-1-1 0,1 0 0,0 0 0,-1 1 0,1-1 0,-1 0 0,0 1 0,1-1 0,-1 0 0,0 1 0,1-1 0,-1 1 0,0-1 0,1 1 0,-1 0 0,0-1 0,0 1 0,0 0 0,-1-1 0,-25-6 0,20 5 0,-69-14 0,0 3 0,-101-4 0,-160 12 0,296 5 0,-146-12 0,29 0 0,119 12 0,19 0 0,-1 0 0,-33-6 0,40 0 0,27 0 0,26 0 0,293 5 0,12 0 0,-296-6 0,-38 4 0,1 1 0,0 1 0,0 0 0,15 1 0,-90 23 0,-74 13 0,138-36 0,0 0 0,0 0 0,0 0 0,0 0 0,0 0 0,0 0 0,0 0 0,0 0 0,0 0 0,0 1 0,0-1 0,0 0 0,0 0 0,0 0 0,0 0 0,0 0 0,0 0 0,0 0 0,0 0 0,0 0 0,0 0 0,0 0 0,0 0 0,0 1 0,0-1 0,0 0 0,0 0 0,0 0 0,0 0 0,0 0 0,0 0 0,-1 0 0,1 0 0,18 1 0,31-1 0,317-34 0,53-3 0,-527 53 0,-352-4 0,128-6 0,-7 8 0,566-1 0,-144-5 0,320 20 0,-386-27 0,-11-1 0,0 1 0,0-1 0,0 1 0,-1 0 0,1 0 0,0 0 0,-1 1 0,7 3 0,-12-5 0,1 0-1,-1 0 0,0 0 0,0 0 1,0 0-1,0 0 0,0 1 0,0-1 1,0 0-1,0 0 0,1 0 0,-1 0 1,0 0-1,0 0 0,0 1 1,0-1-1,0 0 0,0 0 0,0 0 1,0 0-1,0 1 0,0-1 0,0 0 1,0 0-1,0 0 0,0 0 0,0 0 1,0 1-1,0-1 0,0 0 0,0 0 1,0 0-1,0 0 0,0 0 1,-1 1-1,1-1 0,0 0 0,0 0 1,0 0-1,0 0 0,0 0 0,0 0 1,0 0-1,-1 1 0,1-1 0,0 0 1,0 0-1,0 0 0,0 0 1,0 0-1,0 0 0,-1 0 0,1 0 1,0 0-1,0 0 0,0 0 0,0 0 1,0 0-1,-1 0 0,1 0 0,0 0 1,0 0-1,0 0 0,0 0 1,-1 0-1,-10 3-1316,-10 0-5509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1:1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28 24575,'1'0'0,"0"1"0,0-1 0,0 1 0,0-1 0,0 1 0,0-1 0,0 1 0,-1-1 0,1 1 0,0 0 0,0-1 0,0 1 0,-1 0 0,1 0 0,0 0 0,-1 0 0,1-1 0,-1 1 0,1 0 0,-1 0 0,1 0 0,-1 0 0,0 0 0,1 0 0,-1 2 0,8 34 0,-5-23 0,14 44 0,-6-20 0,8 45 0,-16-72 0,0-1 0,0 1 0,1 0 0,7 14 0,-6-16 0,-1 0 0,-1 0 0,1 0 0,-1 0 0,-1 1 0,3 16 0,9 48 0,-51-165 0,-3-44 0,-11-36 0,51 169 0,0 1 0,0 0 0,-1 0 0,1 0 0,0-1 0,-1 1 0,1 0 0,-1 0 0,1 0 0,-1 0 0,1 0 0,-1 0 0,0 0 0,0 0 0,1 0 0,-1 0 0,0 0 0,0 0 0,0 0 0,0 1 0,-2-2 0,-3 23 0,6 47 0,9 122 0,-10-250 0,-1 21 0,3 1 0,5-51 0,-6 89 0,0-1 0,0 1 0,0-1 0,0 1 0,0-1 0,0 1 0,0-1 0,0 1 0,0-1 0,0 1 0,0-1 0,0 1 0,0-1 0,1 1 0,-1 0 0,0-1 0,0 1 0,0-1 0,1 1 0,-1-1 0,0 1 0,1 0 0,-1-1 0,0 1 0,1 0 0,-1-1 0,0 1 0,1 0 0,-1-1 0,1 1 0,-1 0 0,0 0 0,1 0 0,-1-1 0,1 1 0,-1 0 0,1 0 0,0 0 0,12 16 0,8 36 0,56 232 0,-86-400 0,5 88 0,-51-265 0,43 259 0,12 34 0,0 0 0,0 0 0,0 1 0,0-1 0,0 0 0,0 0 0,0 0 0,0 1 0,0-1 0,-1 0 0,1 0 0,0 0 0,0 0 0,0 1 0,0-1 0,0 0 0,0 0 0,0 0 0,-1 0 0,1 0 0,0 0 0,0 1 0,0-1 0,0 0 0,-1 0 0,1 0 0,0 0 0,0 0 0,0 0 0,-1 0 0,1 0 0,0 0 0,0 0 0,0 0 0,0 0 0,-1 0 0,1 0 0,0 0 0,0 0 0,0 0 0,-1 0 0,1 0 0,0 0 0,0 0 0,0 0 0,-1 0 0,1 0 0,0 0 0,0-1 0,0 1 0,0 0 0,0 0 0,-1 0 0,1 0 0,0 0 0,0-1 0,0 1 0,0 0 0,0 0 0,0 0 0,0 0 0,-1-1 0,1 1 0,-3 21 0,2-1 0,-1 1 0,2 0 0,1-1 0,6 39 0,-2-19 0,50 327 0,-56-473 0,-11 21 0,-35-139 0,39 205 0,4 29 0,6 35 0,18 33 0,-20-77 0,0-1 0,0 1 0,0 0 0,0-1 0,0 1 0,1 0 0,-1 0 0,0-1 0,1 1 0,-1-1 0,0 1 0,1 0 0,-1-1 0,0 1 0,1-1 0,-1 1 0,1 0 0,-1-1 0,1 0 0,0 1 0,-1-1 0,1 1 0,-1-1 0,1 0 0,0 1 0,0-1 0,5-16 0,-5-29 0,2 18 0,-3 27 0,0 0 0,1 0 0,-1 0 0,0 0 0,1 0 0,-1 0 0,1 0 0,-1 0 0,0 0 0,1 0 0,-1 0 0,0 0 0,1 0 0,-1 0 0,0 0 0,1 0 0,-1 1 0,0-1 0,0 0 0,1 0 0,-1 0 0,0 1 0,1-1 0,-1 0 0,0 0 0,0 1 0,0-1 0,1 0 0,-1 1 0,0-1 0,0 0 0,0 1 0,0-1 0,0 0 0,1 1 0,-1-1 0,25 53 0,-20-41 0,4 23 0,-7-29 0,-6-24 0,-3-25 0,5 25 0,0 1 0,-2 0 0,0 0 0,-1 0 0,0 0 0,-11-21 0,21 93 0,67 249 0,-74-351 0,-73-308 0,64 310 0,5 32 0,6 33 0,6 47 0,-3-15 0,2 0 0,3-1 0,23 84 0,-48-242 0,-15-26 0,37 183 0,-5-31 0,1 0 0,1 0 0,0 0 0,2 0 0,0-1 0,11 28 0,-30-141 0,7 38-52,6 35-211,-1 1 1,-1 0-1,-1 0 1,-13-37-1,5 34-6563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24575,'4'4'0,"6"10"0,6 24 0,8 22 0,4 14 0,2-1 0,-4 7 0,-3-1 0,0 4 0,-1-10 0,1 1 0,-4-3 0,-1-11 0,5-2 0,-1-7 0,-4-12-8191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2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24575,'-1'-7'0,"1"-1"0,1 1 0,-1-1 0,1 1 0,0-1 0,1 1 0,0 0 0,0-1 0,1 1 0,0 0 0,0 0 0,0 1 0,1-1 0,0 1 0,1 0 0,-1 0 0,1 0 0,0 0 0,0 1 0,1 0 0,0 0 0,0 0 0,0 1 0,0 0 0,1 0 0,0 1 0,9-4 0,24-9 0,2 3 0,0 1 0,1 3 0,0 1 0,0 2 0,58-1 0,-82 6 0,0 1 0,1 1 0,-1 1 0,0 0 0,-1 1 0,1 1 0,0 1 0,18 8 0,-29-9 0,0-1 0,0 1 0,-1 1 0,0-1 0,0 1 0,0 0 0,-1 1 0,1 0 0,-1 0 0,-1 0 0,1 1 0,-1 0 0,0 0 0,0 0 0,-1 0 0,0 1 0,-1 0 0,0 0 0,0 0 0,2 9 0,-2-1 0,-1-1 0,0 1 0,-1-1 0,-1 1 0,-1 0 0,0 0 0,-1-1 0,-1 1 0,0-1 0,-1 0 0,-1 0 0,0 0 0,-1 0 0,0-1 0,-2 0 0,-13 20 0,2-6 0,-1-2 0,-1 0 0,-2-1 0,0-1 0,-1-2 0,-50 36 0,62-50-46,-1-1 0,0 0-1,0-1 1,0-1 0,-15 4 0,6-2-1042,6 0-5738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24575,'-16'0'0,"0"0"0,-1 1 0,1 1 0,-24 5 0,34-5 0,1 0 0,0 0 0,-1 0 0,1 1 0,0 0 0,0 0 0,1 0 0,-1 0 0,1 1 0,-1 0 0,1 0 0,0 0 0,1 0 0,-1 1 0,1 0 0,-4 6 0,1-1 0,2 1 0,0-1 0,0 1 0,1 0 0,0 0 0,1 0 0,0 0 0,0 0 0,2 0 0,-1 1 0,1-1 0,1 0 0,0 1 0,1-1 0,5 18 0,-6-23 0,1-1 0,0 1 0,0-1 0,0 0 0,1 0 0,-1 0 0,1 0 0,1 0 0,-1 0 0,1-1 0,-1 0 0,1 0 0,0 0 0,1 0 0,-1-1 0,1 1 0,0-1 0,0 0 0,0 0 0,0-1 0,0 0 0,0 0 0,1 0 0,-1 0 0,1-1 0,-1 0 0,1 0 0,0-1 0,-1 1 0,1-1 0,0 0 0,8-2 0,-8 1 0,0-1 0,0 0 0,0 0 0,0-1 0,0 1 0,-1-1 0,1-1 0,-1 1 0,0-1 0,0 0 0,0 0 0,0 0 0,0-1 0,-1 1 0,0-1 0,0-1 0,-1 1 0,1 0 0,3-8 0,2-5 0,-1 0 0,0 0 0,-1-1 0,9-37 0,-4-56 0,-5 126 0,2 15 0,17 113 0,-26-141 0,0 0 0,0 0 0,0 0 0,1 0 0,-1 0 0,0 0 0,1 0 0,-1 0 0,0 0 0,1 0 0,-1 0 0,1-1 0,0 1 0,-1 0 0,1 0 0,0 0 0,-1-1 0,1 1 0,0 0 0,0-1 0,1 1 0,-2-1 0,1 0 0,0 0 0,0 0 0,-1 0 0,1 0 0,0 0 0,0 0 0,-1-1 0,1 1 0,0 0 0,-1 0 0,1-1 0,0 1 0,-1-1 0,1 1 0,0 0 0,-1-1 0,1 0 0,-1 1 0,1-1 0,0 0 0,29-45 0,-23 33 0,1 3-112,0 1 0,1 0 0,0 0-1,0 1 1,1 0 0,0 1 0,22-13 0,-24 15-356,50-30-6358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24575,'0'9'0,"0"6"0,0 18 0,0 12 0,0 7 0,0 3 0,0 17 0,0 5 0,9 15 0,6 0 0,6-6 0,3-15 0,1-10 0,6-8 0,-3-8 0,3-11 0,-5-17 0,-6-10-8191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24575,'13'-4'0,"20"-10"0,19-7 0,7 0 0,16-4 0,8-3 0,10-1 0,-1 5 0,-13 7 0,-15 5 0,-19 2 0,-20 1 0,-16 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128 130 24575,'1'0'0,"0"0"0,0-1 0,0 1 0,0-1 0,0 1 0,0-1 0,0 0 0,0 1 0,0-1 0,0 0 0,0 0 0,0 0 0,0 0 0,-1 1 0,1-1 0,0 0 0,-1 0 0,1-1 0,-1 1 0,1 0 0,-1 0 0,1 0 0,-1 0 0,0 0 0,0 0 0,0-1 0,1-1 0,3-38 0,-3 37 0,-1 0 0,0 0 0,0 0 0,0 0 0,-1 0 0,1 0 0,-1 0 0,0 0 0,0 0 0,0 1 0,-4-7 0,5 9 0,0 0 0,-1 1 0,1-1 0,-1 1 0,1-1 0,-1 0 0,1 1 0,-1-1 0,1 1 0,-1-1 0,0 1 0,1 0 0,-1-1 0,0 1 0,1-1 0,-1 1 0,0 0 0,0 0 0,1 0 0,-1-1 0,0 1 0,-1 0 0,0 0 0,1 1 0,-1-1 0,1 1 0,-1-1 0,1 1 0,-1 0 0,1-1 0,-1 1 0,1 0 0,0 0 0,-1 0 0,1 0 0,0 0 0,0 0 0,-2 2 0,-7 9 0,0 1 0,1 0 0,1 0 0,0 1 0,0 0 0,2 0 0,0 1 0,0 0 0,-6 27 0,5-10 0,2 1 0,1 0 0,-1 54 0,5-82 0,1 0 0,-1-1 0,0 1 0,1-1 0,0 1 0,0-1 0,0 1 0,1-1 0,0 0 0,0 0 0,0 0 0,0 0 0,0 0 0,1 0 0,4 5 0,-5-7 0,0-1 0,-1 0 0,1 0 0,0 0 0,0 0 0,0 0 0,0 0 0,0 0 0,0-1 0,0 1 0,0-1 0,0 0 0,0 1 0,0-1 0,0 0 0,1 0 0,-1 0 0,0-1 0,0 1 0,0 0 0,0-1 0,0 1 0,0-1 0,0 0 0,0 0 0,0 0 0,0 0 0,-1 0 0,1 0 0,0 0 0,0 0 0,-1-1 0,1 1 0,-1-1 0,2-2 0,3-1 0,-1 0 0,0-1 0,0 0 0,-1 0 0,0 0 0,0-1 0,-1 1 0,1-1 0,-1 0 0,-1 0 0,1 0 0,-1 0 0,2-13 0,-1-6 0,-1 0 0,-2-42 0,0-6 0,4 69 0,2 17 0,5 19 0,-3 0 0,0 5 0,2-1 0,18 38 0,-23-62 0,0 0 0,1-1 0,0 0 0,1 0 0,0 0 0,1-1 0,0 0 0,1-1 0,-1 1 0,17 10 0,-11-9 0,0-2 0,0 1 0,1-2 0,0 0 0,0-1 0,1 0 0,0-2 0,0 1 0,0-2 0,0 0 0,1-1 0,23 0 0,-37-3 5,-1 1-1,1-1 1,-1 1 0,1-1-1,-1 0 1,0 0-1,1 0 1,-1 0 0,0 0-1,0 0 1,0-1 0,0 1-1,0-1 1,0 0-1,0 1 1,0-1 0,0 0-1,-1 0 1,1 0-1,-1 0 1,0 0 0,1-1-1,-1 1 1,0 0-1,1-5 1,1-2-253,-1-1 1,-1 1-1,1-1 1,-1 1-1,-1-14 1,-1-6-6579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92 24575,'-4'0'0,"-1"4"0,4 2 0,19-5 0,28-6 0,19-7 0,23-6 0,2-4 0,-11-2 0,-18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3:3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512 377 24575,'1'0'0,"-1"-1"0,0 0 0,0 0 0,0 0 0,1 0 0,-1 1 0,1-1 0,-1 0 0,0 0 0,1 1 0,-1-1 0,1 0 0,-1 1 0,1-1 0,0 0 0,-1 1 0,1-1 0,0 1 0,-1-1 0,1 1 0,0-1 0,0 1 0,0 0 0,-1-1 0,1 1 0,0 0 0,0-1 0,0 1 0,0 0 0,-1 0 0,1 0 0,0 0 0,0 0 0,1 0 0,36 2 0,-32-1 0,4 1 0,0 0 0,0 0 0,-1 1 0,1 0 0,-1 1 0,0 0 0,0 1 0,0-1 0,0 2 0,8 6 0,10 10 0,39 41 0,-2-1 0,20 21 0,-21-18 0,-222-218 0,48 44 0,-133-101 0,221 192 0,-1 1 0,-1 1 0,-1 2 0,-28-13 0,53 27 0,1-1 0,-1 1 0,1 0 0,-1 0 0,1-1 0,-1 1 0,1 0 0,-1 0 0,1 0 0,-1-1 0,1 1 0,-1 0 0,1 0 0,-1 0 0,1 0 0,-1 0 0,1 0 0,-1 0 0,1 1 0,-1-1 0,1 0 0,-1 0 0,0 0 0,1 0 0,0 1 0,-1-1 0,1 0 0,-1 0 0,1 1 0,-1-1 0,1 0 0,-1 1 0,1-1 0,0 1 0,-1-1 0,1 0 0,0 1 0,-1-1 0,1 1 0,0-1 0,0 1 0,-1-1 0,1 1 0,0-1 0,0 1 0,0-1 0,0 1 0,0-1 0,0 1 0,0-1 0,0 1 0,0-1 0,0 1 0,0 0 0,0-1 0,0 1 0,0 0 0,11 33 0,11 7 0,3-2 0,0-1 0,3-1 0,1-1 0,42 40 0,182 145 0,-199-177 0,96 74 0,-116-94 0,2-1 0,56 26 0,-76-44 0,-17-13 0,-26-23 0,19 22 0,-153-170 0,-198-207 0,211 241 0,132 129 0,15 12 0,32 23 0,112 82 0,-31-20 0,212 118 0,-316-196 0,-1 1 0,1-1 0,-1 0 0,1 0 0,13 2 0,-20-5 0,-1 0 0,1 0 0,-1 0 0,1 0 0,-1 0 0,1 0 0,-1 0 0,1 0 0,-1 0 0,1 0 0,-1 0 0,1-1 0,-1 1 0,1 0 0,-1 0 0,0 0 0,1-1 0,-1 1 0,1 0 0,-1 0 0,1-1 0,-1 1 0,0 0 0,1-1 0,-1 1 0,0-1 0,1 1 0,-1 0 0,0-1 0,0 1 0,1-1 0,-1 1 0,0-1 0,0 1 0,0-1 0,0 1 0,0-1 0,0 1 0,1-1 0,-1 1 0,0-1 0,0 1 0,-1-1 0,1 1 0,0-1 0,0 1 0,0-1 0,0 1 0,0-1 0,0 1 0,-1-1 0,1 1 0,0-1 0,-7-14 0,-1 0 0,0 0 0,0 1 0,-2 0 0,0 1 0,-12-14 0,6 8 0,-68-81 0,-5 4 0,-125-105 0,213 200 0,-5-4 0,0 0 0,0 0 0,-1 0 0,-13-6 0,20 10 0,-1 1 0,0-1 0,0 1 0,0 0 0,0 0 0,0-1 0,0 1 0,0 0 0,0 0 0,0 0 0,0 0 0,0 0 0,0 0 0,0 0 0,0 0 0,0 0 0,0 0 0,0 1 0,0-1 0,1 0 0,-1 1 0,0-1 0,0 1 0,0-1 0,0 1 0,0-1 0,1 1 0,-1 0 0,0-1 0,1 1 0,-1 0 0,0-1 0,1 1 0,-1 0 0,1 0 0,-1 0 0,1 0 0,-1 0 0,1-1 0,0 1 0,-1 0 0,1 0 0,0 0 0,0 0 0,0 0 0,0 0 0,0 0 0,0 2 0,-1 6 0,0 1 0,1 0 0,0-1 0,0 1 0,1 0 0,1-1 0,3 14 0,25 68 0,-24-73 0,20 50 0,2-1 0,4-1 0,2-2 0,84 117 0,-106-165 0,-2-1 0,-40-34 0,-648-389 0,640 387 0,-40-21 0,42 26 0,36 16 0,0 0 0,0 1 0,0-1 0,0 0 0,0 0 0,0 0 0,0 0 0,0 0 0,1 0 0,-1 0 0,0 0 0,0 0 0,0 0 0,0 0 0,0 0 0,0 0 0,0 1 0,0-1 0,0 0 0,0 0 0,0 0 0,0 0 0,0 0 0,0 0 0,0 0 0,0 0 0,0 0 0,0 1 0,0-1 0,0 0 0,0 0 0,0 0 0,0 0 0,0 0 0,0 0 0,0 0 0,0 0 0,0 1 0,0-1 0,0 0 0,0 0 0,0 0 0,0 0 0,0 0 0,0 0 0,0 0 0,-1 0 0,1 0 0,0 0 0,0 0 0,0 0 0,0 1 0,0-1 0,0 0 0,0 0 0,0 0 0,0 0 0,0 0 0,-1 0 0,1 0 0,0 0 0,0 0 0,0 0 0,0 0 0,0 0 0,0 0 0,18 17 0,71 50 0,194 108 0,-196-125 0,-41-23-108,75 45-520,197 84-1,-277-141-6197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6T00:54:3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24575,'7'-6'0,"0"1"0,0-1 0,1 1 0,0 0 0,0 1 0,0 0 0,0 0 0,15-4 0,75-14 0,74 2 0,1 8 0,272 16 0,-440-4 0,22 1 0,-1 0 0,1 3 0,35 7 0,-55-9 0,-1 0 0,1 1 0,0 0 0,-1 0 0,0 0 0,1 1 0,-1-1 0,-1 1 0,1 1 0,0-1 0,-1 1 0,0 0 0,0 1 0,-1-1 0,1 1 0,-1 0 0,4 7 0,-1 3 0,-1 0 0,0 0 0,-1 1 0,-1 0 0,0 0 0,-2 1 0,0-1 0,0 19 0,-2-6 0,-1-1 0,-1 1 0,-2-1 0,-7 30 0,4-32 0,-1-2 0,-2 1 0,0-1 0,-2-1 0,0 0 0,-2 0 0,0-1 0,-20 23 0,8-17 0,-1 0 0,-1-1 0,-1-2 0,-63 42 0,0-13 0,-2-4 0,-3-5 0,-112 39 0,207-85 0,-47 23 0,33-8 0,15-15 0,1 0 0,0 1 0,0-1 0,0 1 0,0-1 0,0 1 0,0-1 0,0 1 0,0-1 0,0 0 0,1 1 0,-1-1 0,0 1 0,0-1 0,0 1 0,0-1 0,1 0 0,-1 1 0,0-1 0,0 1 0,1-1 0,-1 0 0,0 1 0,1-1 0,-1 0 0,0 0 0,1 1 0,-1-1 0,0 0 0,1 0 0,-1 1 0,1-1 0,-1 0 0,1 0 0,-1 0 0,0 0 0,1 0 0,-1 0 0,1 1 0,17 3 0,-1 0 0,1-1 0,-1 0 0,1-2 0,0 0 0,28-2 0,-1 0 0,354-1-1365,-329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0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281 242 24575,'1'6'0,"-1"-1"0,1 1 0,0-1 0,1 1 0,-1-1 0,1 1 0,0-1 0,1 0 0,-1 0 0,1 0 0,0 0 0,0-1 0,1 1 0,5 5 0,8 8 0,1-2 0,21 17 0,-12-11 0,478 395 0,-174-146 0,334 352 0,-653-610 0,-9-11 0,0 0 0,0 1 0,0 0 0,0-1 0,-1 1 0,1 1 0,-1-1 0,0 0 0,1 0 0,-2 1 0,1-1 0,0 1 0,1 4 0,-4-8 0,1 0 0,0 1 0,0-1 0,0 0 0,0 0 0,-1 1 0,1-1 0,0 0 0,0 0 0,-1 1 0,1-1 0,0 0 0,0 0 0,-1 0 0,1 1 0,0-1 0,0 0 0,-1 0 0,1 0 0,0 0 0,-1 0 0,1 0 0,0 1 0,-1-1 0,1 0 0,0 0 0,-1 0 0,1 0 0,0 0 0,-1-1 0,1 1 0,0 0 0,-1 0 0,1 0 0,0 0 0,-1 0 0,1 0 0,0 0 0,0-1 0,-1 1 0,1 0 0,0 0 0,-1 0 0,1-1 0,0 1 0,0 0 0,-1-1 0,-16-8 0,-1-2 0,2 0 0,-19-16 0,16 12 0,-140-118-1900,-148-162-1,-88-76-1082,111 118 8250,165 143-3750,103 98-1517,36 38 0,60 62 187,145 125 1,-56-73-1163,0-7-4078,42 18 3650,-46-36 1675,-130-83-272,-91-68 0,2-3 0,-81-72 0,61 47 0,-518-463 0,420 370 1131,170 155-653,0 0 0,0 0 0,0 0 0,0 1 0,0-1 0,-1 0 0,1 1 0,-1 0 0,-4-3 0,7 5-448,-1-1 0,1 0 1,0 1-1,0-1 0,-1 0 1,1 1-1,0-1 0,0 0 1,0 1-1,0-1 0,-1 1 1,1-1-1,0 0 0,0 1 1,0-1-1,0 1 0,0-1 0,0 0 1,0 1-1,0-1 0,0 1 1,0-1-1,0 0 0,0 1 1,1-1-1,-1 1 0,0-1 1,0 0-1,0 1 0,0-1 0,1 0 1,-1 1-1,0-1 0,0 0 1,1 1-1,-1-1 0,34 60-278,13 9 248,4-2 0,2-3 0,68 64 0,201 152 0,-298-260 0,-17-13 0,1 0 0,1 0 0,-1-1 0,1-1 0,0 1 0,10 3 0,-16-9 0,-6-6 0,-19-21 0,-2 1 0,-45-39 0,26 25 0,-423-402 0,158 163 0,292 269 0,14 14 0,9 8 0,14 18 0,2-1 0,44 43 0,-17-21 0,217 224 0,27-25 0,-246-210 0,-48-40 0,-23-21 0,-349-364-20,149 148-648,-199-189 530,383 394 138,316 316 743,-206-216-660,108 101-83,87 88 0,-215-197 0,-35-34 0,-18-22 0,-11-12 0,-55-50 0,-63-71 0,71 67 0,-97-77 0,143 131 0,29 29 0,339 374-6784,-325-363 6784,2-2 0,64 48 0,-83-71 0,-9-9 0,-13-15 0,-35-41 2683,-60-59-1,40 46-1263,-78-99-1419,140 167 0,0-1 0,0 0 0,0 0 0,1 1 0,0-2 0,0 1 0,-2-6 0,4 10 0,0 0 0,0-1 0,0 1 0,0 0 0,0 0 0,0 0 0,1 0 0,-1-1 0,0 1 0,0 0 0,0 0 0,0 0 0,1 0 0,-1 0 0,0 0 0,0 0 0,0 0 0,1 0 0,-1 0 0,0 0 0,0-1 0,0 1 0,1 0 0,-1 0 0,0 0 0,0 0 0,0 1 0,1-1 0,-1 0 0,0 0 0,0 0 0,0 0 0,1 0 0,-1 0 0,0 0 0,0 0 0,0 0 0,0 0 0,1 1 0,-1-1 0,0 0 0,0 0 0,0 0 0,1 0 0,23 16 0,219 173 0,-51-37 0,-138-113 0,-37-32 0,-11-10 0,-6 0 0,0 1 0,-1 0 0,1 0 0,-1 0 0,1 0 0,-1 0 0,0 0 0,0-1 0,-2-2 0,-28-47 0,-2 2 0,-51-59 0,60 78 0,15 20 0,11 11 0,17 20 0,-1-2 0,284 271 0,-277-263 0,-20-17 0,-14-11 0,-14-13 0,11 4-107,1-1-1,0 0 1,1-1-1,0 0 1,-9-18-1,11 18-612,-15-22-6106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3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200 105 24575,'17'499'0,"-11"-340"0,-3-66 0,18 123 0,-16-194 0,2 0 0,14 35 0,-13-35 0,13 43 0,-21-51 0,-5-17 0,-12-24 0,2-7 0,2 0 0,1-1 0,-9-44 0,-14-116 0,19 95 0,11 74 0,-43-223 0,32 181 0,-42-106 0,27 93 0,31 80 0,0 1 0,0-1 0,0 1 0,0-1 0,0 0 0,-1 1 0,1-1 0,0 1 0,0-1 0,-1 1 0,1 0 0,0-1 0,0 1 0,-1-1 0,1 1 0,-1-1 0,1 1 0,0 0 0,-1-1 0,1 1 0,-1 0 0,1-1 0,-1 1 0,1 0 0,-1 0 0,1-1 0,-1 1 0,-4 13 0,2 30 0,7 34 0,3 0 0,4-1 0,2 0 0,4-1 0,49 133 0,-53-179 0,-13-29 0,0 0 0,0 0 0,0 1 0,0-1 0,0 0 0,1 0 0,-1 0 0,0 0 0,0 1 0,0-1 0,0 0 0,0 0 0,0 0 0,0 0 0,0 1 0,1-1 0,-1 0 0,0 0 0,0 0 0,0 0 0,0 0 0,0 0 0,1 1 0,-1-1 0,0 0 0,0 0 0,0 0 0,0 0 0,1 0 0,-1 0 0,0 0 0,0 0 0,0 0 0,1 0 0,-1 0 0,0 0 0,0 0 0,0 0 0,1 0 0,-1 0 0,0 0 0,0 0 0,0 0 0,0 0 0,1 0 0,-1 0 0,0-1 0,0 1 0,0 0 0,0 0 0,1 0 0,-1 0 0,0 0 0,0 0 0,0-1 0,0 1 0,0 0 0,0 0 0,0 0 0,1 0 0,-1-1 0,0 1 0,0 0 0,0 0 0,0 0 0,0-1 0,2-7 0,0 0 0,0-1 0,-1 1 0,-1-1 0,1 1 0,-2-13 0,1-3 0,0-183-3392,-35-278 0,26 443 3392,6 40 0,1 10 0,-1 69 0,46 1167 5654,-39-1203-4602,-3-40-890,0-10-151,0-66-106,-2-544-1270,1 593-5461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44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24 147 24575,'5'1'0,"0"-1"0,0 1 0,1 0 0,-1 1 0,0-1 0,0 1 0,-1 0 0,1 0 0,0 1 0,-1-1 0,1 1 0,-1 0 0,0 0 0,0 0 0,0 1 0,0 0 0,0-1 0,-1 1 0,4 6 0,7 11 0,-1-1 0,20 44 0,-17-31 0,8 3 0,-27-41 0,1 0 0,-1 0 0,0 0 0,-1 0 0,1 1 0,-8-9 0,0 0 0,-20-23 0,-49-45 0,42 43 0,37 36 0,-1 1 0,1-1 0,-1 1 0,1-1 0,-1 1 0,0-1 0,0 1 0,1 0 0,-1 0 0,0 0 0,-4-1 0,6 2 0,0 0 0,-1 0 0,1 1 0,0-1 0,0 0 0,-1 0 0,1 1 0,0-1 0,0 0 0,-1 1 0,1-1 0,0 0 0,0 1 0,0-1 0,0 1 0,0-1 0,-1 0 0,1 1 0,0-1 0,0 1 0,0-1 0,0 0 0,0 1 0,0-1 0,0 1 0,0-1 0,1 0 0,-1 1 0,0-1 0,0 0 0,0 1 0,0-1 0,0 0 0,1 1 0,-1 0 0,21 50 0,-13-36 0,-5-7 0,0 0 0,1-1 0,1 0 0,-1 0 0,1 0 0,9 10 0,-14-17 0,-1 0 0,1-1 0,0 1 0,0 0 0,0 0 0,0 0 0,0 0 0,0 0 0,0-1 0,0 1 0,-1 0 0,1 0 0,0 0 0,0-1 0,0 1 0,0 0 0,0 0 0,0 0 0,0-1 0,0 1 0,0 0 0,0 0 0,0 0 0,1 0 0,-1-1 0,0 1 0,0 0 0,0 0 0,0 0 0,0-1 0,0 1 0,0 0 0,0 0 0,0 0 0,1 0 0,-1 0 0,0-1 0,0 1 0,0 0 0,0 0 0,0 0 0,1 0 0,-1 0 0,0 0 0,0 0 0,0 0 0,1 0 0,-1 0 0,0 0 0,0-1 0,0 1 0,0 0 0,1 0 0,-1 0 0,0 0 0,0 0 0,0 0 0,1 1 0,-1-1 0,0 0 0,0 0 0,0 0 0,0 0 0,1 0 0,-5-5 0,0 12 0,4-4 0,0 1 0,0 0 0,0 0 0,0 0 0,1 0 0,-1-1 0,1 1 0,0 0 0,0 0 0,1-1 0,-1 1 0,4 5 0,24 38 0,-28-46 0,-1 0 0,1 0 0,0 0 0,0 0 0,-1 0 0,1 0 0,0 0 0,0 0 0,0 0 0,0 0 0,0-1 0,1 1 0,-1 0 0,0-1 0,0 1 0,0-1 0,0 1 0,1-1 0,0 1 0,-1-2 0,0 1 0,-1 0 0,1 0 0,0-1 0,-1 1 0,1 0 0,-1-1 0,1 1 0,0-1 0,-1 1 0,1-1 0,-1 1 0,0-1 0,1 1 0,-1-1 0,1 0 0,-1 1 0,0-1 0,1 1 0,-1-1 0,0 0 0,0 1 0,0-1 0,1-1 0,0-6 0,1 1 0,-1-1 0,-1 0 0,0-15 0,-2 6 0,-1 1 0,0 1 0,-2-1 0,0 0 0,0 1 0,-10-19 0,-6-16 0,21 49 0,0 1 0,-1 0 0,1 0 0,0 0 0,0 0 0,0 0 0,0-1 0,0 1 0,0 0 0,-1 0 0,1 0 0,0-1 0,0 1 0,0 0 0,0 0 0,0 0 0,0-1 0,0 1 0,0 0 0,0 0 0,0 0 0,0-1 0,0 1 0,0 0 0,0 0 0,0 0 0,0-1 0,0 1 0,0 0 0,0 0 0,0 0 0,0-1 0,1 1 0,-1 0 0,0 0 0,0 0 0,0-1 0,0 1 0,0 0 0,0 0 0,1 0 0,-1 0 0,0 0 0,0-1 0,0 1 0,0 0 0,1 0 0,-1 0 0,0 0 0,1 0 0,12 6 0,13 16 0,-8-1 0,16 12 0,-34-33 0,0 0 0,0 1 0,0-1 0,1 0 0,-1 0 0,0 1 0,0-1 0,1 0 0,-1 0 0,0 0 0,0 1 0,1-1 0,-1 0 0,0 0 0,1 0 0,-1 0 0,0 0 0,1 0 0,-1 1 0,0-1 0,1 0 0,-1 0 0,0 0 0,1 0 0,-1 0 0,0 0 0,1-1 0,-1 1 0,0 0 0,0 0 0,1 0 0,-1 0 0,0 0 0,1 0 0,-1 0 0,0-1 0,0 1 0,1 0 0,-1 0 0,1-1 0,-1-15 0,-9-18 0,2 17 0,-7-22 0,-36-67 0,49 105 0,1 0 0,0 0 0,0 1 0,-1-1 0,1 0 0,0 0 0,-1 1 0,1-1 0,-1 0 0,1 1 0,-1-1 0,1 1 0,-1-1 0,1 1 0,-1-1 0,0 1 0,1-1 0,-1 1 0,0-1 0,1 1 0,-1 0 0,0-1 0,1 1 0,-1 0 0,0 0 0,0-1 0,0 1 0,1 0 0,-2 0 0,2 1 0,-1 0 0,1 0 0,0 0 0,0 0 0,-1 0 0,1-1 0,0 1 0,0 0 0,0 0 0,0 0 0,0 0 0,0 0 0,1 0 0,-1 0 0,0 0 0,0 0 0,1-1 0,-1 1 0,0 0 0,1 0 0,-1 0 0,1 0 0,-1-1 0,2 2 0,49 81 0,-58-88 0,-24-16 0,30 21 0,1 0 0,0 0 0,0-1 0,-1 1 0,1 0 0,0 0 0,-1 0 0,1 0 0,0 0 0,-1 0 0,1 0 0,0 0 0,-1 0 0,1 0 0,0 0 0,-1 0 0,1 0 0,0 0 0,-1 0 0,1 0 0,0 0 0,-1 0 0,1 0 0,0 0 0,-1 1 0,1-1 0,0 0 0,0 0 0,-1 0 0,1 1 0,0-1 0,-1 0 0,1 2 0,0-1 0,0 0 0,-1 1 0,1-1 0,0 0 0,0 0 0,1 1 0,-1-1 0,0 0 0,0 1 0,0-1 0,1 0 0,-1 0 0,1 2 0,2 4 0,0 0 0,-1-1 0,2 0 0,-1 1 0,1-1 0,0 0 0,7 8 0,-64-112 0,38 81 0,15 16 0,-1 1 0,1 0 0,0 0 0,0 0 0,-1 0 0,1 0 0,0 0 0,0 0 0,-1 0 0,1 0 0,0 0 0,0 0 0,-1 0 0,1 0 0,0 0 0,0 0 0,-1 0 0,1 0 0,0 0 0,0 0 0,-1 1 0,1-1 0,0 0 0,0 0 0,-1 0 0,1 0 0,0 1 0,0-1 0,0 0 0,-1 0 0,1 0 0,0 1 0,0-1 0,0 0 0,0 0 0,0 0 0,-1 1 0,1-1 0,-1 4 0,0-1 0,1 1 0,-1-1 0,0 1 0,1 0 0,0-1 0,0 1 0,1 5 0,1 9 0,1 0 0,0 0 0,1-1 0,1 1 0,1-1 0,1-1 0,0 1 0,19 30 0,-26-47 0,0 0 0,0 1 0,0-1 0,0 0 0,0 0 0,0 0 0,0 1 0,0-1 0,0 0 0,0 0 0,0 0 0,0 0 0,0 1 0,0-1 0,1 0 0,-1 0 0,0 0 0,0 0 0,0 0 0,0 1 0,0-1 0,0 0 0,1 0 0,-1 0 0,0 0 0,0 0 0,0 0 0,0 0 0,1 0 0,-1 0 0,0 0 0,0 0 0,0 1 0,1-1 0,-1 0 0,0 0 0,0 0 0,0 0 0,0 0 0,1 0 0,-1-1 0,0 1 0,0 0 0,0 0 0,1 0 0,-1 0 0,0 0 0,0 0 0,0 0 0,0 0 0,1 0 0,-1 0 0,0-1 0,0 1 0,0 0 0,0 0 0,0 0 0,0 0 0,1 0 0,-1-1 0,1-17 0,-6-22 0,-10-17 0,14 53 0,0 1 0,0-1 0,-1 1 0,1 0 0,-1-1 0,0 1 0,0 0 0,0 0 0,0 0 0,0 1 0,-1-1 0,1 0 0,-4-2 0,5 5 0,1 0 0,0 0 0,0 0 0,0 0 0,0 0 0,0 0 0,0 0 0,0 0 0,-1 0 0,1 0 0,0 0 0,0 0 0,0 0 0,0 0 0,0 0 0,0 0 0,-1 0 0,1 0 0,0 0 0,0 0 0,0 0 0,0 0 0,0 0 0,0 0 0,0 0 0,0 1 0,-1-1 0,1 0 0,0 0 0,0 0 0,0 0 0,0 0 0,0 0 0,0 0 0,0 0 0,0 0 0,0 1 0,0-1 0,0 0 0,0 0 0,0 0 0,0 0 0,0 0 0,0 0 0,0 1 0,0-1 0,0 0 0,0 0 0,0 0 0,0 0 0,0 0 0,0 0 0,0 0 0,0 1 0,0-1 0,0 0 0,2 14 0,5 12 0,9 13 0,42 68 0,-57-106 0,-1-6 0,-6-16 0,-11-26 0,2 16 0,-35-53 0,40 74 0,7 16 0,7 21 0,44 84 0,-16-43 0,-28-57-273,1 0 0,1-1 0,0 0 0,11 15 0,-8-14-6553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0:44:5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36 24575,'-1'0'0,"-1"1"0,1-1 0,0 1 0,0-1 0,-1 1 0,1 0 0,0 0 0,0-1 0,0 1 0,0 0 0,0 0 0,0 0 0,0 0 0,1 0 0,-1 0 0,0 0 0,1 1 0,-1-1 0,0 0 0,1 0 0,-1 0 0,1 1 0,0-1 0,-1 0 0,1 1 0,0-1 0,0 2 0,-5 44 0,4-42 0,1 2 0,0 0 0,0 0 0,1 1 0,0-1 0,3 10 0,-4-14 0,1-1 0,0 0 0,0 1 0,0-1 0,0 0 0,0 0 0,0 1 0,0-1 0,1 0 0,-1 0 0,1 0 0,-1-1 0,1 1 0,0 0 0,0 0 0,0-1 0,0 0 0,0 1 0,4 1 0,-6-3 0,1 0 0,-1 0 0,1 0 0,0 0 0,-1 0 0,1 0 0,-1 0 0,1 0 0,-1 0 0,1 0 0,-1 0 0,1-1 0,-1 1 0,1 0 0,-1 0 0,1-1 0,-1 1 0,1 0 0,-1-1 0,1 1 0,-1 0 0,1-1 0,-1 1 0,0 0 0,1-1 0,7-4 0,2 15 0,-8-4 0,0 1 0,0-1 0,-1 0 0,1 1 0,-1 10 0,0-12 0,-1 0 0,1-1 0,-1 1 0,1 0 0,0 0 0,1-1 0,-1 1 0,1-1 0,0 1 0,5 7 0,-5-13 0,-6-8 0,-7-13 0,0 4 0,0 0 0,2-1 0,-8-21 0,29 50 0,-9-5 0,1-1 0,-1 0 0,1 0 0,0-1 0,1 1 0,-1-1 0,7 4 0,-11-7 0,0 0 0,1 0 0,-1 0 0,0 0 0,0 0 0,0 0 0,1 0 0,-1 0 0,0 0 0,0 0 0,1-1 0,-1 1 0,0 0 0,0 0 0,0 0 0,1 0 0,-1 0 0,0 0 0,0-1 0,0 1 0,0 0 0,1 0 0,-1 0 0,0 0 0,0-1 0,0 1 0,0 0 0,0 0 0,0 0 0,0-1 0,0 1 0,1 0 0,-1 0 0,0 0 0,0-1 0,0 1 0,0 0 0,0-1 0,-2-13 0,-6-12 0,-10-14 0,8 18 0,-14-43 0,9 20-1365,8 27-5461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1:05:46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FF8D-2591-4189-A29A-D7842879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90DB-205E-45BA-8558-2AF4A372E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7D8F-8327-4DAE-B290-39FD8AA9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B247-5DDC-4AB9-A5FB-592BB8C7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E0E-0A0C-45A9-8F0B-F3C0E5A7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2EBC-68F9-4DAA-85DE-BB2246F5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53201-B720-4C4E-A7A3-19B80693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E6E3-F353-4F26-9C9C-34426967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7431E-14B6-4350-B5BE-4D4662D6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B2FB-7C1F-466F-B575-CB9269C5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8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DBB17-05CD-436C-A4A8-623B53C23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5E74B-9F0F-4590-9A4B-127132C75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2BA-3624-4571-BA3A-3562971D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89C6-A5FB-4950-AC1E-E9E8471F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CF7D9-937F-428D-8355-0A6290C8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1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2810-3BA2-49F1-A2AE-0F2D02A4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6FBD-2E5B-4265-88B3-79249918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E94A-D140-49A0-A2BA-44A59AA7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3EB-2054-460A-A164-F3789572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9C85A-9D66-4B3A-BBD8-075A8A45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D43A-6679-4F93-865D-301D3C5D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18A7-BA5A-4F42-BA7E-DEE99F2E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4901-6AA3-4098-A55C-39AC9AE8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EB83-8A31-44EF-94C5-66172A39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C19F-F5A7-490A-9577-9355C505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1398-CF22-4D52-8000-BA9B68C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464B-34CD-4E79-9E67-664A0B7B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E28C5-05B8-40A0-A872-35657A533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BF78-ECD3-4A16-9999-EABFC15E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F3CD-8867-4CF8-82B0-0A33A56C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4BD7-BC7A-4CD7-B425-85842E7D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1FB-AE97-4018-B592-E412681B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8326-9AB1-449A-A0D5-24794DCD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C8306-652F-4EFD-996F-B09D0E8E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D7941-91EC-439F-B5E0-3C3014235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E7C8B-7DC3-4885-B51D-550F51F4C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DC7F0-1F64-4A47-8FD4-4180E6C5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7368-D1FF-4F31-BDE1-3833CEE6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71BB7-DC03-4CC6-AF7B-757948D6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6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978B-44B0-43CD-BB8E-610F70F9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7CED3-FBCB-4957-9ABF-AB95907B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4C8FF-1690-4337-A871-E8CC26EA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47343-7826-495B-9B05-C8C308E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CD5B5-B32C-49EE-9F00-D1985001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68CBC-484C-4326-9E57-D5D4674C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B284C-5227-4DD7-9905-C725919D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14E6-A8B4-4FCE-B046-4C4352AC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1102-3D76-4FF7-8DA5-94DF43C6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9E20-3E2B-4BF3-9DAF-B3CF7EAB1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6507-F6CA-4029-AB91-EC485615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370BA-08AD-41A9-ABAA-A0BBA381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FC16-2799-4ACF-ADDC-6D5EBEB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0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F025-EC0F-4AAE-BA9B-F25C2F7D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FFA72-6601-40B5-86D7-A01FF83D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F8ED-2FE3-49F5-9F5F-50D7E651D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2C20-822E-49F5-9187-38F5B565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8B4AC-E363-4CEE-A2A3-DF097A5E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DB3FD-AF84-4EDD-9146-EAE51C65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AB2A0-0F70-41A5-BF5C-92FF78B5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5539-F036-4190-AA04-BA9567E5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9FE-17F3-4569-B500-83349D7D9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B096-07F8-4D2C-B81C-2BA1DF60A38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F8E-63FA-4EC3-A826-625294B1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7C4E-D5B4-4677-90E4-3D2A5413F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91C5-3745-4E7F-B8BB-20EB63E2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4.xml"/><Relationship Id="rId18" Type="http://schemas.openxmlformats.org/officeDocument/2006/relationships/image" Target="../media/image9.png"/><Relationship Id="rId26" Type="http://schemas.openxmlformats.org/officeDocument/2006/relationships/image" Target="../media/image22.png"/><Relationship Id="rId39" Type="http://schemas.openxmlformats.org/officeDocument/2006/relationships/customXml" Target="../ink/ink37.xml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7" Type="http://schemas.openxmlformats.org/officeDocument/2006/relationships/customXml" Target="../ink/ink21.xml"/><Relationship Id="rId12" Type="http://schemas.openxmlformats.org/officeDocument/2006/relationships/image" Target="../media/image6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32.xml"/><Relationship Id="rId41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23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36.xml"/><Relationship Id="rId40" Type="http://schemas.openxmlformats.org/officeDocument/2006/relationships/image" Target="../media/image29.png"/><Relationship Id="rId45" Type="http://schemas.openxmlformats.org/officeDocument/2006/relationships/customXml" Target="../ink/ink40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5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4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customXml" Target="../ink/ink22.xml"/><Relationship Id="rId14" Type="http://schemas.openxmlformats.org/officeDocument/2006/relationships/image" Target="../media/image7.png"/><Relationship Id="rId22" Type="http://schemas.openxmlformats.org/officeDocument/2006/relationships/image" Target="../media/image20.png"/><Relationship Id="rId27" Type="http://schemas.openxmlformats.org/officeDocument/2006/relationships/customXml" Target="../ink/ink31.xml"/><Relationship Id="rId30" Type="http://schemas.openxmlformats.org/officeDocument/2006/relationships/image" Target="../media/image24.png"/><Relationship Id="rId35" Type="http://schemas.openxmlformats.org/officeDocument/2006/relationships/customXml" Target="../ink/ink35.xml"/><Relationship Id="rId43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5086E-3659-4B3E-ACBC-A7BD6469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8" y="199434"/>
            <a:ext cx="5921258" cy="6247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D48E23-1B09-4412-8297-86E7A5CA900D}"/>
                  </a:ext>
                </a:extLst>
              </p14:cNvPr>
              <p14:cNvContentPartPr/>
              <p14:nvPr/>
            </p14:nvContentPartPr>
            <p14:xfrm>
              <a:off x="6055280" y="3891240"/>
              <a:ext cx="89280" cy="304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D48E23-1B09-4412-8297-86E7A5CA9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6280" y="3882600"/>
                <a:ext cx="1069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7D33B2-1C98-4D22-BC02-0BFFFE00130B}"/>
                  </a:ext>
                </a:extLst>
              </p14:cNvPr>
              <p14:cNvContentPartPr/>
              <p14:nvPr/>
            </p14:nvContentPartPr>
            <p14:xfrm>
              <a:off x="5731280" y="3722400"/>
              <a:ext cx="658800" cy="58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7D33B2-1C98-4D22-BC02-0BFFFE0013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2280" y="3713760"/>
                <a:ext cx="6764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2EEDDC-07DE-4D76-B0B4-97BEAFC3FC00}"/>
                  </a:ext>
                </a:extLst>
              </p14:cNvPr>
              <p14:cNvContentPartPr/>
              <p14:nvPr/>
            </p14:nvContentPartPr>
            <p14:xfrm>
              <a:off x="1869560" y="1949400"/>
              <a:ext cx="114480" cy="128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2EEDDC-07DE-4D76-B0B4-97BEAFC3FC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920" y="1940400"/>
                <a:ext cx="132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74497F-0A54-44C1-9CF4-8CD85513EDB8}"/>
                  </a:ext>
                </a:extLst>
              </p14:cNvPr>
              <p14:cNvContentPartPr/>
              <p14:nvPr/>
            </p14:nvContentPartPr>
            <p14:xfrm>
              <a:off x="1746080" y="1916280"/>
              <a:ext cx="415440" cy="338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74497F-0A54-44C1-9CF4-8CD85513ED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7440" y="1907640"/>
                <a:ext cx="43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7601D-5638-458E-871A-CE8D34D8E80F}"/>
                  </a:ext>
                </a:extLst>
              </p14:cNvPr>
              <p14:cNvContentPartPr/>
              <p14:nvPr/>
            </p14:nvContentPartPr>
            <p14:xfrm>
              <a:off x="3607280" y="3133800"/>
              <a:ext cx="708120" cy="64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7601D-5638-458E-871A-CE8D34D8E8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8280" y="3124800"/>
                <a:ext cx="7257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0242A3-2DF8-40F8-968F-522712377D0C}"/>
                  </a:ext>
                </a:extLst>
              </p14:cNvPr>
              <p14:cNvContentPartPr/>
              <p14:nvPr/>
            </p14:nvContentPartPr>
            <p14:xfrm>
              <a:off x="2315600" y="5804280"/>
              <a:ext cx="111600" cy="493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0242A3-2DF8-40F8-968F-522712377D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6600" y="5795280"/>
                <a:ext cx="1292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45B94E-4F13-4C7E-B0DD-3584FE71C4B1}"/>
                  </a:ext>
                </a:extLst>
              </p14:cNvPr>
              <p14:cNvContentPartPr/>
              <p14:nvPr/>
            </p14:nvContentPartPr>
            <p14:xfrm>
              <a:off x="3994640" y="1613160"/>
              <a:ext cx="78120" cy="144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45B94E-4F13-4C7E-B0DD-3584FE71C4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85640" y="1604160"/>
                <a:ext cx="95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0C1427-4281-447A-B262-7902E71F8F9C}"/>
                  </a:ext>
                </a:extLst>
              </p14:cNvPr>
              <p14:cNvContentPartPr/>
              <p14:nvPr/>
            </p14:nvContentPartPr>
            <p14:xfrm>
              <a:off x="3464720" y="2608560"/>
              <a:ext cx="35640" cy="114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0C1427-4281-447A-B262-7902E71F8F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55720" y="2599560"/>
                <a:ext cx="53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92DBB0-0738-4BC3-BD93-7B81B716C359}"/>
                  </a:ext>
                </a:extLst>
              </p14:cNvPr>
              <p14:cNvContentPartPr/>
              <p14:nvPr/>
            </p14:nvContentPartPr>
            <p14:xfrm>
              <a:off x="4785560" y="31698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92DBB0-0738-4BC3-BD93-7B81B716C3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76560" y="3161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C250EED-6C1E-4085-A9F7-F8EA349680C2}"/>
              </a:ext>
            </a:extLst>
          </p:cNvPr>
          <p:cNvGrpSpPr/>
          <p:nvPr/>
        </p:nvGrpSpPr>
        <p:grpSpPr>
          <a:xfrm>
            <a:off x="8480301" y="573360"/>
            <a:ext cx="1255320" cy="465480"/>
            <a:chOff x="8480301" y="573360"/>
            <a:chExt cx="125532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90D3194-E3CD-472C-B73A-820B430AF23A}"/>
                    </a:ext>
                  </a:extLst>
                </p14:cNvPr>
                <p14:cNvContentPartPr/>
                <p14:nvPr/>
              </p14:nvContentPartPr>
              <p14:xfrm>
                <a:off x="8552301" y="618360"/>
                <a:ext cx="46800" cy="385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90D3194-E3CD-472C-B73A-820B430AF2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43301" y="609360"/>
                  <a:ext cx="644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24F9E0D-F4EB-4FE7-B94B-1B15A6105D22}"/>
                    </a:ext>
                  </a:extLst>
                </p14:cNvPr>
                <p14:cNvContentPartPr/>
                <p14:nvPr/>
              </p14:nvContentPartPr>
              <p14:xfrm>
                <a:off x="8480301" y="620880"/>
                <a:ext cx="216720" cy="377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24F9E0D-F4EB-4FE7-B94B-1B15A6105D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71661" y="611880"/>
                  <a:ext cx="2343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6E79EB-85EB-45F1-9E5A-B92B6F953707}"/>
                    </a:ext>
                  </a:extLst>
                </p14:cNvPr>
                <p14:cNvContentPartPr/>
                <p14:nvPr/>
              </p14:nvContentPartPr>
              <p14:xfrm>
                <a:off x="8890701" y="893040"/>
                <a:ext cx="198720" cy="14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6E79EB-85EB-45F1-9E5A-B92B6F9537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1701" y="884400"/>
                  <a:ext cx="216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8F49E0-019F-4DC9-8703-BDF339F7F82A}"/>
                    </a:ext>
                  </a:extLst>
                </p14:cNvPr>
                <p14:cNvContentPartPr/>
                <p14:nvPr/>
              </p14:nvContentPartPr>
              <p14:xfrm>
                <a:off x="9321981" y="573360"/>
                <a:ext cx="9720" cy="40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8F49E0-019F-4DC9-8703-BDF339F7F8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13341" y="564720"/>
                  <a:ext cx="273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D61E67-5899-4832-A188-A10D900844E8}"/>
                    </a:ext>
                  </a:extLst>
                </p14:cNvPr>
                <p14:cNvContentPartPr/>
                <p14:nvPr/>
              </p14:nvContentPartPr>
              <p14:xfrm>
                <a:off x="9233421" y="833640"/>
                <a:ext cx="269280" cy="1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D61E67-5899-4832-A188-A10D900844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24781" y="825000"/>
                  <a:ext cx="28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8A6276-4E0F-49F1-A836-B1EC1197F945}"/>
                    </a:ext>
                  </a:extLst>
                </p14:cNvPr>
                <p14:cNvContentPartPr/>
                <p14:nvPr/>
              </p14:nvContentPartPr>
              <p14:xfrm>
                <a:off x="9503421" y="806640"/>
                <a:ext cx="232200" cy="14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8A6276-4E0F-49F1-A836-B1EC1197F9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94421" y="798000"/>
                  <a:ext cx="2498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A3BEF7-C7B1-48E5-8EC9-078B8D63AD98}"/>
              </a:ext>
            </a:extLst>
          </p:cNvPr>
          <p:cNvGrpSpPr/>
          <p:nvPr/>
        </p:nvGrpSpPr>
        <p:grpSpPr>
          <a:xfrm>
            <a:off x="10513581" y="623400"/>
            <a:ext cx="369720" cy="293760"/>
            <a:chOff x="10513581" y="623400"/>
            <a:chExt cx="3697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CD6207-F7BC-4BE1-8DB2-9E2BA682BF05}"/>
                    </a:ext>
                  </a:extLst>
                </p14:cNvPr>
                <p14:cNvContentPartPr/>
                <p14:nvPr/>
              </p14:nvContentPartPr>
              <p14:xfrm>
                <a:off x="10513581" y="623400"/>
                <a:ext cx="203400" cy="28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CD6207-F7BC-4BE1-8DB2-9E2BA682BF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04581" y="614400"/>
                  <a:ext cx="2210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6BAC41-921C-4307-8669-1E02278FF7B2}"/>
                    </a:ext>
                  </a:extLst>
                </p14:cNvPr>
                <p14:cNvContentPartPr/>
                <p14:nvPr/>
              </p14:nvContentPartPr>
              <p14:xfrm>
                <a:off x="10847301" y="851280"/>
                <a:ext cx="36000" cy="65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6BAC41-921C-4307-8669-1E02278FF7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38661" y="842640"/>
                  <a:ext cx="5364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921FE9D-0A2C-47CB-9D22-90C168874A7E}"/>
                  </a:ext>
                </a:extLst>
              </p14:cNvPr>
              <p14:cNvContentPartPr/>
              <p14:nvPr/>
            </p14:nvContentPartPr>
            <p14:xfrm>
              <a:off x="11349141" y="484080"/>
              <a:ext cx="82080" cy="492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921FE9D-0A2C-47CB-9D22-90C168874A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340141" y="475440"/>
                <a:ext cx="99720" cy="5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48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5086E-3659-4B3E-ACBC-A7BD6469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8" y="199434"/>
            <a:ext cx="5921258" cy="6247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D48E23-1B09-4412-8297-86E7A5CA900D}"/>
                  </a:ext>
                </a:extLst>
              </p14:cNvPr>
              <p14:cNvContentPartPr/>
              <p14:nvPr/>
            </p14:nvContentPartPr>
            <p14:xfrm>
              <a:off x="6055280" y="3891240"/>
              <a:ext cx="89280" cy="304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D48E23-1B09-4412-8297-86E7A5CA9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6280" y="3882600"/>
                <a:ext cx="1069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7D33B2-1C98-4D22-BC02-0BFFFE00130B}"/>
                  </a:ext>
                </a:extLst>
              </p14:cNvPr>
              <p14:cNvContentPartPr/>
              <p14:nvPr/>
            </p14:nvContentPartPr>
            <p14:xfrm>
              <a:off x="5731280" y="3722400"/>
              <a:ext cx="658800" cy="589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7D33B2-1C98-4D22-BC02-0BFFFE0013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2280" y="3713760"/>
                <a:ext cx="67644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2EEDDC-07DE-4D76-B0B4-97BEAFC3FC00}"/>
                  </a:ext>
                </a:extLst>
              </p14:cNvPr>
              <p14:cNvContentPartPr/>
              <p14:nvPr/>
            </p14:nvContentPartPr>
            <p14:xfrm>
              <a:off x="1869560" y="1949400"/>
              <a:ext cx="114480" cy="128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2EEDDC-07DE-4D76-B0B4-97BEAFC3FC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920" y="1940400"/>
                <a:ext cx="132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74497F-0A54-44C1-9CF4-8CD85513EDB8}"/>
                  </a:ext>
                </a:extLst>
              </p14:cNvPr>
              <p14:cNvContentPartPr/>
              <p14:nvPr/>
            </p14:nvContentPartPr>
            <p14:xfrm>
              <a:off x="1746080" y="1916280"/>
              <a:ext cx="415440" cy="338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74497F-0A54-44C1-9CF4-8CD85513ED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7440" y="1907640"/>
                <a:ext cx="4330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17601D-5638-458E-871A-CE8D34D8E80F}"/>
                  </a:ext>
                </a:extLst>
              </p14:cNvPr>
              <p14:cNvContentPartPr/>
              <p14:nvPr/>
            </p14:nvContentPartPr>
            <p14:xfrm>
              <a:off x="3607280" y="3133800"/>
              <a:ext cx="708120" cy="64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17601D-5638-458E-871A-CE8D34D8E8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8280" y="3124800"/>
                <a:ext cx="7257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0242A3-2DF8-40F8-968F-522712377D0C}"/>
                  </a:ext>
                </a:extLst>
              </p14:cNvPr>
              <p14:cNvContentPartPr/>
              <p14:nvPr/>
            </p14:nvContentPartPr>
            <p14:xfrm>
              <a:off x="2315600" y="5804280"/>
              <a:ext cx="111600" cy="493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0242A3-2DF8-40F8-968F-522712377D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6600" y="5795280"/>
                <a:ext cx="1292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45B94E-4F13-4C7E-B0DD-3584FE71C4B1}"/>
                  </a:ext>
                </a:extLst>
              </p14:cNvPr>
              <p14:cNvContentPartPr/>
              <p14:nvPr/>
            </p14:nvContentPartPr>
            <p14:xfrm>
              <a:off x="3994640" y="1613160"/>
              <a:ext cx="78120" cy="144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45B94E-4F13-4C7E-B0DD-3584FE71C4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85640" y="1604160"/>
                <a:ext cx="95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0C1427-4281-447A-B262-7902E71F8F9C}"/>
                  </a:ext>
                </a:extLst>
              </p14:cNvPr>
              <p14:cNvContentPartPr/>
              <p14:nvPr/>
            </p14:nvContentPartPr>
            <p14:xfrm>
              <a:off x="3464720" y="2608560"/>
              <a:ext cx="35640" cy="114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0C1427-4281-447A-B262-7902E71F8F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55720" y="2599560"/>
                <a:ext cx="53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92DBB0-0738-4BC3-BD93-7B81B716C359}"/>
                  </a:ext>
                </a:extLst>
              </p14:cNvPr>
              <p14:cNvContentPartPr/>
              <p14:nvPr/>
            </p14:nvContentPartPr>
            <p14:xfrm>
              <a:off x="4785560" y="31698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92DBB0-0738-4BC3-BD93-7B81B716C3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76560" y="3161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79F5ED-E767-44B2-99C7-197B96DF36D2}"/>
                  </a:ext>
                </a:extLst>
              </p14:cNvPr>
              <p14:cNvContentPartPr/>
              <p14:nvPr/>
            </p14:nvContentPartPr>
            <p14:xfrm>
              <a:off x="3387741" y="606840"/>
              <a:ext cx="37800" cy="14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79F5ED-E767-44B2-99C7-197B96DF36D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78741" y="598200"/>
                <a:ext cx="55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3CEEE2-6C7B-4AAD-A9A2-0E312FE3D2E7}"/>
                  </a:ext>
                </a:extLst>
              </p14:cNvPr>
              <p14:cNvContentPartPr/>
              <p14:nvPr/>
            </p14:nvContentPartPr>
            <p14:xfrm>
              <a:off x="5692461" y="2116320"/>
              <a:ext cx="114480" cy="8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3CEEE2-6C7B-4AAD-A9A2-0E312FE3D2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83461" y="2107680"/>
                <a:ext cx="132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04345D-D99A-4B68-92B9-73C63555BBA0}"/>
                  </a:ext>
                </a:extLst>
              </p14:cNvPr>
              <p14:cNvContentPartPr/>
              <p14:nvPr/>
            </p14:nvContentPartPr>
            <p14:xfrm>
              <a:off x="5692461" y="2098680"/>
              <a:ext cx="256680" cy="1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04345D-D99A-4B68-92B9-73C63555BBA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83821" y="2090040"/>
                <a:ext cx="2743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05A25C-B347-4108-8979-ABAEBEF9873C}"/>
                  </a:ext>
                </a:extLst>
              </p14:cNvPr>
              <p14:cNvContentPartPr/>
              <p14:nvPr/>
            </p14:nvContentPartPr>
            <p14:xfrm>
              <a:off x="3180741" y="610080"/>
              <a:ext cx="538200" cy="53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05A25C-B347-4108-8979-ABAEBEF987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71741" y="601080"/>
                <a:ext cx="5558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FB133C-F9A3-4614-B5B5-B53042098154}"/>
                  </a:ext>
                </a:extLst>
              </p14:cNvPr>
              <p14:cNvContentPartPr/>
              <p14:nvPr/>
            </p14:nvContentPartPr>
            <p14:xfrm>
              <a:off x="4702821" y="3010920"/>
              <a:ext cx="56880" cy="20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FB133C-F9A3-4614-B5B5-B530420981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94181" y="3002280"/>
                <a:ext cx="745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43AE618-92E0-4057-B4AA-240C74CD7336}"/>
              </a:ext>
            </a:extLst>
          </p:cNvPr>
          <p:cNvGrpSpPr/>
          <p:nvPr/>
        </p:nvGrpSpPr>
        <p:grpSpPr>
          <a:xfrm>
            <a:off x="8247381" y="564000"/>
            <a:ext cx="2256840" cy="703440"/>
            <a:chOff x="8247381" y="564000"/>
            <a:chExt cx="225684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3F89DE-11DE-4908-A0F5-F33751CF12AB}"/>
                    </a:ext>
                  </a:extLst>
                </p14:cNvPr>
                <p14:cNvContentPartPr/>
                <p14:nvPr/>
              </p14:nvContentPartPr>
              <p14:xfrm>
                <a:off x="8247381" y="931920"/>
                <a:ext cx="118800" cy="33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3F89DE-11DE-4908-A0F5-F33751CF12A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38381" y="923280"/>
                  <a:ext cx="1364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98A685-2991-43BC-96EE-A4EC616489A0}"/>
                    </a:ext>
                  </a:extLst>
                </p14:cNvPr>
                <p14:cNvContentPartPr/>
                <p14:nvPr/>
              </p14:nvContentPartPr>
              <p14:xfrm>
                <a:off x="8319021" y="835080"/>
                <a:ext cx="281880" cy="255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98A685-2991-43BC-96EE-A4EC616489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10021" y="826080"/>
                  <a:ext cx="299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E2EBF2-0B91-42C5-A28A-704BEC81BE0B}"/>
                    </a:ext>
                  </a:extLst>
                </p14:cNvPr>
                <p14:cNvContentPartPr/>
                <p14:nvPr/>
              </p14:nvContentPartPr>
              <p14:xfrm>
                <a:off x="8662821" y="1003560"/>
                <a:ext cx="212400" cy="13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E2EBF2-0B91-42C5-A28A-704BEC81BE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53821" y="994920"/>
                  <a:ext cx="230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6AD96D-FC53-45D9-80BC-4FC7D985A997}"/>
                    </a:ext>
                  </a:extLst>
                </p14:cNvPr>
                <p14:cNvContentPartPr/>
                <p14:nvPr/>
              </p14:nvContentPartPr>
              <p14:xfrm>
                <a:off x="9099141" y="762000"/>
                <a:ext cx="83160" cy="329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6AD96D-FC53-45D9-80BC-4FC7D985A9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90141" y="753000"/>
                  <a:ext cx="100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2B54C5-96F2-4851-8C54-1EF7617F0324}"/>
                    </a:ext>
                  </a:extLst>
                </p14:cNvPr>
                <p14:cNvContentPartPr/>
                <p14:nvPr/>
              </p14:nvContentPartPr>
              <p14:xfrm>
                <a:off x="9054141" y="852720"/>
                <a:ext cx="260280" cy="79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2B54C5-96F2-4851-8C54-1EF7617F03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45501" y="844080"/>
                  <a:ext cx="277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341052-6923-4FC7-8ED2-524A1293B5EA}"/>
                    </a:ext>
                  </a:extLst>
                </p14:cNvPr>
                <p14:cNvContentPartPr/>
                <p14:nvPr/>
              </p14:nvContentPartPr>
              <p14:xfrm>
                <a:off x="9348981" y="858480"/>
                <a:ext cx="219240" cy="19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341052-6923-4FC7-8ED2-524A1293B5E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9981" y="849480"/>
                  <a:ext cx="236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7554E1-8D46-4417-BA1D-0DB5C15126BC}"/>
                    </a:ext>
                  </a:extLst>
                </p14:cNvPr>
                <p14:cNvContentPartPr/>
                <p14:nvPr/>
              </p14:nvContentPartPr>
              <p14:xfrm>
                <a:off x="9767301" y="890160"/>
                <a:ext cx="161280" cy="3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7554E1-8D46-4417-BA1D-0DB5C15126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8661" y="881520"/>
                  <a:ext cx="178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15ABE5-FEE2-477B-B28B-3FF79F7329B3}"/>
                    </a:ext>
                  </a:extLst>
                </p14:cNvPr>
                <p14:cNvContentPartPr/>
                <p14:nvPr/>
              </p14:nvContentPartPr>
              <p14:xfrm>
                <a:off x="10049541" y="564000"/>
                <a:ext cx="454680" cy="424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15ABE5-FEE2-477B-B28B-3FF79F7329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0541" y="555000"/>
                  <a:ext cx="472320" cy="44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89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JIANG</dc:creator>
  <cp:lastModifiedBy>YU JIANG</cp:lastModifiedBy>
  <cp:revision>2</cp:revision>
  <dcterms:created xsi:type="dcterms:W3CDTF">2021-12-05T00:38:15Z</dcterms:created>
  <dcterms:modified xsi:type="dcterms:W3CDTF">2021-12-26T00:54:45Z</dcterms:modified>
</cp:coreProperties>
</file>