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0:41:12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24575,'-1'0'0,"0"1"0,-1-1 0,1 1 0,0-1 0,0 1 0,0 0 0,-1-1 0,1 1 0,0 0 0,0 0 0,0 0 0,0 0 0,0 0 0,1 0 0,-1 0 0,0 0 0,0 0 0,1 0 0,-1 1 0,1-1 0,-1 0 0,1 0 0,-1 1 0,1-1 0,0 0 0,-1 1 0,1 1 0,-5 44 0,4-42 0,2 20 0,1 0 0,2 0 0,0-1 0,1 1 0,2-1 0,14 36 0,-5-10 0,18 38 0,-25-69 0,-1 1 0,-1 0 0,0 0 0,-1 0 0,-2 1 0,3 26 0,-5-23 0,1 1 0,1-1 0,9 31 0,-13-55 0,0 0 0,0 0 0,0 0 0,0 0 0,0 0 0,0 0 0,0 0 0,0 0 0,0 0 0,0 0 0,0 0 0,0 0 0,0 0 0,0 0 0,0 0 0,0 0 0,0 0 0,1-1 0,-1 1 0,0 0 0,0 0 0,0 0 0,0 0 0,0 0 0,0 0 0,0 0 0,0 0 0,0 0 0,0 0 0,0 0 0,0 0 0,0 1 0,0-1 0,1 0 0,-1 0 0,0 0 0,0 0 0,0 0 0,0 0 0,0 0 0,0 0 0,0 0 0,0 0 0,0 0 0,0 0 0,0 0 0,0 0 0,2-12 0,0-18 0,-4-14 0,-3 0 0,-1 1 0,-14-51 0,-3-18 0,-1-6 0,23 117 0,1 4 0,1 14 0,5 27 0,24 71 0,-18-74 0,-2 0 0,-1 1 0,5 66 0,-38-400 0,22 282 0,0 10 0,0 25 0,1 41 0,2 107 0,-1-184 0,1-8 0,-1 0 0,-1 1 0,-1-1 0,0 0 0,-1 0 0,-7-19 0,11 62 0,4 21 0,2-6 0,1-1 0,2 0 0,2-1 0,24 56 0,-3-25-1365,-22-41-5461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0:42:07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336 440 24575,'6'1'0,"0"0"0,-1 0 0,1 1 0,0-1 0,0 1 0,-1 0 0,1 1 0,-1 0 0,0-1 0,0 2 0,0-1 0,0 0 0,0 1 0,-1 0 0,0 0 0,6 7 0,8 10 0,-1 1 0,17 28 0,-30-44 0,175 260 0,-128-198 0,105 108 0,-131-150 0,-1 1 0,-1 1 0,-1 1 0,21 39 0,-14-26 0,-21-31 0,0-1 0,-1 2 0,7 13 0,-3-3 0,-8-17 0,-9-17 0,-185-354 0,-35 19 0,46 99 0,130 181 0,-100-101 0,149 165 0,-22-17 0,27 34 0,36 42 0,383 362 0,-247-255 0,704 625 0,-857-768 0,-19-16 0,-6-6 0,-69-62 0,-100-99-381,-271-256 806,140 147-6122,-480-375 3990,739 616 1707,29 25 542,12 12 812,14 19 2166,36 47-2560,103 119 1,-104-135-938,152 171-23,359 319 0,-515-511 0,-33-32 0,-10-9 0,-13-17 0,-189-252 0,119 168 0,54 68 0,-537-679 0,542 694 0,24 24 0,-1 0 0,1 0 0,0 0 0,0-1 0,0 1 0,0 0 0,0 0 0,0 0 0,0 0 0,0 0 0,0 0 0,0 0 0,0 0 0,0 0 0,-1 0 0,1 0 0,0 0 0,0 0 0,0 0 0,0 0 0,0 0 0,0 0 0,0 0 0,0 0 0,0 0 0,0 0 0,-1 0 0,1 0 0,0 0 0,0 0 0,0 0 0,0 0 0,0 0 0,0 0 0,0 0 0,0 0 0,0 0 0,0 0 0,0 0 0,0 0 0,-1 1 0,1-1 0,0 0 0,0 0 0,0 0 0,0 0 0,0 0 0,0 0 0,0 0 0,0 0 0,0 0 0,0 0 0,0 0 0,0 1 0,0-1 0,0 0 0,0 0 0,0 0 0,0 0 0,0 0 0,0 0 0,0 0 0,0 0 0,0 0 0,0 0 0,0 1 0,0-1 0,0 0 0,0 0 0,7 17 0,29 46 0,69 95 0,-60-96 0,216 295-552,381 397 0,-621-731 552,-13-17 0,-1 2 0,0-1 0,0 1 0,-1 0 0,8 13 0,-15-17 17,-8-8 105,-17-15 37,1-2 0,1-1-1,1 0 1,-24-32 0,5 7-33,-673-674-81,698 706-45,-8-8 0,-1 1 0,-31-20 0,55 41 0,0-1 0,1 1 0,-1 0 0,0 0 0,0 0 0,0 1 0,0-1 0,0 0 0,0 1 0,0-1 0,0 1 0,0-1 0,-5 1 0,7 0 0,0 0 0,-1 1 0,1-1 0,0 0 0,-1 0 0,1 1 0,0-1 0,-1 0 0,1 0 0,0 1 0,-1-1 0,1 0 0,0 1 0,0-1 0,0 0 0,-1 1 0,1-1 0,0 0 0,0 1 0,0-1 0,0 0 0,0 1 0,-1-1 0,1 1 0,0-1 0,0 0 0,0 1 0,4 22 0,15 22 0,2-1 0,1-1 0,52 73 0,-57-91 0,131 186 0,329 357 0,-464-554 0,-6-5 0,1 0 0,1 0 0,-1-1 0,2-1 0,18 14 0,-28-22 0,0 1 0,0 0 0,-1 0 0,1-1 0,0 1 0,0 0 0,0-1 0,0 1 0,0 0 0,0-1 0,0 1 0,0 0 0,0-1 0,0 1 0,0 0 0,0-1 0,0 1 0,0-1 0,0 1 0,0 0 0,0-1 0,0 1 0,0 0 0,0 0 0,1-1 0,-1 1 0,0 0 0,0-1 0,0 1 0,1 0 0,-1 0 0,0-1 0,0 1 0,1 0 0,-1 0 0,0-1 0,0 1 0,1 0 0,-1 0 0,0 0 0,1 0 0,-1-1 0,0 1 0,1 0 0,-1 0 0,0 0 0,1 0 0,-1 0 0,0 0 0,1 0 0,-1 0 0,0 0 0,1 0 0,-1 0 0,0 0 0,1 0 0,-1 0 0,0 1 0,1-1 0,-1 0 0,0 0 0,1 0 0,-1 0 0,0 1 0,0-1 0,1 0 0,-1 0 0,1 1 0,-15-32 0,-24-31 0,-66-82 0,41 61 0,-610-773-560,617 791 560,-56-58 0,90 108-12,21 15 12,1 0-1,0 0 1,-1 0 0,1 0-1,0 0 1,-1 0 0,1-1-1,-1 2 1,1-1 0,0 0-1,-1 0 1,1 0 0,0 0-1,-1 0 1,1 0-1,0 0 1,-1 0 0,1 1-1,-1-1 1,1 0 0,0 0-1,0 0 1,-1 1 0,1-1-1,0 0 1,-1 0 0,1 1-1,0-1 1,0 0 0,0 1-1,-1-1 1,1 1-1,-1 2 12,0 1 0,1-1-1,0 1 1,-1 0 0,1-1-1,0 1 1,1-1-1,-1 1 1,1-1 0,1 6-1,5 21 75,2-1-1,1 0 1,2 0-1,0-1 1,33 52-1,103 121-124,-39-76 40,5-4 0,203 166 0,-307-279 0,-2-1 0,-1-1 0,1 0 0,0 0 0,0-1 0,1 0 0,11 4 0,-20-8 0,1-1 0,-1 0 0,1 0 0,0 0 0,-1 1 0,1-1 0,-1 0 0,1 0 0,0 0 0,-1 0 0,1 0 0,-1 0 0,1 0 0,0 0 0,-1 0 0,1-1 0,-1 1 0,1 0 0,0 0 0,-1 0 0,1-1 0,-1 1 0,1 0 0,-1-1 0,1 1 0,-1 0 0,1-1 0,-1 1 0,1-1 0,4-19 0,-12-26 0,-2 13 0,-2 2 0,-1-1 0,-2 2 0,-1 0 0,-1 0 0,-23-29 0,-10-8 0,-75-80 0,116 139 0,-11-13 0,0 0 0,-38-29 0,56 49 0,0 0 0,0 0 0,0 0 0,-1 0 0,1 0 0,0 1 0,0-1 0,0 0 0,-1 1 0,1-1 0,0 1 0,-1-1 0,1 1 0,0 0 0,-1-1 0,1 1 0,-1 0 0,1 0 0,-1 0 0,0 0 0,1 1 0,1 0 0,0-1 0,-1 1 0,1 0 0,0 0 0,0 0 0,-1 0 0,1-1 0,0 1 0,0 0 0,0 0 0,0 0 0,0 0 0,0 0 0,1-1 0,-1 1 0,0 0 0,0 0 0,1 0 0,-1 0 0,0-1 0,1 2 0,5 11 0,-1-1 0,2-1 0,7 12 0,19 20 0,1-2 0,3-1 0,51 44 0,137 96 0,-174-141 0,-49-37 0,4 3 0,1 0 0,-1-1 0,1 1 0,-1-1 0,1-1 0,11 5 0,-17-7 0,-1-1 0,0 0 0,0 0 0,0 0 0,1 0 0,-1 0 0,0 0 0,0 0 0,1 0 0,-1 0 0,0 0 0,0 0 0,1 0 0,-1 0 0,0 0 0,0 0 0,1 0 0,-1 0 0,0 0 0,0 0 0,1 0 0,-1 0 0,0-1 0,0 1 0,0 0 0,1 0 0,-1 0 0,0 0 0,0 0 0,0-1 0,0 1 0,1 0 0,-1 0 0,0 0 0,0-1 0,0 1 0,0 0 0,0 0 0,0 0 0,1-1 0,-1 1 0,0 0 0,0 0 0,0-1 0,0 1 0,0 0 0,0 0 0,0-1 0,0 1 0,0 0 0,0 0 0,0-1 0,0 1 0,-1 0 0,0-9 0,-2 0 0,1 0 0,-2 0 0,1 0 0,-1 1 0,-6-10 0,-2-7 0,-207-361 0,151 273 0,52 87 0,-68-107 0,52 94 0,32 39 0,0-1 0,0 1 0,-1 0 0,1-1 0,0 1 0,0 0 0,-1-1 0,1 1 0,0 0 0,-1 0 0,1-1 0,0 1 0,-1 0 0,1 0 0,0-1 0,-1 1 0,1 0 0,-1 0 0,1 0 0,-1 0 0,1 0 0,0-1 0,-1 1 0,1 0 0,-1 0 0,1 0 0,-1 0 0,1 0 0,0 0 0,-1 1 0,1-1 0,-1 0 0,1 0 0,0 0 0,-1 0 0,1 0 0,-1 1 0,1-1 0,0 0 0,-1 0 0,1 0 0,0 1 0,-1-1 0,1 0 0,0 1 0,-1-1 0,1 0 0,0 1 0,-1 0 0,0 22 0,4-5 0,2 0 0,0 0 0,1-1 0,13 28 0,43 67 0,-12-33 0,4-2 0,103 114 0,159 115 0,-281-276-455,1-1 0,66 40 0,-70-51-6371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0:42:1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169 201 24575,'6'0'0,"-1"0"0,0 0 0,0 1 0,0-1 0,1 1 0,-1 0 0,0 1 0,0-1 0,0 1 0,-1 0 0,1 0 0,0 0 0,-1 1 0,1 0 0,-1 0 0,0 0 0,0 0 0,0 1 0,0-1 0,-1 1 0,1 0 0,-1 0 0,0 0 0,0 1 0,-1-1 0,1 1 0,-1 0 0,2 6 0,3 3 0,-3-8 0,-1 1 0,-1-1 0,1 1 0,-1 0 0,0 0 0,1 7 0,-5-8 0,-6-11 0,-9-18 0,14 19 0,-84-120 0,-4-7 0,110 182 0,4-17 0,3 5 0,-25-37 0,0 0 0,1 1 0,-1-1 0,0 1 0,0-1 0,-1 1 0,1-1 0,-1 1 0,1 0 0,-1-1 0,0 1 0,0 3 0,0-4 0,0-1 0,0 0 0,-1 0 0,1 0 0,0 0 0,-1 0 0,1 1 0,-1-1 0,1 0 0,-1 0 0,0 0 0,0 0 0,1 0 0,-1-1 0,0 1 0,0 0 0,0 0 0,0 0 0,0-1 0,0 1 0,0 0 0,0-1 0,0 1 0,0-1 0,0 1 0,0-1 0,-1 0 0,1 0 0,0 1 0,0-1 0,0 0 0,0 0 0,-1 0 0,1 0 0,0 0 0,0 0 0,0-1 0,-1 1 0,1 0 0,0 0 0,0-1 0,-2 0 0,-1 0 0,0-1 0,0 1 0,0-1 0,0 0 0,1 0 0,-1 0 0,0-1 0,1 1 0,0-1 0,0 0 0,-4-4 0,-2-5 0,-46-68 0,49 71 0,1 0 0,1-1 0,0 1 0,0-1 0,1 0 0,-4-20 0,6 30 0,1-1 0,0 1 0,0-1 0,0 1 0,0 0 0,0-1 0,0 1 0,0 0 0,0-1 0,0 1 0,0-1 0,0 1 0,0 0 0,0-1 0,0 1 0,0-1 0,0 1 0,0 0 0,0-1 0,0 1 0,1 0 0,-1-1 0,0 1 0,0 0 0,0-1 0,1 1 0,-1 0 0,0-1 0,0 1 0,1 0 0,-1 0 0,1-1 0,11 6 0,15 21 0,-25-24 0,10 11 0,-8-8 0,1 0 0,-1 0 0,1-1 0,-1 1 0,10 5 0,-11-12 0,-5-5 0,-5-13 0,5 16 0,-9-40 0,10 44 0,1-1 0,0 0 0,0 0 0,0 1 0,0-1 0,-1 0 0,1 0 0,0 1 0,0-1 0,0 0 0,0 0 0,1 1 0,-1-1 0,0 0 0,0 0 0,0 1 0,1-1 0,-1 0 0,0 0 0,1 1 0,-1-1 0,0 0 0,1 1 0,-1-1 0,1 1 0,-1-1 0,1 0 0,-1 1 0,1-1 0,0 1 0,-1-1 0,1 1 0,0 0 0,-1-1 0,1 1 0,0 0 0,0-1 0,-1 1 0,1 0 0,0 0 0,0 0 0,-1 0 0,1 0 0,0 0 0,0 0 0,-1 0 0,1 0 0,0 0 0,0 0 0,0 0 0,-1 0 0,1 1 0,1-1 0,3 2-97,2 0 308,-7-8-1690,-6-3-5347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0:43:31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512 377 24575,'1'0'0,"-1"-1"0,0 0 0,0 0 0,0 0 0,1 0 0,-1 1 0,1-1 0,-1 0 0,0 0 0,1 1 0,-1-1 0,1 0 0,-1 1 0,1-1 0,0 0 0,-1 1 0,1-1 0,0 1 0,-1-1 0,1 1 0,0-1 0,0 1 0,0 0 0,-1-1 0,1 1 0,0 0 0,0-1 0,0 1 0,0 0 0,-1 0 0,1 0 0,0 0 0,0 0 0,1 0 0,36 2 0,-32-1 0,4 1 0,0 0 0,0 0 0,-1 1 0,1 0 0,-1 1 0,0 0 0,0 1 0,0-1 0,0 2 0,8 6 0,10 10 0,39 41 0,-2-1 0,20 21 0,-21-18 0,-222-218 0,48 44 0,-133-101 0,221 192 0,-1 1 0,-1 1 0,-1 2 0,-28-13 0,53 27 0,1-1 0,-1 1 0,1 0 0,-1 0 0,1-1 0,-1 1 0,1 0 0,-1 0 0,1 0 0,-1-1 0,1 1 0,-1 0 0,1 0 0,-1 0 0,1 0 0,-1 0 0,1 0 0,-1 0 0,1 1 0,-1-1 0,1 0 0,-1 0 0,0 0 0,1 0 0,0 1 0,-1-1 0,1 0 0,-1 0 0,1 1 0,-1-1 0,1 0 0,-1 1 0,1-1 0,0 1 0,-1-1 0,1 0 0,0 1 0,-1-1 0,1 1 0,0-1 0,0 1 0,-1-1 0,1 1 0,0-1 0,0 1 0,0-1 0,0 1 0,0-1 0,0 1 0,0-1 0,0 1 0,0-1 0,0 1 0,0 0 0,0-1 0,0 1 0,0 0 0,11 33 0,11 7 0,3-2 0,0-1 0,3-1 0,1-1 0,42 40 0,182 145 0,-199-177 0,96 74 0,-116-94 0,2-1 0,56 26 0,-76-44 0,-17-13 0,-26-23 0,19 22 0,-153-170 0,-198-207 0,211 241 0,132 129 0,15 12 0,32 23 0,112 82 0,-31-20 0,212 118 0,-316-196 0,-1 1 0,1-1 0,-1 0 0,1 0 0,13 2 0,-20-5 0,-1 0 0,1 0 0,-1 0 0,1 0 0,-1 0 0,1 0 0,-1 0 0,1 0 0,-1 0 0,1 0 0,-1 0 0,1-1 0,-1 1 0,1 0 0,-1 0 0,0 0 0,1-1 0,-1 1 0,1 0 0,-1 0 0,1-1 0,-1 1 0,0 0 0,1-1 0,-1 1 0,0-1 0,1 1 0,-1 0 0,0-1 0,0 1 0,1-1 0,-1 1 0,0-1 0,0 1 0,0-1 0,0 1 0,0-1 0,0 1 0,1-1 0,-1 1 0,0-1 0,0 1 0,-1-1 0,1 1 0,0-1 0,0 1 0,0-1 0,0 1 0,0-1 0,0 1 0,-1-1 0,1 1 0,0-1 0,-7-14 0,-1 0 0,0 0 0,0 1 0,-2 0 0,0 1 0,-12-14 0,6 8 0,-68-81 0,-5 4 0,-125-105 0,213 200 0,-5-4 0,0 0 0,0 0 0,-1 0 0,-13-6 0,20 10 0,-1 1 0,0-1 0,0 1 0,0 0 0,0 0 0,0-1 0,0 1 0,0 0 0,0 0 0,0 0 0,0 0 0,0 0 0,0 0 0,0 0 0,0 0 0,0 0 0,0 0 0,0 1 0,0-1 0,1 0 0,-1 1 0,0-1 0,0 1 0,0-1 0,0 1 0,0-1 0,1 1 0,-1 0 0,0-1 0,1 1 0,-1 0 0,0-1 0,1 1 0,-1 0 0,1 0 0,-1 0 0,1 0 0,-1 0 0,1-1 0,0 1 0,-1 0 0,1 0 0,0 0 0,0 0 0,0 0 0,0 0 0,0 0 0,0 2 0,-1 6 0,0 1 0,1 0 0,0-1 0,0 1 0,1 0 0,1-1 0,3 14 0,25 68 0,-24-73 0,20 50 0,2-1 0,4-1 0,2-2 0,84 117 0,-106-165 0,-2-1 0,-40-34 0,-648-389 0,640 387 0,-40-21 0,42 26 0,36 16 0,0 0 0,0 1 0,0-1 0,0 0 0,0 0 0,0 0 0,0 0 0,0 0 0,1 0 0,-1 0 0,0 0 0,0 0 0,0 0 0,0 0 0,0 0 0,0 0 0,0 1 0,0-1 0,0 0 0,0 0 0,0 0 0,0 0 0,0 0 0,0 0 0,0 0 0,0 0 0,0 0 0,0 1 0,0-1 0,0 0 0,0 0 0,0 0 0,0 0 0,0 0 0,0 0 0,0 0 0,0 0 0,0 1 0,0-1 0,0 0 0,0 0 0,0 0 0,0 0 0,0 0 0,0 0 0,0 0 0,-1 0 0,1 0 0,0 0 0,0 0 0,0 0 0,0 1 0,0-1 0,0 0 0,0 0 0,0 0 0,0 0 0,0 0 0,-1 0 0,1 0 0,0 0 0,0 0 0,0 0 0,0 0 0,0 0 0,0 0 0,18 17 0,71 50 0,194 108 0,-196-125 0,-41-23-108,75 45-520,197 84-1,-277-141-6197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0:44:09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281 242 24575,'1'6'0,"-1"-1"0,1 1 0,0-1 0,1 1 0,-1-1 0,1 1 0,0-1 0,1 0 0,-1 0 0,1 0 0,0 0 0,0-1 0,1 1 0,5 5 0,8 8 0,1-2 0,21 17 0,-12-11 0,478 395 0,-174-146 0,334 352 0,-653-610 0,-9-11 0,0 0 0,0 1 0,0 0 0,0-1 0,-1 1 0,1 1 0,-1-1 0,0 0 0,1 0 0,-2 1 0,1-1 0,0 1 0,1 4 0,-4-8 0,1 0 0,0 1 0,0-1 0,0 0 0,0 0 0,-1 1 0,1-1 0,0 0 0,0 0 0,-1 1 0,1-1 0,0 0 0,0 0 0,-1 0 0,1 1 0,0-1 0,0 0 0,-1 0 0,1 0 0,0 0 0,-1 0 0,1 0 0,0 1 0,-1-1 0,1 0 0,0 0 0,-1 0 0,1 0 0,0 0 0,-1-1 0,1 1 0,0 0 0,-1 0 0,1 0 0,0 0 0,-1 0 0,1 0 0,0 0 0,0-1 0,-1 1 0,1 0 0,0 0 0,-1 0 0,1-1 0,0 1 0,0 0 0,-1-1 0,-16-8 0,-1-2 0,2 0 0,-19-16 0,16 12 0,-140-118-1900,-148-162-1,-88-76-1082,111 118 8250,165 143-3750,103 98-1517,36 38 0,60 62 187,145 125 1,-56-73-1163,0-7-4078,42 18 3650,-46-36 1675,-130-83-272,-91-68 0,2-3 0,-81-72 0,61 47 0,-518-463 0,420 370 1131,170 155-653,0 0 0,0 0 0,0 0 0,0 1 0,0-1 0,-1 0 0,1 1 0,-1 0 0,-4-3 0,7 5-448,-1-1 0,1 0 1,0 1-1,0-1 0,-1 0 1,1 1-1,0-1 0,0 0 1,0 1-1,0-1 0,-1 1 1,1-1-1,0 0 0,0 1 1,0-1-1,0 1 0,0-1 0,0 0 1,0 1-1,0-1 0,0 1 1,0-1-1,0 0 0,0 1 1,1-1-1,-1 1 0,0-1 1,0 0-1,0 1 0,0-1 0,1 0 1,-1 1-1,0-1 0,0 0 1,1 1-1,-1-1 0,34 60-278,13 9 248,4-2 0,2-3 0,68 64 0,201 152 0,-298-260 0,-17-13 0,1 0 0,1 0 0,-1-1 0,1-1 0,0 1 0,10 3 0,-16-9 0,-6-6 0,-19-21 0,-2 1 0,-45-39 0,26 25 0,-423-402 0,158 163 0,292 269 0,14 14 0,9 8 0,14 18 0,2-1 0,44 43 0,-17-21 0,217 224 0,27-25 0,-246-210 0,-48-40 0,-23-21 0,-349-364-20,149 148-648,-199-189 530,383 394 138,316 316 743,-206-216-660,108 101-83,87 88 0,-215-197 0,-35-34 0,-18-22 0,-11-12 0,-55-50 0,-63-71 0,71 67 0,-97-77 0,143 131 0,29 29 0,339 374-6784,-325-363 6784,2-2 0,64 48 0,-83-71 0,-9-9 0,-13-15 0,-35-41 2683,-60-59-1,40 46-1263,-78-99-1419,140 167 0,0-1 0,0 0 0,0 0 0,1 1 0,0-2 0,0 1 0,-2-6 0,4 10 0,0 0 0,0-1 0,0 1 0,0 0 0,0 0 0,0 0 0,1 0 0,-1-1 0,0 1 0,0 0 0,0 0 0,0 0 0,1 0 0,-1 0 0,0 0 0,0 0 0,0 0 0,1 0 0,-1 0 0,0 0 0,0-1 0,0 1 0,1 0 0,-1 0 0,0 0 0,0 0 0,0 1 0,1-1 0,-1 0 0,0 0 0,0 0 0,0 0 0,1 0 0,-1 0 0,0 0 0,0 0 0,0 0 0,0 0 0,1 1 0,-1-1 0,0 0 0,0 0 0,0 0 0,1 0 0,23 16 0,219 173 0,-51-37 0,-138-113 0,-37-32 0,-11-10 0,-6 0 0,0 1 0,-1 0 0,1 0 0,-1 0 0,1 0 0,-1 0 0,0 0 0,0-1 0,-2-2 0,-28-47 0,-2 2 0,-51-59 0,60 78 0,15 20 0,11 11 0,17 20 0,-1-2 0,284 271 0,-277-263 0,-20-17 0,-14-11 0,-14-13 0,11 4-107,1-1-1,0 0 1,1-1-1,0 0 1,-9-18-1,11 18-612,-15-22-6106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0:44:37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200 105 24575,'17'499'0,"-11"-340"0,-3-66 0,18 123 0,-16-194 0,2 0 0,14 35 0,-13-35 0,13 43 0,-21-51 0,-5-17 0,-12-24 0,2-7 0,2 0 0,1-1 0,-9-44 0,-14-116 0,19 95 0,11 74 0,-43-223 0,32 181 0,-42-106 0,27 93 0,31 80 0,0 1 0,0-1 0,0 1 0,0-1 0,0 0 0,-1 1 0,1-1 0,0 1 0,0-1 0,-1 1 0,1 0 0,0-1 0,0 1 0,-1-1 0,1 1 0,-1-1 0,1 1 0,0 0 0,-1-1 0,1 1 0,-1 0 0,1-1 0,-1 1 0,1 0 0,-1 0 0,1-1 0,-1 1 0,-4 13 0,2 30 0,7 34 0,3 0 0,4-1 0,2 0 0,4-1 0,49 133 0,-53-179 0,-13-29 0,0 0 0,0 0 0,0 1 0,0-1 0,0 0 0,1 0 0,-1 0 0,0 0 0,0 1 0,0-1 0,0 0 0,0 0 0,0 0 0,0 0 0,0 1 0,1-1 0,-1 0 0,0 0 0,0 0 0,0 0 0,0 0 0,0 0 0,1 1 0,-1-1 0,0 0 0,0 0 0,0 0 0,0 0 0,1 0 0,-1 0 0,0 0 0,0 0 0,0 0 0,1 0 0,-1 0 0,0 0 0,0 0 0,0 0 0,1 0 0,-1 0 0,0 0 0,0 0 0,0 0 0,0 0 0,1 0 0,-1 0 0,0-1 0,0 1 0,0 0 0,0 0 0,1 0 0,-1 0 0,0 0 0,0 0 0,0-1 0,0 1 0,0 0 0,0 0 0,0 0 0,1 0 0,-1-1 0,0 1 0,0 0 0,0 0 0,0 0 0,0-1 0,2-7 0,0 0 0,0-1 0,-1 1 0,-1-1 0,1 1 0,-2-13 0,1-3 0,0-183-3392,-35-278 0,26 443 3392,6 40 0,1 10 0,-1 69 0,46 1167 5654,-39-1203-4602,-3-40-890,0-10-151,0-66-106,-2-544-1270,1 593-5461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0:44:44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24 147 24575,'5'1'0,"0"-1"0,0 1 0,1 0 0,-1 1 0,0-1 0,0 1 0,-1 0 0,1 0 0,0 1 0,-1-1 0,1 1 0,-1 0 0,0 0 0,0 0 0,0 1 0,0 0 0,0-1 0,-1 1 0,4 6 0,7 11 0,-1-1 0,20 44 0,-17-31 0,8 3 0,-27-41 0,1 0 0,-1 0 0,0 0 0,-1 0 0,1 1 0,-8-9 0,0 0 0,-20-23 0,-49-45 0,42 43 0,37 36 0,-1 1 0,1-1 0,-1 1 0,1-1 0,-1 1 0,0-1 0,0 1 0,1 0 0,-1 0 0,0 0 0,-4-1 0,6 2 0,0 0 0,-1 0 0,1 1 0,0-1 0,0 0 0,-1 0 0,1 1 0,0-1 0,0 0 0,-1 1 0,1-1 0,0 0 0,0 1 0,0-1 0,0 1 0,0-1 0,-1 0 0,1 1 0,0-1 0,0 1 0,0-1 0,0 0 0,0 1 0,0-1 0,0 1 0,0-1 0,1 0 0,-1 1 0,0-1 0,0 0 0,0 1 0,0-1 0,0 0 0,1 1 0,-1 0 0,21 50 0,-13-36 0,-5-7 0,0 0 0,1-1 0,1 0 0,-1 0 0,1 0 0,9 10 0,-14-17 0,-1 0 0,1-1 0,0 1 0,0 0 0,0 0 0,0 0 0,0 0 0,0 0 0,0-1 0,0 1 0,-1 0 0,1 0 0,0 0 0,0-1 0,0 1 0,0 0 0,0 0 0,0 0 0,0-1 0,0 1 0,0 0 0,0 0 0,0 0 0,1 0 0,-1-1 0,0 1 0,0 0 0,0 0 0,0 0 0,0-1 0,0 1 0,0 0 0,0 0 0,0 0 0,1 0 0,-1 0 0,0-1 0,0 1 0,0 0 0,0 0 0,0 0 0,1 0 0,-1 0 0,0 0 0,0 0 0,0 0 0,1 0 0,-1 0 0,0 0 0,0-1 0,0 1 0,0 0 0,1 0 0,-1 0 0,0 0 0,0 0 0,0 0 0,1 1 0,-1-1 0,0 0 0,0 0 0,0 0 0,0 0 0,1 0 0,-5-5 0,0 12 0,4-4 0,0 1 0,0 0 0,0 0 0,0 0 0,1 0 0,-1-1 0,1 1 0,0 0 0,0 0 0,1-1 0,-1 1 0,4 5 0,24 38 0,-28-46 0,-1 0 0,1 0 0,0 0 0,0 0 0,-1 0 0,1 0 0,0 0 0,0 0 0,0 0 0,0 0 0,0-1 0,1 1 0,-1 0 0,0-1 0,0 1 0,0-1 0,0 1 0,1-1 0,0 1 0,-1-2 0,0 1 0,-1 0 0,1 0 0,0-1 0,-1 1 0,1 0 0,-1-1 0,1 1 0,0-1 0,-1 1 0,1-1 0,-1 1 0,0-1 0,1 1 0,-1-1 0,1 0 0,-1 1 0,0-1 0,1 1 0,-1-1 0,0 0 0,0 1 0,0-1 0,1-1 0,0-6 0,1 1 0,-1-1 0,-1 0 0,0-15 0,-2 6 0,-1 1 0,0 1 0,-2-1 0,0 0 0,0 1 0,-10-19 0,-6-16 0,21 49 0,0 1 0,-1 0 0,1 0 0,0 0 0,0 0 0,0 0 0,0-1 0,0 1 0,0 0 0,-1 0 0,1 0 0,0-1 0,0 1 0,0 0 0,0 0 0,0 0 0,0-1 0,0 1 0,0 0 0,0 0 0,0 0 0,0-1 0,0 1 0,0 0 0,0 0 0,0 0 0,0-1 0,0 1 0,0 0 0,0 0 0,0 0 0,0-1 0,1 1 0,-1 0 0,0 0 0,0 0 0,0-1 0,0 1 0,0 0 0,0 0 0,1 0 0,-1 0 0,0 0 0,0-1 0,0 1 0,0 0 0,1 0 0,-1 0 0,0 0 0,1 0 0,12 6 0,13 16 0,-8-1 0,16 12 0,-34-33 0,0 0 0,0 1 0,0-1 0,1 0 0,-1 0 0,0 1 0,0-1 0,1 0 0,-1 0 0,0 0 0,0 1 0,1-1 0,-1 0 0,0 0 0,1 0 0,-1 0 0,0 0 0,1 0 0,-1 1 0,0-1 0,1 0 0,-1 0 0,0 0 0,1 0 0,-1 0 0,0 0 0,1-1 0,-1 1 0,0 0 0,0 0 0,1 0 0,-1 0 0,0 0 0,1 0 0,-1 0 0,0-1 0,0 1 0,1 0 0,-1 0 0,1-1 0,-1-15 0,-9-18 0,2 17 0,-7-22 0,-36-67 0,49 105 0,1 0 0,0 0 0,0 1 0,-1-1 0,1 0 0,0 0 0,-1 1 0,1-1 0,-1 0 0,1 1 0,-1-1 0,1 1 0,-1-1 0,1 1 0,-1-1 0,0 1 0,1-1 0,-1 1 0,0-1 0,1 1 0,-1 0 0,0-1 0,1 1 0,-1 0 0,0 0 0,0-1 0,0 1 0,1 0 0,-2 0 0,2 1 0,-1 0 0,1 0 0,0 0 0,0 0 0,-1 0 0,1-1 0,0 1 0,0 0 0,0 0 0,0 0 0,0 0 0,0 0 0,1 0 0,-1 0 0,0 0 0,0 0 0,1-1 0,-1 1 0,0 0 0,1 0 0,-1 0 0,1 0 0,-1-1 0,2 2 0,49 81 0,-58-88 0,-24-16 0,30 21 0,1 0 0,0 0 0,0-1 0,-1 1 0,1 0 0,0 0 0,-1 0 0,1 0 0,0 0 0,-1 0 0,1 0 0,0 0 0,-1 0 0,1 0 0,0 0 0,-1 0 0,1 0 0,0 0 0,-1 0 0,1 0 0,0 0 0,-1 0 0,1 0 0,0 0 0,-1 1 0,1-1 0,0 0 0,0 0 0,-1 0 0,1 1 0,0-1 0,-1 0 0,1 2 0,0-1 0,0 0 0,-1 1 0,1-1 0,0 0 0,0 0 0,1 1 0,-1-1 0,0 0 0,0 1 0,0-1 0,1 0 0,-1 0 0,1 2 0,2 4 0,0 0 0,-1-1 0,2 0 0,-1 1 0,1-1 0,0 0 0,7 8 0,-64-112 0,38 81 0,15 16 0,-1 1 0,1 0 0,0 0 0,0 0 0,-1 0 0,1 0 0,0 0 0,0 0 0,-1 0 0,1 0 0,0 0 0,0 0 0,-1 0 0,1 0 0,0 0 0,0 0 0,-1 0 0,1 0 0,0 0 0,0 0 0,-1 1 0,1-1 0,0 0 0,0 0 0,-1 0 0,1 0 0,0 1 0,0-1 0,0 0 0,-1 0 0,1 0 0,0 1 0,0-1 0,0 0 0,0 0 0,0 0 0,-1 1 0,1-1 0,-1 4 0,0-1 0,1 1 0,-1-1 0,0 1 0,1 0 0,0-1 0,0 1 0,1 5 0,1 9 0,1 0 0,0 0 0,1-1 0,1 1 0,1-1 0,1-1 0,0 1 0,19 30 0,-26-47 0,0 0 0,0 1 0,0-1 0,0 0 0,0 0 0,0 0 0,0 1 0,0-1 0,0 0 0,0 0 0,0 0 0,0 0 0,0 1 0,0-1 0,1 0 0,-1 0 0,0 0 0,0 0 0,0 0 0,0 1 0,0-1 0,0 0 0,1 0 0,-1 0 0,0 0 0,0 0 0,0 0 0,0 0 0,1 0 0,-1 0 0,0 0 0,0 0 0,0 1 0,1-1 0,-1 0 0,0 0 0,0 0 0,0 0 0,0 0 0,1 0 0,-1-1 0,0 1 0,0 0 0,0 0 0,1 0 0,-1 0 0,0 0 0,0 0 0,0 0 0,0 0 0,1 0 0,-1 0 0,0-1 0,0 1 0,0 0 0,0 0 0,0 0 0,0 0 0,1 0 0,-1-1 0,1-17 0,-6-22 0,-10-17 0,14 53 0,0 1 0,0-1 0,-1 1 0,1 0 0,-1-1 0,0 1 0,0 0 0,0 0 0,0 0 0,0 1 0,-1-1 0,1 0 0,-4-2 0,5 5 0,1 0 0,0 0 0,0 0 0,0 0 0,0 0 0,0 0 0,0 0 0,0 0 0,-1 0 0,1 0 0,0 0 0,0 0 0,0 0 0,0 0 0,0 0 0,0 0 0,-1 0 0,1 0 0,0 0 0,0 0 0,0 0 0,0 0 0,0 0 0,0 0 0,0 0 0,0 1 0,-1-1 0,1 0 0,0 0 0,0 0 0,0 0 0,0 0 0,0 0 0,0 0 0,0 0 0,0 0 0,0 1 0,0-1 0,0 0 0,0 0 0,0 0 0,0 0 0,0 0 0,0 0 0,0 1 0,0-1 0,0 0 0,0 0 0,0 0 0,0 0 0,0 0 0,0 0 0,0 0 0,0 1 0,0-1 0,0 0 0,2 14 0,5 12 0,9 13 0,42 68 0,-57-106 0,-1-6 0,-6-16 0,-11-26 0,2 16 0,-35-53 0,40 74 0,7 16 0,7 21 0,44 84 0,-16-43 0,-28-57-273,1 0 0,1-1 0,0 0 0,11 15 0,-8-14-6553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0:44:51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36 24575,'-1'0'0,"-1"1"0,1-1 0,0 1 0,0-1 0,-1 1 0,1 0 0,0 0 0,0-1 0,0 1 0,0 0 0,0 0 0,0 0 0,0 0 0,1 0 0,-1 0 0,0 0 0,1 1 0,-1-1 0,0 0 0,1 0 0,-1 0 0,1 1 0,0-1 0,-1 0 0,1 1 0,0-1 0,0 2 0,-5 44 0,4-42 0,1 2 0,0 0 0,0 0 0,1 1 0,0-1 0,3 10 0,-4-14 0,1-1 0,0 0 0,0 1 0,0-1 0,0 0 0,0 0 0,0 1 0,0-1 0,1 0 0,-1 0 0,1 0 0,-1-1 0,1 1 0,0 0 0,0 0 0,0-1 0,0 0 0,0 1 0,4 1 0,-6-3 0,1 0 0,-1 0 0,1 0 0,0 0 0,-1 0 0,1 0 0,-1 0 0,1 0 0,-1 0 0,1 0 0,-1 0 0,1-1 0,-1 1 0,1 0 0,-1 0 0,1-1 0,-1 1 0,1 0 0,-1-1 0,1 1 0,-1 0 0,1-1 0,-1 1 0,0 0 0,1-1 0,7-4 0,2 15 0,-8-4 0,0 1 0,0-1 0,-1 0 0,1 1 0,-1 10 0,0-12 0,-1 0 0,1-1 0,-1 1 0,1 0 0,0 0 0,1-1 0,-1 1 0,1-1 0,0 1 0,5 7 0,-5-13 0,-6-8 0,-7-13 0,0 4 0,0 0 0,2-1 0,-8-21 0,29 50 0,-9-5 0,1-1 0,-1 0 0,1 0 0,0-1 0,1 1 0,-1-1 0,7 4 0,-11-7 0,0 0 0,1 0 0,-1 0 0,0 0 0,0 0 0,0 0 0,1 0 0,-1 0 0,0 0 0,0 0 0,1-1 0,-1 1 0,0 0 0,0 0 0,0 0 0,1 0 0,-1 0 0,0 0 0,0-1 0,0 1 0,0 0 0,1 0 0,-1 0 0,0 0 0,0-1 0,0 1 0,0 0 0,0 0 0,0 0 0,0-1 0,0 1 0,1 0 0,-1 0 0,0 0 0,0-1 0,0 1 0,0 0 0,0-1 0,-2-13 0,-6-12 0,-10-14 0,8 18 0,-14-43 0,9 20-1365,8 27-5461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1:05:46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FF8D-2591-4189-A29A-D78428791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790DB-205E-45BA-8558-2AF4A372E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17D8F-8327-4DAE-B290-39FD8AA9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B096-07F8-4D2C-B81C-2BA1DF60A38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0B247-5DDC-4AB9-A5FB-592BB8C7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4CE0E-0A0C-45A9-8F0B-F3C0E5A7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91C5-3745-4E7F-B8BB-20EB63E2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0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2EBC-68F9-4DAA-85DE-BB2246F5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53201-B720-4C4E-A7A3-19B806935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EE6E3-F353-4F26-9C9C-34426967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B096-07F8-4D2C-B81C-2BA1DF60A38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7431E-14B6-4350-B5BE-4D4662D6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B2FB-7C1F-466F-B575-CB9269C5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91C5-3745-4E7F-B8BB-20EB63E2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8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DBB17-05CD-436C-A4A8-623B53C23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5E74B-9F0F-4590-9A4B-127132C75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F82BA-3624-4571-BA3A-3562971D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B096-07F8-4D2C-B81C-2BA1DF60A38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189C6-A5FB-4950-AC1E-E9E8471F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CF7D9-937F-428D-8355-0A6290C8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91C5-3745-4E7F-B8BB-20EB63E2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1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2810-3BA2-49F1-A2AE-0F2D02A4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16FBD-2E5B-4265-88B3-792499185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7E94A-D140-49A0-A2BA-44A59AA7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B096-07F8-4D2C-B81C-2BA1DF60A38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3F3EB-2054-460A-A164-F3789572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9C85A-9D66-4B3A-BBD8-075A8A45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91C5-3745-4E7F-B8BB-20EB63E2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D43A-6679-4F93-865D-301D3C5D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318A7-BA5A-4F42-BA7E-DEE99F2E6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F4901-6AA3-4098-A55C-39AC9AE8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B096-07F8-4D2C-B81C-2BA1DF60A38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2EB83-8A31-44EF-94C5-66172A39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C19F-F5A7-490A-9577-9355C505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91C5-3745-4E7F-B8BB-20EB63E2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3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1398-CF22-4D52-8000-BA9B68CC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8464B-34CD-4E79-9E67-664A0B7BA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E28C5-05B8-40A0-A872-35657A533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BBF78-ECD3-4A16-9999-EABFC15E4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B096-07F8-4D2C-B81C-2BA1DF60A38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BF3CD-8867-4CF8-82B0-0A33A56C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34BD7-BC7A-4CD7-B425-85842E7D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91C5-3745-4E7F-B8BB-20EB63E2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7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81FB-AE97-4018-B592-E412681B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78326-9AB1-449A-A0D5-24794DCDB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C8306-652F-4EFD-996F-B09D0E8ED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D7941-91EC-439F-B5E0-3C3014235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E7C8B-7DC3-4885-B51D-550F51F4C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DC7F0-1F64-4A47-8FD4-4180E6C5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B096-07F8-4D2C-B81C-2BA1DF60A38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E7368-D1FF-4F31-BDE1-3833CEE6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71BB7-DC03-4CC6-AF7B-757948D6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91C5-3745-4E7F-B8BB-20EB63E2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6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978B-44B0-43CD-BB8E-610F70F9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7CED3-FBCB-4957-9ABF-AB95907B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B096-07F8-4D2C-B81C-2BA1DF60A38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4C8FF-1690-4337-A871-E8CC26EA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47343-7826-495B-9B05-C8C308E7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91C5-3745-4E7F-B8BB-20EB63E2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3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CD5B5-B32C-49EE-9F00-D1985001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B096-07F8-4D2C-B81C-2BA1DF60A38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68CBC-484C-4326-9E57-D5D4674C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B284C-5227-4DD7-9905-C725919D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91C5-3745-4E7F-B8BB-20EB63E2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4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14E6-A8B4-4FCE-B046-4C4352ACA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F1102-3D76-4FF7-8DA5-94DF43C60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19E20-3E2B-4BF3-9DAF-B3CF7EAB1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06507-F6CA-4029-AB91-EC485615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B096-07F8-4D2C-B81C-2BA1DF60A38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370BA-08AD-41A9-ABAA-A0BBA381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8FC16-2799-4ACF-ADDC-6D5EBEB8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91C5-3745-4E7F-B8BB-20EB63E2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0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F025-EC0F-4AAE-BA9B-F25C2F7D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FFA72-6601-40B5-86D7-A01FF83DD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F8ED-2FE3-49F5-9F5F-50D7E651D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12C20-822E-49F5-9187-38F5B565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B096-07F8-4D2C-B81C-2BA1DF60A38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8B4AC-E363-4CEE-A2A3-DF097A5E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DB3FD-AF84-4EDD-9146-EAE51C65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91C5-3745-4E7F-B8BB-20EB63E2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0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8AB2A0-0F70-41A5-BF5C-92FF78B5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B5539-F036-4190-AA04-BA9567E5F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569FE-17F3-4569-B500-83349D7D9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BB096-07F8-4D2C-B81C-2BA1DF60A38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14F8E-63FA-4EC3-A826-625294B1D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57C4E-D5B4-4677-90E4-3D2A5413F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191C5-3745-4E7F-B8BB-20EB63E2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4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65086E-3659-4B3E-ACBC-A7BD64695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88" y="199434"/>
            <a:ext cx="5921258" cy="62470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D48E23-1B09-4412-8297-86E7A5CA900D}"/>
                  </a:ext>
                </a:extLst>
              </p14:cNvPr>
              <p14:cNvContentPartPr/>
              <p14:nvPr/>
            </p14:nvContentPartPr>
            <p14:xfrm>
              <a:off x="6055280" y="3891240"/>
              <a:ext cx="89280" cy="304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D48E23-1B09-4412-8297-86E7A5CA90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6280" y="3882600"/>
                <a:ext cx="10692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27D33B2-1C98-4D22-BC02-0BFFFE00130B}"/>
                  </a:ext>
                </a:extLst>
              </p14:cNvPr>
              <p14:cNvContentPartPr/>
              <p14:nvPr/>
            </p14:nvContentPartPr>
            <p14:xfrm>
              <a:off x="5731280" y="3722400"/>
              <a:ext cx="658800" cy="589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27D33B2-1C98-4D22-BC02-0BFFFE0013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22280" y="3713760"/>
                <a:ext cx="67644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A2EEDDC-07DE-4D76-B0B4-97BEAFC3FC00}"/>
                  </a:ext>
                </a:extLst>
              </p14:cNvPr>
              <p14:cNvContentPartPr/>
              <p14:nvPr/>
            </p14:nvContentPartPr>
            <p14:xfrm>
              <a:off x="1869560" y="1949400"/>
              <a:ext cx="114480" cy="128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A2EEDDC-07DE-4D76-B0B4-97BEAFC3FC0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60920" y="1940400"/>
                <a:ext cx="1321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74497F-0A54-44C1-9CF4-8CD85513EDB8}"/>
                  </a:ext>
                </a:extLst>
              </p14:cNvPr>
              <p14:cNvContentPartPr/>
              <p14:nvPr/>
            </p14:nvContentPartPr>
            <p14:xfrm>
              <a:off x="1746080" y="1916280"/>
              <a:ext cx="415440" cy="338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74497F-0A54-44C1-9CF4-8CD85513EDB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37440" y="1907640"/>
                <a:ext cx="43308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17601D-5638-458E-871A-CE8D34D8E80F}"/>
                  </a:ext>
                </a:extLst>
              </p14:cNvPr>
              <p14:cNvContentPartPr/>
              <p14:nvPr/>
            </p14:nvContentPartPr>
            <p14:xfrm>
              <a:off x="3607280" y="3133800"/>
              <a:ext cx="708120" cy="644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17601D-5638-458E-871A-CE8D34D8E80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98280" y="3124800"/>
                <a:ext cx="72576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C0242A3-2DF8-40F8-968F-522712377D0C}"/>
                  </a:ext>
                </a:extLst>
              </p14:cNvPr>
              <p14:cNvContentPartPr/>
              <p14:nvPr/>
            </p14:nvContentPartPr>
            <p14:xfrm>
              <a:off x="2315600" y="5804280"/>
              <a:ext cx="111600" cy="493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C0242A3-2DF8-40F8-968F-522712377D0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06600" y="5795280"/>
                <a:ext cx="12924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645B94E-4F13-4C7E-B0DD-3584FE71C4B1}"/>
                  </a:ext>
                </a:extLst>
              </p14:cNvPr>
              <p14:cNvContentPartPr/>
              <p14:nvPr/>
            </p14:nvContentPartPr>
            <p14:xfrm>
              <a:off x="3994640" y="1613160"/>
              <a:ext cx="78120" cy="144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645B94E-4F13-4C7E-B0DD-3584FE71C4B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85640" y="1604160"/>
                <a:ext cx="957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A0C1427-4281-447A-B262-7902E71F8F9C}"/>
                  </a:ext>
                </a:extLst>
              </p14:cNvPr>
              <p14:cNvContentPartPr/>
              <p14:nvPr/>
            </p14:nvContentPartPr>
            <p14:xfrm>
              <a:off x="3464720" y="2608560"/>
              <a:ext cx="35640" cy="114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A0C1427-4281-447A-B262-7902E71F8F9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455720" y="2599560"/>
                <a:ext cx="532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E92DBB0-0738-4BC3-BD93-7B81B716C359}"/>
                  </a:ext>
                </a:extLst>
              </p14:cNvPr>
              <p14:cNvContentPartPr/>
              <p14:nvPr/>
            </p14:nvContentPartPr>
            <p14:xfrm>
              <a:off x="4785560" y="3169800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E92DBB0-0738-4BC3-BD93-7B81B716C35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76560" y="31611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4485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JIANG</dc:creator>
  <cp:lastModifiedBy>YU JIANG</cp:lastModifiedBy>
  <cp:revision>1</cp:revision>
  <dcterms:created xsi:type="dcterms:W3CDTF">2021-12-05T00:38:15Z</dcterms:created>
  <dcterms:modified xsi:type="dcterms:W3CDTF">2021-12-05T01:20:32Z</dcterms:modified>
</cp:coreProperties>
</file>