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Jiang" userId="66c3b979-6c80-445d-bdb3-3f7e2e3143e8" providerId="ADAL" clId="{FB8E4885-8C60-4A0A-A376-90BDE341ACCE}"/>
    <pc:docChg chg="undo custSel addSld modSld">
      <pc:chgData name="Yu Jiang" userId="66c3b979-6c80-445d-bdb3-3f7e2e3143e8" providerId="ADAL" clId="{FB8E4885-8C60-4A0A-A376-90BDE341ACCE}" dt="2018-02-05T13:22:41.107" v="513" actId="20577"/>
      <pc:docMkLst>
        <pc:docMk/>
      </pc:docMkLst>
      <pc:sldChg chg="addSp delSp modSp add">
        <pc:chgData name="Yu Jiang" userId="66c3b979-6c80-445d-bdb3-3f7e2e3143e8" providerId="ADAL" clId="{FB8E4885-8C60-4A0A-A376-90BDE341ACCE}" dt="2018-02-05T13:22:41.107" v="513" actId="20577"/>
        <pc:sldMkLst>
          <pc:docMk/>
          <pc:sldMk cId="1215610398" sldId="256"/>
        </pc:sldMkLst>
        <pc:spChg chg="del">
          <ac:chgData name="Yu Jiang" userId="66c3b979-6c80-445d-bdb3-3f7e2e3143e8" providerId="ADAL" clId="{FB8E4885-8C60-4A0A-A376-90BDE341ACCE}" dt="2018-02-05T13:11:09.078" v="1" actId="478"/>
          <ac:spMkLst>
            <pc:docMk/>
            <pc:sldMk cId="1215610398" sldId="256"/>
            <ac:spMk id="2" creationId="{7E1D5191-03E6-4289-B726-5273525C8F45}"/>
          </ac:spMkLst>
        </pc:spChg>
        <pc:spChg chg="del">
          <ac:chgData name="Yu Jiang" userId="66c3b979-6c80-445d-bdb3-3f7e2e3143e8" providerId="ADAL" clId="{FB8E4885-8C60-4A0A-A376-90BDE341ACCE}" dt="2018-02-05T13:11:10.324" v="2" actId="478"/>
          <ac:spMkLst>
            <pc:docMk/>
            <pc:sldMk cId="1215610398" sldId="256"/>
            <ac:spMk id="3" creationId="{5A9A77AF-2D90-4D39-BB82-13FED33728E0}"/>
          </ac:spMkLst>
        </pc:spChg>
        <pc:spChg chg="add mod">
          <ac:chgData name="Yu Jiang" userId="66c3b979-6c80-445d-bdb3-3f7e2e3143e8" providerId="ADAL" clId="{FB8E4885-8C60-4A0A-A376-90BDE341ACCE}" dt="2018-02-05T13:22:29.226" v="505" actId="20577"/>
          <ac:spMkLst>
            <pc:docMk/>
            <pc:sldMk cId="1215610398" sldId="256"/>
            <ac:spMk id="4" creationId="{E75D72D0-1621-468D-92AF-00D788A0EEB3}"/>
          </ac:spMkLst>
        </pc:spChg>
        <pc:spChg chg="add mod">
          <ac:chgData name="Yu Jiang" userId="66c3b979-6c80-445d-bdb3-3f7e2e3143e8" providerId="ADAL" clId="{FB8E4885-8C60-4A0A-A376-90BDE341ACCE}" dt="2018-02-05T13:22:31.607" v="506" actId="20577"/>
          <ac:spMkLst>
            <pc:docMk/>
            <pc:sldMk cId="1215610398" sldId="256"/>
            <ac:spMk id="5" creationId="{37E4C7FF-618C-4023-8A1E-B651FF3B17D1}"/>
          </ac:spMkLst>
        </pc:spChg>
        <pc:spChg chg="add mod">
          <ac:chgData name="Yu Jiang" userId="66c3b979-6c80-445d-bdb3-3f7e2e3143e8" providerId="ADAL" clId="{FB8E4885-8C60-4A0A-A376-90BDE341ACCE}" dt="2018-02-05T13:22:38.459" v="512" actId="20577"/>
          <ac:spMkLst>
            <pc:docMk/>
            <pc:sldMk cId="1215610398" sldId="256"/>
            <ac:spMk id="6" creationId="{3A12053E-BC4C-4423-BBC8-C34ABD9F9A05}"/>
          </ac:spMkLst>
        </pc:spChg>
        <pc:spChg chg="add mod">
          <ac:chgData name="Yu Jiang" userId="66c3b979-6c80-445d-bdb3-3f7e2e3143e8" providerId="ADAL" clId="{FB8E4885-8C60-4A0A-A376-90BDE341ACCE}" dt="2018-02-05T13:22:41.107" v="513" actId="20577"/>
          <ac:spMkLst>
            <pc:docMk/>
            <pc:sldMk cId="1215610398" sldId="256"/>
            <ac:spMk id="7" creationId="{0F58BF01-A0FA-4FF7-B331-CFC080D817BB}"/>
          </ac:spMkLst>
        </pc:spChg>
        <pc:spChg chg="add mod">
          <ac:chgData name="Yu Jiang" userId="66c3b979-6c80-445d-bdb3-3f7e2e3143e8" providerId="ADAL" clId="{FB8E4885-8C60-4A0A-A376-90BDE341ACCE}" dt="2018-02-05T13:22:26.318" v="504" actId="1076"/>
          <ac:spMkLst>
            <pc:docMk/>
            <pc:sldMk cId="1215610398" sldId="256"/>
            <ac:spMk id="35" creationId="{2B35475C-FBC8-47D7-B5AA-C4B0D9BF08F4}"/>
          </ac:spMkLst>
        </pc:spChg>
        <pc:spChg chg="add mod">
          <ac:chgData name="Yu Jiang" userId="66c3b979-6c80-445d-bdb3-3f7e2e3143e8" providerId="ADAL" clId="{FB8E4885-8C60-4A0A-A376-90BDE341ACCE}" dt="2018-02-05T13:22:26.318" v="504" actId="1076"/>
          <ac:spMkLst>
            <pc:docMk/>
            <pc:sldMk cId="1215610398" sldId="256"/>
            <ac:spMk id="37" creationId="{C1CDB8EF-6E34-469E-8BF8-BA23137BCB71}"/>
          </ac:spMkLst>
        </pc:spChg>
        <pc:spChg chg="add mod">
          <ac:chgData name="Yu Jiang" userId="66c3b979-6c80-445d-bdb3-3f7e2e3143e8" providerId="ADAL" clId="{FB8E4885-8C60-4A0A-A376-90BDE341ACCE}" dt="2018-02-05T13:22:26.318" v="504" actId="1076"/>
          <ac:spMkLst>
            <pc:docMk/>
            <pc:sldMk cId="1215610398" sldId="256"/>
            <ac:spMk id="38" creationId="{46533D8C-D3A4-4B51-B0BE-5B4CBF4AC220}"/>
          </ac:spMkLst>
        </pc:spChg>
        <pc:spChg chg="add mod">
          <ac:chgData name="Yu Jiang" userId="66c3b979-6c80-445d-bdb3-3f7e2e3143e8" providerId="ADAL" clId="{FB8E4885-8C60-4A0A-A376-90BDE341ACCE}" dt="2018-02-05T13:22:26.318" v="504" actId="1076"/>
          <ac:spMkLst>
            <pc:docMk/>
            <pc:sldMk cId="1215610398" sldId="256"/>
            <ac:spMk id="39" creationId="{5480D76D-D440-4530-83C2-E9591E0D7334}"/>
          </ac:spMkLst>
        </pc:spChg>
        <pc:spChg chg="add mod">
          <ac:chgData name="Yu Jiang" userId="66c3b979-6c80-445d-bdb3-3f7e2e3143e8" providerId="ADAL" clId="{FB8E4885-8C60-4A0A-A376-90BDE341ACCE}" dt="2018-02-05T13:22:26.318" v="504" actId="1076"/>
          <ac:spMkLst>
            <pc:docMk/>
            <pc:sldMk cId="1215610398" sldId="256"/>
            <ac:spMk id="40" creationId="{7E9F2CD6-54D2-430D-BCB3-FC03959EEEA6}"/>
          </ac:spMkLst>
        </pc:spChg>
        <pc:graphicFrameChg chg="add mod modGraphic">
          <ac:chgData name="Yu Jiang" userId="66c3b979-6c80-445d-bdb3-3f7e2e3143e8" providerId="ADAL" clId="{FB8E4885-8C60-4A0A-A376-90BDE341ACCE}" dt="2018-02-05T13:22:26.318" v="504" actId="1076"/>
          <ac:graphicFrameMkLst>
            <pc:docMk/>
            <pc:sldMk cId="1215610398" sldId="256"/>
            <ac:graphicFrameMk id="36" creationId="{310F2B80-A322-4AA0-BEA6-4110E7B7BBD0}"/>
          </ac:graphicFrameMkLst>
        </pc:graphicFrame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9" creationId="{A5F74C5E-F348-456E-A4FE-11924F469C84}"/>
          </ac:cxnSpMkLst>
        </pc:cxnChg>
        <pc:cxnChg chg="add del mod">
          <ac:chgData name="Yu Jiang" userId="66c3b979-6c80-445d-bdb3-3f7e2e3143e8" providerId="ADAL" clId="{FB8E4885-8C60-4A0A-A376-90BDE341ACCE}" dt="2018-02-05T13:13:05.160" v="38" actId="478"/>
          <ac:cxnSpMkLst>
            <pc:docMk/>
            <pc:sldMk cId="1215610398" sldId="256"/>
            <ac:cxnSpMk id="10" creationId="{FEF0615E-A597-4AEB-AD44-85B112A3FDB4}"/>
          </ac:cxnSpMkLst>
        </pc:cxnChg>
        <pc:cxnChg chg="add del mod">
          <ac:chgData name="Yu Jiang" userId="66c3b979-6c80-445d-bdb3-3f7e2e3143e8" providerId="ADAL" clId="{FB8E4885-8C60-4A0A-A376-90BDE341ACCE}" dt="2018-02-05T13:13:14.212" v="41" actId="478"/>
          <ac:cxnSpMkLst>
            <pc:docMk/>
            <pc:sldMk cId="1215610398" sldId="256"/>
            <ac:cxnSpMk id="13" creationId="{FE9C5111-A8D0-4494-8530-993A109F74CE}"/>
          </ac:cxnSpMkLst>
        </pc:cxn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21" creationId="{EF4CB41D-A34F-44C4-8940-C81120388B2C}"/>
          </ac:cxnSpMkLst>
        </pc:cxn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24" creationId="{8B67C4A4-088A-4384-B3B7-EA46D8974BBD}"/>
          </ac:cxnSpMkLst>
        </pc:cxnChg>
        <pc:cxnChg chg="add del mod">
          <ac:chgData name="Yu Jiang" userId="66c3b979-6c80-445d-bdb3-3f7e2e3143e8" providerId="ADAL" clId="{FB8E4885-8C60-4A0A-A376-90BDE341ACCE}" dt="2018-02-05T13:13:51.906" v="47" actId="478"/>
          <ac:cxnSpMkLst>
            <pc:docMk/>
            <pc:sldMk cId="1215610398" sldId="256"/>
            <ac:cxnSpMk id="26" creationId="{28A71216-715B-49E2-9D97-31BEB41A6B71}"/>
          </ac:cxnSpMkLst>
        </pc:cxnChg>
        <pc:cxnChg chg="add del mod">
          <ac:chgData name="Yu Jiang" userId="66c3b979-6c80-445d-bdb3-3f7e2e3143e8" providerId="ADAL" clId="{FB8E4885-8C60-4A0A-A376-90BDE341ACCE}" dt="2018-02-05T13:13:51.906" v="47" actId="478"/>
          <ac:cxnSpMkLst>
            <pc:docMk/>
            <pc:sldMk cId="1215610398" sldId="256"/>
            <ac:cxnSpMk id="28" creationId="{4734D22C-A86F-4620-82D5-FD7BF775C5DB}"/>
          </ac:cxnSpMkLst>
        </pc:cxn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30" creationId="{44867660-B44D-4467-995C-9E3FAB138DC1}"/>
          </ac:cxnSpMkLst>
        </pc:cxn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31" creationId="{1C179801-A339-4460-9A77-1D49DF86D26D}"/>
          </ac:cxnSpMkLst>
        </pc:cxn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41" creationId="{09FCFB6A-90FB-4B3D-8F1B-524E9BB870D8}"/>
          </ac:cxnSpMkLst>
        </pc:cxn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42" creationId="{F8CD6003-E21D-4BAC-A323-22D18A02F140}"/>
          </ac:cxnSpMkLst>
        </pc:cxn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43" creationId="{1426E988-4F2F-46AA-8209-710A55686742}"/>
          </ac:cxnSpMkLst>
        </pc:cxn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44" creationId="{B649A23E-4665-4373-8A26-697E7555921B}"/>
          </ac:cxnSpMkLst>
        </pc:cxnChg>
        <pc:cxnChg chg="add mod">
          <ac:chgData name="Yu Jiang" userId="66c3b979-6c80-445d-bdb3-3f7e2e3143e8" providerId="ADAL" clId="{FB8E4885-8C60-4A0A-A376-90BDE341ACCE}" dt="2018-02-05T13:22:26.318" v="504" actId="1076"/>
          <ac:cxnSpMkLst>
            <pc:docMk/>
            <pc:sldMk cId="1215610398" sldId="256"/>
            <ac:cxnSpMk id="45" creationId="{A108A69E-A71B-4575-B302-130F94281D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590C-53C1-4C96-9B6D-3F02B9137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654C-E8E9-4EEB-86F5-12C80CADD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6FB33-56D7-4668-A518-4A3F403B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E87C-3A7A-47D4-9B0A-0F5D6E75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4CF7-1687-4E6B-A854-2C116E2B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0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ECB6-AC26-46D5-9B2B-52FB10BD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DC809-8F16-4677-9E97-EBBD391E8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59D0-FA13-40A5-8616-ACAF1356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DF3E-C8EE-4ABA-9E30-AD5A2308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DC5A-67C0-4A4A-AA8E-FE6E3804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1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FD23E-670C-4051-8569-ECF895E10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01213-DA97-4284-B847-F1C2EF1F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1B16-B773-446F-8044-CD9B974A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5DE8-9068-4540-94AF-5D6C9CAB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310F-A67B-4048-90F5-A00A1683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4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EC37-5897-4D3C-BE99-CAB786E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4434-6B68-4D09-8FC8-B60F952F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45CC-99D3-413E-9082-BF503DC9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B2FF-C9EC-415E-9CF0-B0B8B099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E74A-B21C-458A-9CD3-C6472AB3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6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B321-207B-4A4A-BADC-63F483F4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CA7B-375F-4574-99E4-A427D890C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FEAF-F64A-4B59-9C09-D0A96C37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BFE6-1764-4612-B287-39D1CE17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ADF2-A77C-448A-A58E-88996444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21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FA80-0EC3-4A28-9C75-96D4A67A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9E0-3031-431B-8939-019DCC2A2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E3DF6-487D-4845-A5E3-CD87E14A0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03E2E-962A-4659-B2DA-828D6A73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12F9B-9B75-4153-93FF-676DB601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7F89-3CE2-409C-9286-143A3D78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4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32B7-7C72-4A08-9253-4CFED1DB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DBA7-6B62-43F6-B64C-54F6DADA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F853-B279-489C-B06F-E69AB236A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22D89-0E52-4D8F-9DAB-773903B58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272CF-132D-4F9F-8E10-FF22C31CC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2647A-5D6B-4A90-B7F7-837E56AE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35F64-7A1F-44D3-B63E-F4646CF4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3B902-B97E-4CC8-BB20-A1FEC8A6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6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FC7E-3003-4CE2-8576-99B5B852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EDEAF-1FBE-4929-8073-27F6D3F3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F4734-01E0-46EA-8728-B20E8F09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9A313-BE5A-4EA1-BB1B-15AC6D9C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8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8C731-EDC3-4396-B0EE-8863F96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04EAB-453F-4443-9636-0F160AB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D9288-E2F6-4209-A3F8-7B965981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58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D7AD-5585-48A5-BD33-6239D28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5F49-B9A6-4518-931C-3B49BDB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6BDF6-3416-47AF-95CB-F53963BE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7C35-99C7-4F86-A874-D19CE347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5A407-4F9C-4319-929B-85F89E02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8B04-E11B-4DAF-A885-B390D68E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7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7D93-9BD0-4E30-A9BB-4F856F62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7E9D0-941A-4C0D-A6D2-F5EF58EE4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B509A-B46D-401D-BA01-32AD1558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45B3-A009-47FD-A90A-1F6C7964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4440A-4DD8-4F51-A489-5C2A12BD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2A54E-9827-44F9-BB91-5404897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649BD-D37B-4AE9-BEE8-BEE561C6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9B424-225F-47F2-A217-6199996D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237F-8197-448C-9A7E-4A10F0CC3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D01E-3237-452C-9142-DF86BD989AFA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A512A-803E-4181-A33C-1A44BAED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D5FA-15C1-4496-BF60-8AA760EE5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47A9-8CA2-4C02-9CF7-984FFC19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75D72D0-1621-468D-92AF-00D788A0EEB3}"/>
              </a:ext>
            </a:extLst>
          </p:cNvPr>
          <p:cNvSpPr/>
          <p:nvPr/>
        </p:nvSpPr>
        <p:spPr>
          <a:xfrm>
            <a:off x="2139751" y="1962931"/>
            <a:ext cx="330200" cy="321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E4C7FF-618C-4023-8A1E-B651FF3B17D1}"/>
              </a:ext>
            </a:extLst>
          </p:cNvPr>
          <p:cNvSpPr/>
          <p:nvPr/>
        </p:nvSpPr>
        <p:spPr>
          <a:xfrm>
            <a:off x="3375884" y="1962930"/>
            <a:ext cx="330200" cy="321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12053E-BC4C-4423-BBC8-C34ABD9F9A05}"/>
              </a:ext>
            </a:extLst>
          </p:cNvPr>
          <p:cNvSpPr/>
          <p:nvPr/>
        </p:nvSpPr>
        <p:spPr>
          <a:xfrm>
            <a:off x="4532777" y="1962929"/>
            <a:ext cx="330200" cy="321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58BF01-A0FA-4FF7-B331-CFC080D817BB}"/>
              </a:ext>
            </a:extLst>
          </p:cNvPr>
          <p:cNvSpPr/>
          <p:nvPr/>
        </p:nvSpPr>
        <p:spPr>
          <a:xfrm>
            <a:off x="5746549" y="1962929"/>
            <a:ext cx="330200" cy="321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F74C5E-F348-456E-A4FE-11924F469C8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469951" y="2123797"/>
            <a:ext cx="9059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F4CB41D-A34F-44C4-8940-C81120388B2C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5400000" flipH="1" flipV="1">
            <a:off x="4119429" y="1706216"/>
            <a:ext cx="1" cy="1156893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B67C4A4-088A-4384-B3B7-EA46D8974BBD}"/>
              </a:ext>
            </a:extLst>
          </p:cNvPr>
          <p:cNvCxnSpPr>
            <a:stCxn id="6" idx="4"/>
            <a:endCxn id="7" idx="4"/>
          </p:cNvCxnSpPr>
          <p:nvPr/>
        </p:nvCxnSpPr>
        <p:spPr>
          <a:xfrm rot="16200000" flipH="1">
            <a:off x="5304763" y="1677776"/>
            <a:ext cx="12700" cy="1213772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4867660-B44D-4467-995C-9E3FAB138DC1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4119430" y="1384484"/>
            <a:ext cx="1" cy="1156893"/>
          </a:xfrm>
          <a:prstGeom prst="curvedConnector3">
            <a:avLst>
              <a:gd name="adj1" fmla="val 2286010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C179801-A339-4460-9A77-1D49DF86D26D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304763" y="1356043"/>
            <a:ext cx="12700" cy="1213772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35475C-FBC8-47D7-B5AA-C4B0D9BF08F4}"/>
              </a:ext>
            </a:extLst>
          </p:cNvPr>
          <p:cNvSpPr txBox="1"/>
          <p:nvPr/>
        </p:nvSpPr>
        <p:spPr>
          <a:xfrm>
            <a:off x="7310454" y="1193533"/>
            <a:ext cx="4129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Setting</a:t>
            </a:r>
          </a:p>
          <a:p>
            <a:pPr marL="342900" indent="-342900">
              <a:buAutoNum type="arabicPeriod"/>
            </a:pPr>
            <a:r>
              <a:rPr lang="en-GB" dirty="0"/>
              <a:t>Two bus lines (red and blue) </a:t>
            </a:r>
          </a:p>
          <a:p>
            <a:pPr marL="342900" indent="-342900">
              <a:buAutoNum type="arabicPeriod"/>
            </a:pPr>
            <a:r>
              <a:rPr lang="en-GB" dirty="0"/>
              <a:t>All are schedule based lines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10F2B80-A322-4AA0-BEA6-4110E7B7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54446"/>
              </p:ext>
            </p:extLst>
          </p:nvPr>
        </p:nvGraphicFramePr>
        <p:xfrm>
          <a:off x="1949917" y="3076342"/>
          <a:ext cx="759326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72">
                  <a:extLst>
                    <a:ext uri="{9D8B030D-6E8A-4147-A177-3AD203B41FA5}">
                      <a16:colId xmlns:a16="http://schemas.microsoft.com/office/drawing/2014/main" val="169911643"/>
                    </a:ext>
                  </a:extLst>
                </a:gridCol>
                <a:gridCol w="1896176">
                  <a:extLst>
                    <a:ext uri="{9D8B030D-6E8A-4147-A177-3AD203B41FA5}">
                      <a16:colId xmlns:a16="http://schemas.microsoft.com/office/drawing/2014/main" val="161528185"/>
                    </a:ext>
                  </a:extLst>
                </a:gridCol>
                <a:gridCol w="4196615">
                  <a:extLst>
                    <a:ext uri="{9D8B030D-6E8A-4147-A177-3AD203B41FA5}">
                      <a16:colId xmlns:a16="http://schemas.microsoft.com/office/drawing/2014/main" val="2713122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Remarks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6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Alight at node C. Therefore more seat should be available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0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Could get seat after stop C, depending the demand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70499"/>
                  </a:ext>
                </a:extLst>
              </a:tr>
            </a:tbl>
          </a:graphicData>
        </a:graphic>
      </p:graphicFrame>
      <p:sp>
        <p:nvSpPr>
          <p:cNvPr id="37" name="Oval 36">
            <a:extLst>
              <a:ext uri="{FF2B5EF4-FFF2-40B4-BE49-F238E27FC236}">
                <a16:creationId xmlns:a16="http://schemas.microsoft.com/office/drawing/2014/main" id="{C1CDB8EF-6E34-469E-8BF8-BA23137BCB71}"/>
              </a:ext>
            </a:extLst>
          </p:cNvPr>
          <p:cNvSpPr/>
          <p:nvPr/>
        </p:nvSpPr>
        <p:spPr>
          <a:xfrm>
            <a:off x="2129012" y="878152"/>
            <a:ext cx="330200" cy="321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533D8C-D3A4-4B51-B0BE-5B4CBF4AC220}"/>
              </a:ext>
            </a:extLst>
          </p:cNvPr>
          <p:cNvSpPr/>
          <p:nvPr/>
        </p:nvSpPr>
        <p:spPr>
          <a:xfrm>
            <a:off x="3365145" y="878151"/>
            <a:ext cx="330200" cy="321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80D76D-D440-4530-83C2-E9591E0D7334}"/>
              </a:ext>
            </a:extLst>
          </p:cNvPr>
          <p:cNvSpPr/>
          <p:nvPr/>
        </p:nvSpPr>
        <p:spPr>
          <a:xfrm>
            <a:off x="4474278" y="878150"/>
            <a:ext cx="330200" cy="321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9F2CD6-54D2-430D-BCB3-FC03959EEEA6}"/>
              </a:ext>
            </a:extLst>
          </p:cNvPr>
          <p:cNvSpPr/>
          <p:nvPr/>
        </p:nvSpPr>
        <p:spPr>
          <a:xfrm>
            <a:off x="5735810" y="878150"/>
            <a:ext cx="330200" cy="321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FCFB6A-90FB-4B3D-8F1B-524E9BB870D8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459212" y="1039018"/>
            <a:ext cx="9059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8CD6003-E21D-4BAC-A323-22D18A02F140}"/>
              </a:ext>
            </a:extLst>
          </p:cNvPr>
          <p:cNvCxnSpPr>
            <a:cxnSpLocks/>
            <a:stCxn id="38" idx="4"/>
            <a:endCxn id="39" idx="4"/>
          </p:cNvCxnSpPr>
          <p:nvPr/>
        </p:nvCxnSpPr>
        <p:spPr>
          <a:xfrm rot="5400000" flipH="1" flipV="1">
            <a:off x="4084810" y="645317"/>
            <a:ext cx="1" cy="1109133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426E988-4F2F-46AA-8209-710A55686742}"/>
              </a:ext>
            </a:extLst>
          </p:cNvPr>
          <p:cNvCxnSpPr>
            <a:stCxn id="39" idx="4"/>
            <a:endCxn id="40" idx="4"/>
          </p:cNvCxnSpPr>
          <p:nvPr/>
        </p:nvCxnSpPr>
        <p:spPr>
          <a:xfrm rot="16200000" flipH="1">
            <a:off x="5270144" y="569117"/>
            <a:ext cx="12700" cy="1261532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649A23E-4665-4373-8A26-697E7555921B}"/>
              </a:ext>
            </a:extLst>
          </p:cNvPr>
          <p:cNvCxnSpPr>
            <a:stCxn id="38" idx="0"/>
            <a:endCxn id="39" idx="0"/>
          </p:cNvCxnSpPr>
          <p:nvPr/>
        </p:nvCxnSpPr>
        <p:spPr>
          <a:xfrm rot="5400000" flipH="1" flipV="1">
            <a:off x="4084811" y="323585"/>
            <a:ext cx="1" cy="1109133"/>
          </a:xfrm>
          <a:prstGeom prst="curvedConnector3">
            <a:avLst>
              <a:gd name="adj1" fmla="val 2286010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108A69E-A71B-4575-B302-130F94281DAC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5400000" flipH="1" flipV="1">
            <a:off x="5270144" y="247384"/>
            <a:ext cx="12700" cy="1261532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61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Jiang</dc:creator>
  <cp:lastModifiedBy>Yu Jiang</cp:lastModifiedBy>
  <cp:revision>4</cp:revision>
  <dcterms:created xsi:type="dcterms:W3CDTF">2018-02-05T13:11:03Z</dcterms:created>
  <dcterms:modified xsi:type="dcterms:W3CDTF">2018-04-02T18:50:48Z</dcterms:modified>
</cp:coreProperties>
</file>