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3B33-AB96-4ED3-8CFF-03769EF0F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3956F-4530-4B49-A2BA-80CF92BEF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CCE51-48B4-44F9-8742-88B01FF4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2184-5ACE-43D8-90D2-2F44185B2E6E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452B5-4961-432C-A33B-42DF6299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54E15-0035-49C1-AFCE-70FDC242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C79E-235B-4E6A-AF9F-BD2592213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85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83E8-B2E9-4103-B4C7-AD1D988D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1DE30-FB1D-40A5-B2B7-9F5C5E173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019D-93C9-4608-AC6E-1A7FEEC2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2184-5ACE-43D8-90D2-2F44185B2E6E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368AB-BC20-4AC4-B6C5-6DE6CE824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70899-98A6-4DFB-AFF7-4F478FFE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C79E-235B-4E6A-AF9F-BD2592213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72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419050-3CE4-483B-9BC9-51D442B1D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50622-82F7-46A2-BA04-1F40FF39C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9E38E-BC2A-4F52-ADB9-4709BD16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2184-5ACE-43D8-90D2-2F44185B2E6E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F05DA-34A3-4425-B88E-CF5D5799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333AD-07D4-4E6F-BE51-24897606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C79E-235B-4E6A-AF9F-BD2592213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80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BBF5-0423-4A61-BEC0-2F25228A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82BAF-9032-48D2-9913-00C7241C6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7757E-1119-4FED-B0FD-F4CA349F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2184-5ACE-43D8-90D2-2F44185B2E6E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45D7F-2F9B-4A35-9827-C0688234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BB5FE-C9BC-42B6-A72F-236626A9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C79E-235B-4E6A-AF9F-BD2592213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5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43B96-654B-4CAB-82CD-BB0ECC20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CDF78-0BDD-48B5-BD04-4B2C0617A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C7E7D-B05F-49FF-A8E4-F82C9D02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2184-5ACE-43D8-90D2-2F44185B2E6E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28994-4063-440C-871A-4E219947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8956B-039D-4B0B-A18E-73A731DE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C79E-235B-4E6A-AF9F-BD2592213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61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E0DC-ACED-4E51-AE80-A7C712E0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2F440-4EC2-4B9F-8112-0E94CBCD0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A2910-F9DB-4091-B332-05BF57AE6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F9DF3-3A6E-4AB9-95DC-D54B6B4B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2184-5ACE-43D8-90D2-2F44185B2E6E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92305-ABBB-4C3E-96E5-D9031998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1E04D-9B67-480E-8A41-1302437C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C79E-235B-4E6A-AF9F-BD2592213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47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7BB94-7862-4830-B41E-E2CAE726F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4FA99-C397-4590-8DAF-A28907C7B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DB4E3-B3DB-45D3-9CD7-B3E3524B3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5C8375-D5A6-4045-A27B-DAC7C89E5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00D9B-4F66-4BD1-B495-6C3D3033A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BE2132-4EE3-43C1-A833-3B664483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2184-5ACE-43D8-90D2-2F44185B2E6E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DF26B4-B42B-40D2-B543-F1920FE5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6AA16-549E-4575-88A9-87BBF3BA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C79E-235B-4E6A-AF9F-BD2592213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43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00B3-DEE1-4B87-B915-7E2C3FC6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EBD1A-F191-44FE-A31C-31BDBB2F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2184-5ACE-43D8-90D2-2F44185B2E6E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BECFE-A6D1-4B61-9778-A5643EA9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BAEB3-F447-4179-87F0-A1FCC5CF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C79E-235B-4E6A-AF9F-BD2592213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00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A3E3C3-68DD-4A86-AB93-D6EBE3A2A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2184-5ACE-43D8-90D2-2F44185B2E6E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6B07A-4792-4F7A-B2ED-01F2DB5A4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CAC61-D20C-4E2D-B3E5-14100C52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C79E-235B-4E6A-AF9F-BD2592213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8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FC43-EC9F-473E-AFF8-67DBD6FFD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EED38-F788-43C5-A134-CBC94D262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00EC4-76C6-4ED7-A5A9-7CA0705EB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3582F-E90C-461D-9108-F297340F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2184-5ACE-43D8-90D2-2F44185B2E6E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00D26-9362-4026-9AF7-8FF8DC77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4F854-6DAB-4878-81E2-F6C22063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C79E-235B-4E6A-AF9F-BD2592213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3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88A6D-99BF-4DD4-80D2-F064D8BF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32EAF0-9A32-4C3D-811E-3B14BB7B2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DC467-4CA6-4764-9483-8AD3E0C1D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4D0B2-EE8F-424E-B6C7-8A9E77DE2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2184-5ACE-43D8-90D2-2F44185B2E6E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97B85-5C14-4796-9500-1F8A1A82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BBE7B-0ACE-4A8A-BE4C-F82E0740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C79E-235B-4E6A-AF9F-BD2592213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4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B398A9-DC94-4D9D-8B54-4999947D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DEE56-408A-4880-A14D-1F7D9FFF5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BCA04-1B15-4C7D-8B52-8B15FA0E7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32184-5ACE-43D8-90D2-2F44185B2E6E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3C92E-0D52-412F-A4E9-DB4A4ABB7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3525E-64A2-425B-96C2-0B775F28E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EC79E-235B-4E6A-AF9F-BD2592213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51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383CB61-7A7F-4907-88DA-1CC8410302FB}"/>
              </a:ext>
            </a:extLst>
          </p:cNvPr>
          <p:cNvSpPr/>
          <p:nvPr/>
        </p:nvSpPr>
        <p:spPr>
          <a:xfrm>
            <a:off x="2364509" y="1690255"/>
            <a:ext cx="655782" cy="66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059950-97EE-4507-A226-B34DD3295442}"/>
              </a:ext>
            </a:extLst>
          </p:cNvPr>
          <p:cNvSpPr/>
          <p:nvPr/>
        </p:nvSpPr>
        <p:spPr>
          <a:xfrm>
            <a:off x="5093855" y="1690255"/>
            <a:ext cx="655782" cy="66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343FBA-78BD-4572-8E4B-26B4D0D01FFB}"/>
              </a:ext>
            </a:extLst>
          </p:cNvPr>
          <p:cNvSpPr/>
          <p:nvPr/>
        </p:nvSpPr>
        <p:spPr>
          <a:xfrm>
            <a:off x="2364509" y="3843945"/>
            <a:ext cx="655782" cy="616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D88D70-C80B-410C-BC98-67C2ED3F851F}"/>
              </a:ext>
            </a:extLst>
          </p:cNvPr>
          <p:cNvSpPr/>
          <p:nvPr/>
        </p:nvSpPr>
        <p:spPr>
          <a:xfrm>
            <a:off x="5093855" y="3837710"/>
            <a:ext cx="655782" cy="66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906924-B4FF-4AB1-B6B7-1E3115CAB426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020291" y="2022764"/>
            <a:ext cx="20735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B653C9-5D47-482F-8FD1-788011BF7157}"/>
              </a:ext>
            </a:extLst>
          </p:cNvPr>
          <p:cNvCxnSpPr>
            <a:cxnSpLocks/>
            <a:stCxn id="4" idx="5"/>
            <a:endCxn id="7" idx="2"/>
          </p:cNvCxnSpPr>
          <p:nvPr/>
        </p:nvCxnSpPr>
        <p:spPr>
          <a:xfrm>
            <a:off x="2924254" y="2257883"/>
            <a:ext cx="2169601" cy="19123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C1669F-24BA-4363-8595-2570F0354324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2692400" y="2355273"/>
            <a:ext cx="0" cy="14886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DC1472-54E7-44B2-B6F0-3DC0BAA3A292}"/>
              </a:ext>
            </a:extLst>
          </p:cNvPr>
          <p:cNvCxnSpPr>
            <a:cxnSpLocks/>
            <a:stCxn id="5" idx="1"/>
            <a:endCxn id="4" idx="7"/>
          </p:cNvCxnSpPr>
          <p:nvPr/>
        </p:nvCxnSpPr>
        <p:spPr>
          <a:xfrm flipH="1">
            <a:off x="2924254" y="1787645"/>
            <a:ext cx="22656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A5388F-E471-45E2-A13E-BA8111010F51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5421746" y="2355273"/>
            <a:ext cx="0" cy="1482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9F7380-E24F-4BF5-AAF0-B25CFF62EB4D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2924254" y="2257883"/>
            <a:ext cx="2265638" cy="16763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8A0C9A-6D58-4059-8602-F5AEA3634384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 flipV="1">
            <a:off x="3020291" y="4152107"/>
            <a:ext cx="2073564" cy="18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317DA-F6B5-42D7-B2B5-AA7DDB0CC502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020290" y="2155482"/>
            <a:ext cx="2169602" cy="1779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B6AC7F-1CA6-4271-B355-21F4502FF7D5}"/>
              </a:ext>
            </a:extLst>
          </p:cNvPr>
          <p:cNvCxnSpPr>
            <a:cxnSpLocks/>
            <a:stCxn id="6" idx="5"/>
            <a:endCxn id="7" idx="3"/>
          </p:cNvCxnSpPr>
          <p:nvPr/>
        </p:nvCxnSpPr>
        <p:spPr>
          <a:xfrm>
            <a:off x="2924254" y="4370010"/>
            <a:ext cx="2265638" cy="35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A5B43E-985A-4F4A-8C52-26A758A7B5CC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V="1">
            <a:off x="2460546" y="2257883"/>
            <a:ext cx="0" cy="16763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D0E43B6-6B5E-41BC-9C35-F4C41E0D3E05}"/>
              </a:ext>
            </a:extLst>
          </p:cNvPr>
          <p:cNvCxnSpPr>
            <a:cxnSpLocks/>
            <a:stCxn id="7" idx="7"/>
            <a:endCxn id="5" idx="5"/>
          </p:cNvCxnSpPr>
          <p:nvPr/>
        </p:nvCxnSpPr>
        <p:spPr>
          <a:xfrm flipV="1">
            <a:off x="5653600" y="2257883"/>
            <a:ext cx="0" cy="1677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985B467-7761-4830-94AC-875463301C67}"/>
              </a:ext>
            </a:extLst>
          </p:cNvPr>
          <p:cNvCxnSpPr>
            <a:cxnSpLocks/>
            <a:stCxn id="6" idx="6"/>
            <a:endCxn id="5" idx="4"/>
          </p:cNvCxnSpPr>
          <p:nvPr/>
        </p:nvCxnSpPr>
        <p:spPr>
          <a:xfrm flipV="1">
            <a:off x="3020291" y="2355273"/>
            <a:ext cx="2401455" cy="17968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765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Jiang</dc:creator>
  <cp:lastModifiedBy>Yu Jiang</cp:lastModifiedBy>
  <cp:revision>1</cp:revision>
  <dcterms:created xsi:type="dcterms:W3CDTF">2019-07-04T17:11:40Z</dcterms:created>
  <dcterms:modified xsi:type="dcterms:W3CDTF">2019-07-04T20:17:43Z</dcterms:modified>
</cp:coreProperties>
</file>