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JIANG" initials="YJ" lastIdx="1" clrIdx="0">
    <p:extLst>
      <p:ext uri="{19B8F6BF-5375-455C-9EA6-DF929625EA0E}">
        <p15:presenceInfo xmlns:p15="http://schemas.microsoft.com/office/powerpoint/2012/main" userId="b65daf0cb38b94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A98C-D1F6-419B-804D-ACE75644E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570BF-15F0-4126-BC9C-356C27510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7616-A3D1-43F6-879C-EFE9E157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7A77-513F-4063-9828-77849C5D2F17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57DF-6574-4EDA-BE07-BB9D340B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9656-BB12-4513-BE87-6C55CC6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D35-1F3F-40E6-95B8-CDC7D83AC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9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6709-95A4-42C8-9D3C-71D99CB7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FAB23-0FC2-4EA4-9C07-45617B618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13E6-06BB-455E-AE2A-50C84229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7A77-513F-4063-9828-77849C5D2F17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9078C-AAE5-40F9-8DD8-48C9DE39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2FD2-7EF9-4974-8D62-CBF87E84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D35-1F3F-40E6-95B8-CDC7D83AC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4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C8FBF-A3C3-4B65-A632-8D53E86DD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CFFB2-7B60-425B-8EFD-1282BF91A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16CCA-594B-418E-9493-0AC31CA2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7A77-513F-4063-9828-77849C5D2F17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D38CA-7D2A-4F95-97AC-40DE8EA6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C377-E6DB-411A-8425-03244E6E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D35-1F3F-40E6-95B8-CDC7D83AC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64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3843-CD48-428C-884A-AB7D6271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529C-51F2-428B-91E7-FACE5058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9761-9194-4C80-88CB-5D53A967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7A77-513F-4063-9828-77849C5D2F17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DDBD4-3B6F-4DB3-BFAA-BF4B8D87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5FAA-AAE8-408F-936F-5463F71A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D35-1F3F-40E6-95B8-CDC7D83AC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54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F2C6-C29F-400D-9181-F36EF58A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9D127-4277-4A50-866F-BE613E7A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2972-8C5C-44A0-A41B-7A29B875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7A77-513F-4063-9828-77849C5D2F17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80894-67B2-44DD-B50A-067472F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84A9-278C-4677-8AB3-710AAF4B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D35-1F3F-40E6-95B8-CDC7D83AC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85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928A-B1F0-4DFE-8F6E-AA9004ED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6A3F-89B6-48B8-8AA4-26EECBD45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67BEB-99EC-4673-AFC4-8B396A72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6B9DE-8F63-43B3-AB4D-7332C790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7A77-513F-4063-9828-77849C5D2F17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2EC24-4A4D-4995-AEB3-DD3926E8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28983-3D24-4C2F-BE7D-BC261160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D35-1F3F-40E6-95B8-CDC7D83AC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8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9BCB-17E1-4ADC-9976-82E1C84F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54246-7862-42FD-938C-D045A842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184C2-B6B8-4B93-A921-BE8C42CE1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54977-539F-416A-ACF0-169734170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0EAE1-86D5-48BD-8A38-A5CEE6638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BA2CF-9807-48E6-8B9C-7245819D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7A77-513F-4063-9828-77849C5D2F17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C3914-64A7-4E3F-A3F2-E384F387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B9989-18C2-4F76-8F52-5D395E73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D35-1F3F-40E6-95B8-CDC7D83AC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7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4137-858C-4F9A-9BE9-FB7E3585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E75FA-F825-409A-A823-FBD9A551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7A77-513F-4063-9828-77849C5D2F17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546B7-A6A5-4785-ABCC-C071A64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C14E-89CE-4ECF-91C4-2261EE61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D35-1F3F-40E6-95B8-CDC7D83AC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BF77C-F6A6-4DCF-9F43-73A9FEA6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7A77-513F-4063-9828-77849C5D2F17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B472B-B4BF-48C9-834A-728917AF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65A2D-6EE8-41B2-AC3C-48C944E8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D35-1F3F-40E6-95B8-CDC7D83AC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38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8FC3-10BF-4D1C-866C-78A59BEE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37EC-9442-4EB0-87A0-CF951FAF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1C93-8D7D-426C-AD6A-BF9B388FA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FF9F7-8800-459C-8344-0C85CF0D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7A77-513F-4063-9828-77849C5D2F17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73F0D-4ADF-4AF6-8C89-93FC5142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964FA-6B4D-4383-8034-06DC8FDF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D35-1F3F-40E6-95B8-CDC7D83AC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6D0B-B386-4BA5-BECC-9860F9AF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C834E-EC1D-44AE-AA1A-A72ED7A95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DD331-C3C4-4587-BD86-037BAFD86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33E51-6033-4451-8CC9-96E6E0CF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7A77-513F-4063-9828-77849C5D2F17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211B-E9A4-410E-8C5B-256BF68E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5028-23E1-43BE-891B-D829DDFD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D35-1F3F-40E6-95B8-CDC7D83AC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66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5E1CC-739C-4028-9BDA-26B44C21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C5497-9743-49CC-B6A0-E1803175A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DF82-D578-4F88-933B-88F974708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7A77-513F-4063-9828-77849C5D2F17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DEFFE-4035-4E2C-8025-D7EF386B2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53505-2078-424F-9DCF-9EC14A255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DD35-1F3F-40E6-95B8-CDC7D83AC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5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0E0A61B-A2ED-4DA3-89CD-1F8BC08BD2C5}"/>
              </a:ext>
            </a:extLst>
          </p:cNvPr>
          <p:cNvGrpSpPr/>
          <p:nvPr/>
        </p:nvGrpSpPr>
        <p:grpSpPr>
          <a:xfrm>
            <a:off x="972843" y="1384917"/>
            <a:ext cx="3344663" cy="463119"/>
            <a:chOff x="972843" y="1384917"/>
            <a:chExt cx="3344663" cy="4631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61EC8F-4245-47BA-8C07-756C41AA8F06}"/>
                </a:ext>
              </a:extLst>
            </p:cNvPr>
            <p:cNvSpPr/>
            <p:nvPr/>
          </p:nvSpPr>
          <p:spPr>
            <a:xfrm>
              <a:off x="972843" y="1384917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5C2BA2-D98A-4AD0-94A9-AE5FCA28C87B}"/>
                </a:ext>
              </a:extLst>
            </p:cNvPr>
            <p:cNvSpPr/>
            <p:nvPr/>
          </p:nvSpPr>
          <p:spPr>
            <a:xfrm>
              <a:off x="2416574" y="139083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924DE-94B8-4796-A6F2-D4BA36DD67E2}"/>
                </a:ext>
              </a:extLst>
            </p:cNvPr>
            <p:cNvSpPr/>
            <p:nvPr/>
          </p:nvSpPr>
          <p:spPr>
            <a:xfrm>
              <a:off x="3860306" y="1384917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4D99F4-57B0-4083-80B5-E94C0F9DAF7B}"/>
              </a:ext>
            </a:extLst>
          </p:cNvPr>
          <p:cNvGrpSpPr/>
          <p:nvPr/>
        </p:nvGrpSpPr>
        <p:grpSpPr>
          <a:xfrm>
            <a:off x="972843" y="2734323"/>
            <a:ext cx="3344663" cy="457200"/>
            <a:chOff x="972843" y="2682536"/>
            <a:chExt cx="3344663" cy="457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75F586-3192-4EBE-9366-9B04C70E507A}"/>
                </a:ext>
              </a:extLst>
            </p:cNvPr>
            <p:cNvSpPr/>
            <p:nvPr/>
          </p:nvSpPr>
          <p:spPr>
            <a:xfrm>
              <a:off x="2416574" y="268253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CA79C4-7BB6-4F50-B3D8-8C28F735E0C6}"/>
                </a:ext>
              </a:extLst>
            </p:cNvPr>
            <p:cNvSpPr/>
            <p:nvPr/>
          </p:nvSpPr>
          <p:spPr>
            <a:xfrm>
              <a:off x="972843" y="268253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CFAE88-9A0C-412C-96AF-FAE63D4320DD}"/>
                </a:ext>
              </a:extLst>
            </p:cNvPr>
            <p:cNvSpPr/>
            <p:nvPr/>
          </p:nvSpPr>
          <p:spPr>
            <a:xfrm>
              <a:off x="3860306" y="268253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CE011-0799-451B-9184-51FA6B859D24}"/>
              </a:ext>
            </a:extLst>
          </p:cNvPr>
          <p:cNvGrpSpPr/>
          <p:nvPr/>
        </p:nvGrpSpPr>
        <p:grpSpPr>
          <a:xfrm>
            <a:off x="972843" y="4077809"/>
            <a:ext cx="3344663" cy="457200"/>
            <a:chOff x="972843" y="4077809"/>
            <a:chExt cx="3344663" cy="457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BC58EC-D69C-4B91-8539-493BE525F38E}"/>
                </a:ext>
              </a:extLst>
            </p:cNvPr>
            <p:cNvSpPr/>
            <p:nvPr/>
          </p:nvSpPr>
          <p:spPr>
            <a:xfrm>
              <a:off x="972843" y="4077809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F246F9-4399-41C8-8E66-1664F3DD42D6}"/>
                </a:ext>
              </a:extLst>
            </p:cNvPr>
            <p:cNvSpPr/>
            <p:nvPr/>
          </p:nvSpPr>
          <p:spPr>
            <a:xfrm>
              <a:off x="2416574" y="4077809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E833FA-6839-46E9-AA0D-5A0D47CCF350}"/>
                </a:ext>
              </a:extLst>
            </p:cNvPr>
            <p:cNvSpPr/>
            <p:nvPr/>
          </p:nvSpPr>
          <p:spPr>
            <a:xfrm>
              <a:off x="3860306" y="4077809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D70EB-9560-4169-B014-98A4D3E0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81" y="431769"/>
            <a:ext cx="5791200" cy="32956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C94F58-B2CC-48C6-B096-C24C95A03A5D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201443" y="1842117"/>
            <a:ext cx="0" cy="892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1A1638-E811-4A86-91FA-C107418BCF8D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430043" y="1613517"/>
            <a:ext cx="986531" cy="59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095FE-710C-43FB-881E-BE1FBBD3FE7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873774" y="1613517"/>
            <a:ext cx="986532" cy="59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A54289-A2DB-48BA-8627-644C1041BE6A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645174" y="1848036"/>
            <a:ext cx="0" cy="886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820C67-D2B9-4DCC-BE90-51607F48130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201443" y="3191523"/>
            <a:ext cx="0" cy="8862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2E485A-2BC5-4861-84FB-774D487A5CA5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1430043" y="2962923"/>
            <a:ext cx="9865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BDDDE6-0BEC-4BDF-B2A2-6C869A5353E7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873774" y="2962923"/>
            <a:ext cx="986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93EBF0-A136-4829-BF2E-B41A4FA08DDD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2645174" y="3191523"/>
            <a:ext cx="0" cy="8862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05F77D-1338-4099-B076-F0F98DA41FB9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4088906" y="3191523"/>
            <a:ext cx="0" cy="8862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F58E16-2369-4AA7-BD00-2B88476847A0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088906" y="1842117"/>
            <a:ext cx="0" cy="892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8D5598-C7DA-40A5-8244-00835263FF2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430043" y="4306409"/>
            <a:ext cx="9865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3F1B94-5F4D-4869-8B25-5E51964B575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873774" y="4306409"/>
            <a:ext cx="986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543DB03-8516-417A-912A-268458AB5AAF}"/>
              </a:ext>
            </a:extLst>
          </p:cNvPr>
          <p:cNvSpPr txBox="1"/>
          <p:nvPr/>
        </p:nvSpPr>
        <p:spPr>
          <a:xfrm>
            <a:off x="1598166" y="1237734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DA3A18-4826-4112-9CE7-F9F78E16DED1}"/>
              </a:ext>
            </a:extLst>
          </p:cNvPr>
          <p:cNvSpPr txBox="1"/>
          <p:nvPr/>
        </p:nvSpPr>
        <p:spPr>
          <a:xfrm>
            <a:off x="888506" y="2101211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BF92EF-0E61-490C-9350-CE06A7081EF4}"/>
              </a:ext>
            </a:extLst>
          </p:cNvPr>
          <p:cNvSpPr txBox="1"/>
          <p:nvPr/>
        </p:nvSpPr>
        <p:spPr>
          <a:xfrm>
            <a:off x="3210571" y="1200251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F3CA8E-5CBB-42E1-BE42-1792BA3818E0}"/>
              </a:ext>
            </a:extLst>
          </p:cNvPr>
          <p:cNvSpPr txBox="1"/>
          <p:nvPr/>
        </p:nvSpPr>
        <p:spPr>
          <a:xfrm>
            <a:off x="2308101" y="2107954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CDB28D-458E-4059-BE3B-F6D594099C68}"/>
              </a:ext>
            </a:extLst>
          </p:cNvPr>
          <p:cNvSpPr txBox="1"/>
          <p:nvPr/>
        </p:nvSpPr>
        <p:spPr>
          <a:xfrm>
            <a:off x="3669806" y="2107993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1B8165-7198-40AD-9415-DBB73F11343F}"/>
              </a:ext>
            </a:extLst>
          </p:cNvPr>
          <p:cNvSpPr txBox="1"/>
          <p:nvPr/>
        </p:nvSpPr>
        <p:spPr>
          <a:xfrm>
            <a:off x="888506" y="3455180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892EE0-852A-4C40-9702-A2355AEC2A23}"/>
              </a:ext>
            </a:extLst>
          </p:cNvPr>
          <p:cNvSpPr txBox="1"/>
          <p:nvPr/>
        </p:nvSpPr>
        <p:spPr>
          <a:xfrm>
            <a:off x="1677170" y="2607033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03F768-8440-4585-916D-3EC007648F54}"/>
              </a:ext>
            </a:extLst>
          </p:cNvPr>
          <p:cNvSpPr txBox="1"/>
          <p:nvPr/>
        </p:nvSpPr>
        <p:spPr>
          <a:xfrm>
            <a:off x="3174232" y="2607033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5CB16C-26A7-4B9B-8B32-C32FC259B94C}"/>
              </a:ext>
            </a:extLst>
          </p:cNvPr>
          <p:cNvSpPr txBox="1"/>
          <p:nvPr/>
        </p:nvSpPr>
        <p:spPr>
          <a:xfrm>
            <a:off x="2332237" y="3429000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BDB00-C6F2-4C37-BF56-4C6D89DEB2FB}"/>
              </a:ext>
            </a:extLst>
          </p:cNvPr>
          <p:cNvSpPr txBox="1"/>
          <p:nvPr/>
        </p:nvSpPr>
        <p:spPr>
          <a:xfrm>
            <a:off x="3757221" y="3420123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AC4323-0E4F-462A-AE79-BAEC8DEFBE84}"/>
              </a:ext>
            </a:extLst>
          </p:cNvPr>
          <p:cNvSpPr txBox="1"/>
          <p:nvPr/>
        </p:nvSpPr>
        <p:spPr>
          <a:xfrm>
            <a:off x="1706363" y="3923636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6A7206-EA34-45C3-A714-9AE978F73065}"/>
              </a:ext>
            </a:extLst>
          </p:cNvPr>
          <p:cNvSpPr txBox="1"/>
          <p:nvPr/>
        </p:nvSpPr>
        <p:spPr>
          <a:xfrm>
            <a:off x="3174232" y="3961149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6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JIANG</dc:creator>
  <cp:lastModifiedBy>YU JIANG</cp:lastModifiedBy>
  <cp:revision>2</cp:revision>
  <dcterms:created xsi:type="dcterms:W3CDTF">2021-04-22T17:20:27Z</dcterms:created>
  <dcterms:modified xsi:type="dcterms:W3CDTF">2021-04-22T18:41:43Z</dcterms:modified>
</cp:coreProperties>
</file>