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6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7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F0CF-B361-41FC-B240-DACB67D5E5EF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42DD-74D0-4198-B48C-5F06C11E8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9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56" y="0"/>
            <a:ext cx="504264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00556" y="5094637"/>
            <a:ext cx="4564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传统主业稳步向前</a:t>
            </a:r>
          </a:p>
          <a:p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整合资源，发力海外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</a:t>
            </a:r>
            <a:endParaRPr lang="en-US" altLang="zh-CN" sz="2400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拥抱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“互联网+”,转型稳步推进</a:t>
            </a:r>
          </a:p>
        </p:txBody>
      </p:sp>
    </p:spTree>
    <p:extLst>
      <p:ext uri="{BB962C8B-B14F-4D97-AF65-F5344CB8AC3E}">
        <p14:creationId xmlns:p14="http://schemas.microsoft.com/office/powerpoint/2010/main" val="165815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HKULUO</dc:creator>
  <cp:lastModifiedBy>HKULUO</cp:lastModifiedBy>
  <cp:revision>1</cp:revision>
  <dcterms:created xsi:type="dcterms:W3CDTF">2016-03-25T02:54:22Z</dcterms:created>
  <dcterms:modified xsi:type="dcterms:W3CDTF">2016-03-25T02:54:38Z</dcterms:modified>
</cp:coreProperties>
</file>