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71" r:id="rId12"/>
    <p:sldId id="266" r:id="rId13"/>
    <p:sldId id="273" r:id="rId14"/>
    <p:sldId id="289" r:id="rId15"/>
    <p:sldId id="267" r:id="rId16"/>
    <p:sldId id="268" r:id="rId17"/>
    <p:sldId id="272" r:id="rId18"/>
    <p:sldId id="287" r:id="rId19"/>
    <p:sldId id="274" r:id="rId20"/>
    <p:sldId id="270" r:id="rId21"/>
    <p:sldId id="275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ED14-51F0-4DA7-9FFC-6AA538331E92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0EEC-7D75-4B32-9207-15CA1771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lambdas in Java 8</a:t>
            </a:r>
            <a:br>
              <a:rPr lang="en-US" dirty="0" smtClean="0"/>
            </a:br>
            <a:r>
              <a:rPr lang="en-US" dirty="0" smtClean="0"/>
              <a:t>&amp; transformations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609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Haoyuan       Dec 4, 2014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simple: with two methods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Queries &amp; Transformations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 / implements </a:t>
            </a:r>
            <a:r>
              <a:rPr lang="en-US" dirty="0" err="1" smtClean="0"/>
              <a:t>FileSysAlg</a:t>
            </a:r>
            <a:r>
              <a:rPr lang="en-US" dirty="0" smtClean="0"/>
              <a:t>&lt;?&gt;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5509154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all file names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24150"/>
            <a:ext cx="6934200" cy="293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all file names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43200"/>
            <a:ext cx="695557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772243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altLang="zh-CN" sz="2800" b="1" dirty="0" smtClean="0"/>
          </a:p>
          <a:p>
            <a:r>
              <a:rPr lang="en-US" altLang="zh-CN" sz="2800" b="1" dirty="0" err="1" smtClean="0"/>
              <a:t>System.out.println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genFS</a:t>
            </a:r>
            <a:r>
              <a:rPr lang="en-US" altLang="zh-CN" sz="2800" b="1" dirty="0" smtClean="0"/>
              <a:t>(new </a:t>
            </a:r>
            <a:r>
              <a:rPr lang="en-US" altLang="zh-CN" sz="2800" b="1" dirty="0"/>
              <a:t>Query</a:t>
            </a:r>
            <a:r>
              <a:rPr lang="en-US" altLang="zh-CN" sz="2800" b="1" dirty="0" smtClean="0"/>
              <a:t>()));</a:t>
            </a:r>
          </a:p>
          <a:p>
            <a:r>
              <a:rPr lang="en-US" altLang="zh-CN" sz="2800" b="1" dirty="0"/>
              <a:t> old.txt    old.txt  abc.txt    old.txt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71600"/>
            <a:ext cx="405647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9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Renaming all the files named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oldName</a:t>
            </a:r>
            <a:r>
              <a:rPr lang="en-US" dirty="0" smtClean="0"/>
              <a:t>::String).</a:t>
            </a:r>
          </a:p>
          <a:p>
            <a:r>
              <a:rPr lang="en-US" dirty="0" smtClean="0"/>
              <a:t>Also we specify a new name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newName</a:t>
            </a:r>
            <a:r>
              <a:rPr lang="en-US" dirty="0" smtClean="0"/>
              <a:t>::String).</a:t>
            </a:r>
          </a:p>
          <a:p>
            <a:r>
              <a:rPr lang="en-US" dirty="0" smtClean="0"/>
              <a:t>Idea: </a:t>
            </a:r>
            <a:r>
              <a:rPr lang="en-US" dirty="0" smtClean="0">
                <a:solidFill>
                  <a:srgbClr val="FF0000"/>
                </a:solidFill>
              </a:rPr>
              <a:t>using “global” variables</a:t>
            </a:r>
          </a:p>
          <a:p>
            <a:pPr lvl="1"/>
            <a:r>
              <a:rPr lang="en-US" dirty="0" smtClean="0"/>
              <a:t>Conquer those cases respectively</a:t>
            </a:r>
          </a:p>
          <a:p>
            <a:pPr lvl="1"/>
            <a:r>
              <a:rPr lang="en-US" dirty="0" smtClean="0"/>
              <a:t>Additional information propagation is not necessary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26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26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sz="2800" b="1" dirty="0" err="1"/>
              <a:t>System.out.println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genFS</a:t>
            </a:r>
            <a:r>
              <a:rPr lang="en-US" altLang="zh-CN" sz="2800" b="1" dirty="0"/>
              <a:t>(new Transform&lt;String&gt; (new Query(), "old.txt", "new.txt")));</a:t>
            </a:r>
            <a:endParaRPr lang="en-US" altLang="zh-CN" sz="2800" dirty="0"/>
          </a:p>
          <a:p>
            <a:r>
              <a:rPr lang="en-US" sz="2800" b="1" dirty="0"/>
              <a:t> new.txt    new.txt  abc.txt    new.txt</a:t>
            </a:r>
            <a:endParaRPr lang="en-US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71600"/>
            <a:ext cx="405647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6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Renaming a specified file.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oldName</a:t>
            </a:r>
            <a:r>
              <a:rPr lang="en-US" dirty="0" smtClean="0"/>
              <a:t>::String).</a:t>
            </a:r>
          </a:p>
          <a:p>
            <a:pPr lvl="1"/>
            <a:r>
              <a:rPr lang="en-US" dirty="0" smtClean="0"/>
              <a:t>(path::List&lt;String&gt;).</a:t>
            </a:r>
          </a:p>
          <a:p>
            <a:r>
              <a:rPr lang="en-US" dirty="0" smtClean="0"/>
              <a:t>Also we specify a new name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newName</a:t>
            </a:r>
            <a:r>
              <a:rPr lang="en-US" dirty="0" smtClean="0"/>
              <a:t>::String).</a:t>
            </a:r>
          </a:p>
          <a:p>
            <a:r>
              <a:rPr lang="en-US" dirty="0" smtClean="0"/>
              <a:t>Idea: </a:t>
            </a:r>
            <a:r>
              <a:rPr lang="en-US" dirty="0" smtClean="0">
                <a:solidFill>
                  <a:srgbClr val="FF0000"/>
                </a:solidFill>
              </a:rPr>
              <a:t>“path” should be passed and modified through the structure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Contextual transformation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what we have in </a:t>
            </a:r>
            <a:r>
              <a:rPr lang="en-US" dirty="0" smtClean="0">
                <a:solidFill>
                  <a:srgbClr val="FF0000"/>
                </a:solidFill>
              </a:rPr>
              <a:t>Haskell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\x -&gt; 2 * x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Function&lt;Integer, Integer&gt; </a:t>
            </a:r>
            <a:r>
              <a:rPr lang="en-US" sz="2800" b="1" dirty="0" err="1" smtClean="0"/>
              <a:t>doubleMe</a:t>
            </a:r>
            <a:r>
              <a:rPr lang="en-US" sz="2800" b="1" dirty="0" smtClean="0"/>
              <a:t> = x -&gt; 2 * x;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pply()</a:t>
            </a:r>
            <a:r>
              <a:rPr lang="en-US" sz="2400" dirty="0" smtClean="0"/>
              <a:t> method in Function</a:t>
            </a:r>
          </a:p>
          <a:p>
            <a:pPr lvl="1"/>
            <a:r>
              <a:rPr lang="en-US" sz="2400" b="1" dirty="0" smtClean="0"/>
              <a:t>final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double5 = </a:t>
            </a:r>
          </a:p>
          <a:p>
            <a:pPr lvl="2">
              <a:buNone/>
            </a:pPr>
            <a:r>
              <a:rPr lang="en-US" sz="2000" b="1" dirty="0" err="1" smtClean="0"/>
              <a:t>doubleMe.apply</a:t>
            </a:r>
            <a:r>
              <a:rPr lang="en-US" sz="2000" b="1" dirty="0" smtClean="0"/>
              <a:t>(5);</a:t>
            </a:r>
          </a:p>
          <a:p>
            <a:pPr lvl="1"/>
            <a:r>
              <a:rPr lang="en-US" sz="2400" b="1" dirty="0"/>
              <a:t>final </a:t>
            </a:r>
            <a:r>
              <a:rPr lang="en-US" sz="2400" b="1" dirty="0" err="1"/>
              <a:t>int</a:t>
            </a:r>
            <a:r>
              <a:rPr lang="en-US" sz="2400" b="1" dirty="0"/>
              <a:t> double5 = </a:t>
            </a:r>
            <a:endParaRPr lang="en-US" sz="2400" b="1" dirty="0" smtClean="0"/>
          </a:p>
          <a:p>
            <a:pPr lvl="2">
              <a:buNone/>
            </a:pPr>
            <a:r>
              <a:rPr lang="en-US" sz="2000" b="1" dirty="0" smtClean="0"/>
              <a:t>((</a:t>
            </a:r>
            <a:r>
              <a:rPr lang="en-US" sz="2000" b="1" dirty="0"/>
              <a:t>Function&lt;Integer, Integer</a:t>
            </a:r>
            <a:r>
              <a:rPr lang="en-US" sz="2000" b="1" dirty="0" smtClean="0"/>
              <a:t>&gt;) x </a:t>
            </a:r>
            <a:r>
              <a:rPr lang="en-US" sz="2000" b="1" dirty="0"/>
              <a:t>-&gt; 2 * x).apply(5);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oldName</a:t>
            </a:r>
            <a:r>
              <a:rPr lang="en-US" dirty="0" smtClean="0"/>
              <a:t> = “old.txt”, </a:t>
            </a:r>
            <a:r>
              <a:rPr lang="en-US" dirty="0" err="1" smtClean="0"/>
              <a:t>newName</a:t>
            </a:r>
            <a:r>
              <a:rPr lang="en-US" dirty="0" smtClean="0"/>
              <a:t> = “new.txt”</a:t>
            </a:r>
          </a:p>
          <a:p>
            <a:r>
              <a:rPr lang="en-US" dirty="0" smtClean="0"/>
              <a:t>path = [“folder1”, “folder2”, “old.txt”]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405647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5339879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19400"/>
            <a:ext cx="91249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5339879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19400"/>
            <a:ext cx="91249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5339879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19400"/>
            <a:ext cx="91249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5339879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19400"/>
            <a:ext cx="91249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5339879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19400"/>
            <a:ext cx="91249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5339879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19400"/>
            <a:ext cx="91249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5339879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276600"/>
            <a:ext cx="6752514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276600"/>
            <a:ext cx="6705600" cy="17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5339879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276600"/>
            <a:ext cx="6752514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sz="2800" b="1" dirty="0"/>
              <a:t>List&lt;String&gt; path = </a:t>
            </a:r>
            <a:r>
              <a:rPr lang="en-US" altLang="zh-CN" sz="2800" b="1" dirty="0" err="1"/>
              <a:t>Arrays.asList</a:t>
            </a:r>
            <a:r>
              <a:rPr lang="en-US" altLang="zh-CN" sz="2800" b="1" dirty="0"/>
              <a:t>(new String</a:t>
            </a:r>
            <a:r>
              <a:rPr lang="en-US" altLang="zh-CN" sz="2800" b="1" dirty="0" smtClean="0"/>
              <a:t>[] {"</a:t>
            </a:r>
            <a:r>
              <a:rPr lang="en-US" altLang="zh-CN" sz="2800" b="1" dirty="0"/>
              <a:t>folder1", "folder2", "old.txt"});</a:t>
            </a:r>
          </a:p>
          <a:p>
            <a:r>
              <a:rPr lang="en-US" altLang="zh-CN" sz="2800" b="1" dirty="0" err="1"/>
              <a:t>System.out.println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genFS</a:t>
            </a:r>
            <a:r>
              <a:rPr lang="en-US" altLang="zh-CN" sz="2800" b="1" dirty="0"/>
              <a:t>(new Transform2&lt;String</a:t>
            </a:r>
            <a:r>
              <a:rPr lang="en-US" altLang="zh-CN" sz="2800" b="1" dirty="0" smtClean="0"/>
              <a:t>&gt; (</a:t>
            </a:r>
            <a:r>
              <a:rPr lang="en-US" altLang="zh-CN" sz="2800" b="1" dirty="0"/>
              <a:t>new Query())).rename(path, "new.txt</a:t>
            </a:r>
            <a:r>
              <a:rPr lang="en-US" altLang="zh-CN" sz="2800" b="1" dirty="0" smtClean="0"/>
              <a:t>"));</a:t>
            </a:r>
          </a:p>
          <a:p>
            <a:r>
              <a:rPr lang="en-US" altLang="zh-CN" sz="2800" b="1" dirty="0"/>
              <a:t> old.txt    new.txt  abc.txt    old.txt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71600"/>
            <a:ext cx="405647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6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Map():: Function -&gt; List -&gt;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method map() takes a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as an argument and returns a new list.</a:t>
            </a:r>
          </a:p>
          <a:p>
            <a:pPr lvl="1"/>
            <a:r>
              <a:rPr lang="en-US" dirty="0" smtClean="0"/>
              <a:t>The same for filter().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map (\x -&gt; 2 * x) [1, 2, 3]</a:t>
            </a:r>
          </a:p>
          <a:p>
            <a:pPr lvl="1"/>
            <a:r>
              <a:rPr lang="en-US" b="1" dirty="0"/>
              <a:t>List&lt;Integer&gt; list1 = </a:t>
            </a:r>
            <a:endParaRPr lang="en-US" b="1" dirty="0" smtClean="0"/>
          </a:p>
          <a:p>
            <a:pPr lvl="2">
              <a:buNone/>
            </a:pPr>
            <a:r>
              <a:rPr lang="en-US" b="1" dirty="0" err="1" smtClean="0"/>
              <a:t>Arrays.asList</a:t>
            </a:r>
            <a:r>
              <a:rPr lang="en-US" b="1" dirty="0" smtClean="0"/>
              <a:t>(new </a:t>
            </a:r>
            <a:r>
              <a:rPr lang="en-US" b="1" dirty="0"/>
              <a:t>Integer[]{-1, 2, -3, 4, 5</a:t>
            </a:r>
            <a:r>
              <a:rPr lang="en-US" b="1" dirty="0" smtClean="0"/>
              <a:t>});</a:t>
            </a:r>
          </a:p>
          <a:p>
            <a:pPr lvl="1"/>
            <a:r>
              <a:rPr lang="en-US" b="1" dirty="0"/>
              <a:t>List&lt;Integer&gt; list2 = </a:t>
            </a:r>
            <a:endParaRPr lang="en-US" b="1" dirty="0" smtClean="0"/>
          </a:p>
          <a:p>
            <a:pPr lvl="2">
              <a:buNone/>
            </a:pPr>
            <a:r>
              <a:rPr lang="en-US" b="1" dirty="0" smtClean="0"/>
              <a:t>list1.stream</a:t>
            </a:r>
            <a:r>
              <a:rPr lang="en-US" b="1" dirty="0"/>
              <a:t>().map(x -&gt; 2 * x).collect(</a:t>
            </a:r>
            <a:r>
              <a:rPr lang="en-US" b="1" dirty="0" err="1"/>
              <a:t>Collectors.toList</a:t>
            </a:r>
            <a:r>
              <a:rPr lang="en-US" b="1" dirty="0"/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with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(…) -&gt; { …; …; return …; 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Runnable</a:t>
            </a:r>
            <a:r>
              <a:rPr lang="en-US" dirty="0" smtClean="0"/>
              <a:t> r: () -&gt; { … }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sumN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65314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interface.</a:t>
            </a:r>
          </a:p>
          <a:p>
            <a:endParaRPr lang="en-US" dirty="0" smtClean="0"/>
          </a:p>
          <a:p>
            <a:r>
              <a:rPr lang="en-US" dirty="0" err="1" smtClean="0"/>
              <a:t>Supperlier</a:t>
            </a:r>
            <a:r>
              <a:rPr lang="en-US" dirty="0" smtClean="0"/>
              <a:t>&lt;T&gt;: something like () -&gt; 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191000"/>
            <a:ext cx="63179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Function composition as the example.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699573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Transformations in OA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Review:</a:t>
            </a:r>
          </a:p>
          <a:p>
            <a:pPr lvl="1"/>
            <a:r>
              <a:rPr lang="en-US" dirty="0" smtClean="0"/>
              <a:t>Object algebra interface</a:t>
            </a:r>
          </a:p>
          <a:p>
            <a:pPr lvl="1"/>
            <a:r>
              <a:rPr lang="en-US" dirty="0" smtClean="0"/>
              <a:t>Query and transformation algebras</a:t>
            </a:r>
          </a:p>
          <a:p>
            <a:pPr lvl="1"/>
            <a:r>
              <a:rPr lang="en-US" dirty="0" smtClean="0"/>
              <a:t>Code generation by Java annotations</a:t>
            </a:r>
          </a:p>
          <a:p>
            <a:r>
              <a:rPr lang="en-US" dirty="0" smtClean="0"/>
              <a:t>Non-contextual transformations</a:t>
            </a:r>
          </a:p>
          <a:p>
            <a:r>
              <a:rPr lang="en-US" dirty="0" smtClean="0"/>
              <a:t>Contextual 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www.novell.com/documentation/nld/nld_deployment/graphics/verzeichnisse_baum_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477752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working on a </a:t>
            </a:r>
            <a:r>
              <a:rPr lang="en-US" dirty="0" smtClean="0">
                <a:solidFill>
                  <a:srgbClr val="FF0000"/>
                </a:solidFill>
              </a:rPr>
              <a:t>data structure</a:t>
            </a:r>
            <a:r>
              <a:rPr lang="en-US" dirty="0" smtClean="0"/>
              <a:t>, with a set of </a:t>
            </a:r>
            <a:r>
              <a:rPr lang="en-US" dirty="0" smtClean="0">
                <a:solidFill>
                  <a:srgbClr val="FF0000"/>
                </a:solidFill>
              </a:rPr>
              <a:t>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 algebra interface</a:t>
            </a:r>
          </a:p>
          <a:p>
            <a:pPr lvl="1"/>
            <a:r>
              <a:rPr lang="en-US" dirty="0" smtClean="0"/>
              <a:t>User-defined data structure</a:t>
            </a:r>
          </a:p>
          <a:p>
            <a:r>
              <a:rPr lang="en-US" dirty="0" smtClean="0"/>
              <a:t>Algebras</a:t>
            </a:r>
          </a:p>
          <a:p>
            <a:pPr lvl="1"/>
            <a:r>
              <a:rPr lang="en-US" dirty="0" smtClean="0"/>
              <a:t>Intuitively…</a:t>
            </a:r>
          </a:p>
          <a:p>
            <a:pPr lvl="1"/>
            <a:r>
              <a:rPr lang="en-US" dirty="0" smtClean="0"/>
              <a:t>Queries: </a:t>
            </a:r>
            <a:r>
              <a:rPr lang="en-US" dirty="0" smtClean="0">
                <a:solidFill>
                  <a:srgbClr val="FF0000"/>
                </a:solidFill>
              </a:rPr>
              <a:t>collecting &amp; processing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Transformations: </a:t>
            </a:r>
            <a:r>
              <a:rPr lang="en-US" dirty="0" smtClean="0">
                <a:solidFill>
                  <a:srgbClr val="FF0000"/>
                </a:solidFill>
              </a:rPr>
              <a:t>modifying</a:t>
            </a:r>
            <a:r>
              <a:rPr lang="en-US" dirty="0" smtClean="0"/>
              <a:t> the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462</Words>
  <Application>Microsoft Office PowerPoint</Application>
  <PresentationFormat>全屏显示(4:3)</PresentationFormat>
  <Paragraphs>121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Theme</vt:lpstr>
      <vt:lpstr>Exploring lambdas in Java 8 &amp; transformations</vt:lpstr>
      <vt:lpstr>Part I: Lambda expressions</vt:lpstr>
      <vt:lpstr>Map():: Function -&gt; List -&gt; List</vt:lpstr>
      <vt:lpstr>Lambdas with statements</vt:lpstr>
      <vt:lpstr>Supplier</vt:lpstr>
      <vt:lpstr>Customized interfaces</vt:lpstr>
      <vt:lpstr>Part II: Transformations in OA </vt:lpstr>
      <vt:lpstr>Example: File System</vt:lpstr>
      <vt:lpstr>Example: File System</vt:lpstr>
      <vt:lpstr>File system interface</vt:lpstr>
      <vt:lpstr>Query</vt:lpstr>
      <vt:lpstr>Query</vt:lpstr>
      <vt:lpstr>Testing</vt:lpstr>
      <vt:lpstr>Testing</vt:lpstr>
      <vt:lpstr>Transformation</vt:lpstr>
      <vt:lpstr>Transformation</vt:lpstr>
      <vt:lpstr>Transformation</vt:lpstr>
      <vt:lpstr>Testing</vt:lpstr>
      <vt:lpstr>Transformation2</vt:lpstr>
      <vt:lpstr>Example</vt:lpstr>
      <vt:lpstr>Transformation2</vt:lpstr>
      <vt:lpstr>Transformation2</vt:lpstr>
      <vt:lpstr>Transformation2</vt:lpstr>
      <vt:lpstr>Transformation2</vt:lpstr>
      <vt:lpstr>Transformation2</vt:lpstr>
      <vt:lpstr>Transformation2</vt:lpstr>
      <vt:lpstr>Transformation2</vt:lpstr>
      <vt:lpstr>Transformation2</vt:lpstr>
      <vt:lpstr>Testing</vt:lpstr>
      <vt:lpstr>Q &amp; A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lambdas in Java 8 &amp; transformations</dc:title>
  <dc:creator>Admin Account</dc:creator>
  <cp:lastModifiedBy>hyzhang</cp:lastModifiedBy>
  <cp:revision>44</cp:revision>
  <dcterms:created xsi:type="dcterms:W3CDTF">2014-12-03T03:54:46Z</dcterms:created>
  <dcterms:modified xsi:type="dcterms:W3CDTF">2014-12-04T10:55:11Z</dcterms:modified>
</cp:coreProperties>
</file>