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Everyone, Today, we gonna talk about Circuit Analyzing.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d0be7e47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d0be7e4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content</a:t>
            </a:r>
            <a:r>
              <a:rPr lang="en-GB"/>
              <a:t> of this video have discussing of What is the Circuit Analyzing, What is the Kirchoff Current Law then How to make Nodal Voltage Analysis, What is </a:t>
            </a:r>
            <a:r>
              <a:rPr lang="en-GB"/>
              <a:t>the Kirchoff Voltage Law then How to make Mesh Current Analysis, in  the final we are going to implement a sample circuit analyzing.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d0be7e4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d0be7e4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cd0be7e4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cd0be7e4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d0be7e4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d0be7e4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d0be7e47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d0be7e47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cd0be7e47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cd0be7e47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6de2ac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6de2ac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d0be7e47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d0be7e47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69275"/>
            <a:ext cx="8222100" cy="11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Circuit Analyzing</a:t>
            </a:r>
            <a:endParaRPr sz="5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140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 HandZ 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208875"/>
            <a:ext cx="2854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Content</a:t>
            </a:r>
            <a:endParaRPr sz="3600"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98100" y="1229875"/>
            <a:ext cx="8234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-GB">
                <a:solidFill>
                  <a:schemeClr val="lt1"/>
                </a:solidFill>
              </a:rPr>
              <a:t>What is the Circuit Analyzing?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-GB">
                <a:solidFill>
                  <a:schemeClr val="lt1"/>
                </a:solidFill>
              </a:rPr>
              <a:t>What is the KCL?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-GB">
                <a:solidFill>
                  <a:schemeClr val="lt1"/>
                </a:solidFill>
              </a:rPr>
              <a:t>How to Make Nodal Voltage Analysis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-GB">
                <a:solidFill>
                  <a:schemeClr val="lt1"/>
                </a:solidFill>
              </a:rPr>
              <a:t>What is the KVL?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-GB">
                <a:solidFill>
                  <a:schemeClr val="lt1"/>
                </a:solidFill>
              </a:rPr>
              <a:t>How to Make Mesh Current Analysis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-GB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Circuit Analyzing?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252175"/>
            <a:ext cx="8679899" cy="339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KCL?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Make Nodal Voltage Analysis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KVL?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Make Mesh Current Analysis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/>
          </a:p>
        </p:txBody>
      </p:sp>
      <p:cxnSp>
        <p:nvCxnSpPr>
          <p:cNvPr id="128" name="Google Shape;128;p20"/>
          <p:cNvCxnSpPr/>
          <p:nvPr/>
        </p:nvCxnSpPr>
        <p:spPr>
          <a:xfrm>
            <a:off x="1392125" y="1854675"/>
            <a:ext cx="18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4143325" y="1930650"/>
            <a:ext cx="18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252175"/>
            <a:ext cx="8679899" cy="339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 For Your Listening</a:t>
            </a:r>
            <a:endParaRPr sz="4800"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598088" y="4140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 HandZ 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