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DC Analysis and Ohm's Law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DC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DC analysis involves studying circuits powered by Direct Current (DC) sources.</a:t>
            </a:r>
          </a:p>
          <a:p>
            <a:r>
              <a:t>• Direct Current flows in one direction, maintaining a constant polarity.</a:t>
            </a:r>
          </a:p>
          <a:p>
            <a:r>
              <a:t>• Essential for analyzing circuits like resistors, capacitors, and inductors under steady-state conditions.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DC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Forms the foundation of electrical engineering concepts.</a:t>
            </a:r>
          </a:p>
          <a:p>
            <a:r>
              <a:t>• Helps in understanding basic circuit laws and behaviors.</a:t>
            </a:r>
          </a:p>
          <a:p>
            <a:r>
              <a:t>• Applicable in designing and troubleshooting electronic circuits.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Ohm's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Ohm's Law is a fundamental principle in electrical engineering.</a:t>
            </a:r>
          </a:p>
          <a:p>
            <a:r>
              <a:t>• Defines the relationship between voltage (V), current (I), and resistance (R).</a:t>
            </a:r>
          </a:p>
          <a:p>
            <a:r>
              <a:t>• Formula: V = I × 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Ohm's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to calculate current, voltage, or resistance in a circuit.</a:t>
            </a:r>
          </a:p>
          <a:p>
            <a:r>
              <a:t>• Essential in circuit design and analysis.</a:t>
            </a:r>
          </a:p>
          <a:p>
            <a:r>
              <a:t>• Aids in determining power consumption: P = V × 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Example:</a:t>
            </a:r>
          </a:p>
          <a:p>
            <a:r>
              <a:t>  Given a resistor of 10 Ω connected to a 5 V DC source, calculate the current.</a:t>
            </a:r>
          </a:p>
          <a:p>
            <a:r>
              <a:t>• Solution:</a:t>
            </a:r>
          </a:p>
          <a:p>
            <a:r>
              <a:t>  Using Ohm's Law: I = V / R</a:t>
            </a:r>
          </a:p>
          <a:p>
            <a:r>
              <a:t>  I = 5 V / 10 Ω = 0.5 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DC analysis focuses on understanding circuits with constant voltage/current.</a:t>
            </a:r>
          </a:p>
          <a:p>
            <a:r>
              <a:t>• Ohm's Law is the cornerstone of electrical circuit analysis.</a:t>
            </a:r>
          </a:p>
          <a:p>
            <a:r>
              <a:t>• Mastery of these concepts is essential for solving real-world electrical problems.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