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DC Analysis and Ohm's Law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Insights into Fundamental Circuit Concepts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DC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DC analysis involves examining electrical circuits powered by Direct Current (DC) sources.</a:t>
            </a:r>
          </a:p>
          <a:p/>
          <a:p>
            <a:r>
              <a:t>Key Objectives:</a:t>
            </a:r>
          </a:p>
          <a:p>
            <a:r>
              <a:t>- Determine currents through components.</a:t>
            </a:r>
          </a:p>
          <a:p>
            <a:r>
              <a:t>- Calculate voltages across components.</a:t>
            </a:r>
          </a:p>
          <a:p>
            <a:r>
              <a:t>- Analyze the steady-state behavior of circuits.</a:t>
            </a:r>
          </a:p>
          <a:p/>
          <a:p>
            <a:r>
              <a:t>Applications:</a:t>
            </a:r>
          </a:p>
          <a:p>
            <a:r>
              <a:t>- Designing power supplies.</a:t>
            </a:r>
          </a:p>
          <a:p>
            <a:r>
              <a:t>- Analyzing battery-operated systems.</a:t>
            </a:r>
          </a:p>
          <a:p>
            <a:r>
              <a:t>- Troubleshooting DC circuits.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in DC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**Resistors (R):** Restrict the flow of current, converting electrical energy into heat.</a:t>
            </a:r>
          </a:p>
          <a:p>
            <a:r>
              <a:t>- **Voltage Sources (V):** Provide constant voltage (e.g., batteries).</a:t>
            </a:r>
          </a:p>
          <a:p>
            <a:r>
              <a:t>- **Current Sources (I):** Provide constant current.</a:t>
            </a:r>
          </a:p>
          <a:p>
            <a:r>
              <a:t>- **Conductors:** Facilitate the flow of electrical charge.</a:t>
            </a:r>
          </a:p>
          <a:p>
            <a:r>
              <a:t>- **Nodes:** Connection points between components.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Ohm's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Ohm's Law is a fundamental relationship in electrical engineering:</a:t>
            </a:r>
          </a:p>
          <a:p/>
          <a:p>
            <a:r>
              <a:t>### V = I × R</a:t>
            </a:r>
          </a:p>
          <a:p/>
          <a:p>
            <a:r>
              <a:t>- **V (Voltage):** The electrical potential difference (volts, V).</a:t>
            </a:r>
          </a:p>
          <a:p>
            <a:r>
              <a:t>- **I (Current):** The flow of electric charge (amperes, A).</a:t>
            </a:r>
          </a:p>
          <a:p>
            <a:r>
              <a:t>- **R (Resistance):** Opposition to current flow (ohms, Ω).</a:t>
            </a:r>
          </a:p>
          <a:p/>
          <a:p>
            <a:r>
              <a:t>This relationship allows engineers to calculate missing parameters in circuits.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Ohm's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Insights:</a:t>
            </a:r>
          </a:p>
          <a:p>
            <a:r>
              <a:t>- Voltage (V) is directly proportional to current (I) for a given resistance (R).</a:t>
            </a:r>
          </a:p>
          <a:p>
            <a:r>
              <a:t>- Increasing resistance decreases current for the same voltage.</a:t>
            </a:r>
          </a:p>
          <a:p/>
          <a:p>
            <a:r>
              <a:t>Practical Example:</a:t>
            </a:r>
          </a:p>
          <a:p>
            <a:r>
              <a:t>A 12V battery connected to a 4Ω resistor produces a current:</a:t>
            </a:r>
          </a:p>
          <a:p>
            <a:r>
              <a:t>### I = V / R = 12 / 4 = 3A.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Visualizing Ohm's Law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000000"/>
            <a:ext cx="9144000" cy="20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Water Pipe Analogy:</a:t>
            </a:r>
          </a:p>
          <a:p>
            <a:r>
              <a:t>- Voltage: Water pressure pushing the flow.</a:t>
            </a:r>
          </a:p>
          <a:p>
            <a:r>
              <a:t>- Current: Amount of water flowing.</a:t>
            </a:r>
          </a:p>
          <a:p>
            <a:r>
              <a:t>- Resistance: Narrowing of the pipe restricting flow.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Ohm's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Designing circuits with specific voltage, current, or resistance requirements.</a:t>
            </a:r>
          </a:p>
          <a:p>
            <a:r>
              <a:t>- Troubleshooting faulty components.</a:t>
            </a:r>
          </a:p>
          <a:p>
            <a:r>
              <a:t>- Ensuring safety by calculating power dissipation (P = V × I).</a:t>
            </a:r>
          </a:p>
          <a:p/>
          <a:p>
            <a:r>
              <a:t>Real-World Example:</a:t>
            </a:r>
          </a:p>
          <a:p>
            <a:r>
              <a:t>In LED circuits, Ohm's Law helps determine the resistor needed to limit current.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Water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water analogy is a common way to visualize electrical concepts:</a:t>
            </a:r>
          </a:p>
          <a:p/>
          <a:p>
            <a:r>
              <a:t>- **Voltage (V):** Similar to water pressure. It pushes water through the pipe, analogous to pushing electrons in a circuit.</a:t>
            </a:r>
          </a:p>
          <a:p>
            <a:r>
              <a:t>- **Current (I):** Comparable to the flow rate of water through the pipe. It represents the flow of electric charge.</a:t>
            </a:r>
          </a:p>
          <a:p>
            <a:r>
              <a:t>- **Resistance (R):** Like a valve or narrowing in a pipe. It restricts the flow of water, just as resistance restricts current.</a:t>
            </a:r>
          </a:p>
          <a:p/>
          <a:p>
            <a:r>
              <a:t>This analogy simplifies understanding of how voltage, current, and resistance interact.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 Analogy Visualized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000000"/>
            <a:ext cx="9144000" cy="20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Imagine:</a:t>
            </a:r>
          </a:p>
          <a:p>
            <a:r>
              <a:t>- **High pressure (Voltage):** Pushes water harder.</a:t>
            </a:r>
          </a:p>
          <a:p>
            <a:r>
              <a:t>- **Wide pipe (Low Resistance):** Allows more water (Current) to flow.</a:t>
            </a:r>
          </a:p>
          <a:p>
            <a:r>
              <a:t>- **Narrow pipe (High Resistance):** Restricts water flow.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