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Cheng" userId="623c4132-0d4e-4067-90ca-2fc6a34a6287" providerId="ADAL" clId="{334BE706-D5DF-4467-9B58-04993A82C453}"/>
    <pc:docChg chg="addSld modSld">
      <pc:chgData name="Edward Cheng" userId="623c4132-0d4e-4067-90ca-2fc6a34a6287" providerId="ADAL" clId="{334BE706-D5DF-4467-9B58-04993A82C453}" dt="2025-03-02T12:33:41.123" v="23" actId="122"/>
      <pc:docMkLst>
        <pc:docMk/>
      </pc:docMkLst>
      <pc:sldChg chg="modSp mod">
        <pc:chgData name="Edward Cheng" userId="623c4132-0d4e-4067-90ca-2fc6a34a6287" providerId="ADAL" clId="{334BE706-D5DF-4467-9B58-04993A82C453}" dt="2025-03-02T12:33:17.667" v="20" actId="403"/>
        <pc:sldMkLst>
          <pc:docMk/>
          <pc:sldMk cId="4084192924" sldId="256"/>
        </pc:sldMkLst>
        <pc:spChg chg="mod">
          <ac:chgData name="Edward Cheng" userId="623c4132-0d4e-4067-90ca-2fc6a34a6287" providerId="ADAL" clId="{334BE706-D5DF-4467-9B58-04993A82C453}" dt="2025-03-02T12:33:01.337" v="1" actId="255"/>
          <ac:spMkLst>
            <pc:docMk/>
            <pc:sldMk cId="4084192924" sldId="256"/>
            <ac:spMk id="2" creationId="{3A31A0AE-1DC9-3502-1E81-2DA88B0D4765}"/>
          </ac:spMkLst>
        </pc:spChg>
        <pc:spChg chg="mod">
          <ac:chgData name="Edward Cheng" userId="623c4132-0d4e-4067-90ca-2fc6a34a6287" providerId="ADAL" clId="{334BE706-D5DF-4467-9B58-04993A82C453}" dt="2025-03-02T12:33:17.667" v="20" actId="403"/>
          <ac:spMkLst>
            <pc:docMk/>
            <pc:sldMk cId="4084192924" sldId="256"/>
            <ac:spMk id="3" creationId="{C53DA3AB-053A-C388-784C-1A373628F343}"/>
          </ac:spMkLst>
        </pc:spChg>
      </pc:sldChg>
      <pc:sldChg chg="modSp new mod">
        <pc:chgData name="Edward Cheng" userId="623c4132-0d4e-4067-90ca-2fc6a34a6287" providerId="ADAL" clId="{334BE706-D5DF-4467-9B58-04993A82C453}" dt="2025-03-02T12:33:41.123" v="23" actId="122"/>
        <pc:sldMkLst>
          <pc:docMk/>
          <pc:sldMk cId="707257727" sldId="257"/>
        </pc:sldMkLst>
        <pc:spChg chg="mod">
          <ac:chgData name="Edward Cheng" userId="623c4132-0d4e-4067-90ca-2fc6a34a6287" providerId="ADAL" clId="{334BE706-D5DF-4467-9B58-04993A82C453}" dt="2025-03-02T12:33:41.123" v="23" actId="122"/>
          <ac:spMkLst>
            <pc:docMk/>
            <pc:sldMk cId="707257727" sldId="257"/>
            <ac:spMk id="2" creationId="{BADA66E1-FD8E-4D9A-A650-5A332DE466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A84A9AC-DA84-483D-BC8B-D4B61D98567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13C47F6-27DD-410D-B045-39F8485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2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AC-DA84-483D-BC8B-D4B61D98567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47F6-27DD-410D-B045-39F8485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84A9AC-DA84-483D-BC8B-D4B61D98567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3C47F6-27DD-410D-B045-39F8485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80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84A9AC-DA84-483D-BC8B-D4B61D98567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3C47F6-27DD-410D-B045-39F848576F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5934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84A9AC-DA84-483D-BC8B-D4B61D98567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3C47F6-27DD-410D-B045-39F8485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22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AC-DA84-483D-BC8B-D4B61D98567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47F6-27DD-410D-B045-39F8485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9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AC-DA84-483D-BC8B-D4B61D98567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47F6-27DD-410D-B045-39F8485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AC-DA84-483D-BC8B-D4B61D98567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47F6-27DD-410D-B045-39F8485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23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84A9AC-DA84-483D-BC8B-D4B61D98567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3C47F6-27DD-410D-B045-39F8485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3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AC-DA84-483D-BC8B-D4B61D98567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47F6-27DD-410D-B045-39F8485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5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A84A9AC-DA84-483D-BC8B-D4B61D98567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3C47F6-27DD-410D-B045-39F8485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1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AC-DA84-483D-BC8B-D4B61D98567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47F6-27DD-410D-B045-39F8485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5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AC-DA84-483D-BC8B-D4B61D98567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47F6-27DD-410D-B045-39F8485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4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AC-DA84-483D-BC8B-D4B61D98567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47F6-27DD-410D-B045-39F8485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AC-DA84-483D-BC8B-D4B61D98567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47F6-27DD-410D-B045-39F8485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3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AC-DA84-483D-BC8B-D4B61D98567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47F6-27DD-410D-B045-39F8485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A9AC-DA84-483D-BC8B-D4B61D98567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47F6-27DD-410D-B045-39F8485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A9AC-DA84-483D-BC8B-D4B61D98567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C47F6-27DD-410D-B045-39F84857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7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A0AE-1DC9-3502-1E81-2DA88B0D4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033" y="1266958"/>
            <a:ext cx="6248624" cy="452845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Web Vulnerability Scanner – AI Website VS traditional website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DA3AB-053A-C388-784C-1A373628F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486" y="1266958"/>
            <a:ext cx="2569028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sz="24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COMP3000HK Computing Project</a:t>
            </a:r>
          </a:p>
          <a:p>
            <a:pPr algn="r"/>
            <a:r>
              <a:rPr lang="en-US" sz="2400" dirty="0">
                <a:solidFill>
                  <a:srgbClr val="FFFFFF"/>
                </a:solidFill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Cheng Choi Ming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9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66E1-FD8E-4D9A-A650-5A332DE4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91C38-5618-00DC-E65F-A66FFC996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77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Arial</vt:lpstr>
      <vt:lpstr>Century Gothic</vt:lpstr>
      <vt:lpstr>Vapor Trail</vt:lpstr>
      <vt:lpstr>Web Vulnerability Scanner – AI Website VS traditional website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Edward Cheng</dc:creator>
  <cp:lastModifiedBy>Edward Cheng</cp:lastModifiedBy>
  <cp:revision>1</cp:revision>
  <dcterms:created xsi:type="dcterms:W3CDTF">2025-03-02T12:19:11Z</dcterms:created>
  <dcterms:modified xsi:type="dcterms:W3CDTF">2025-03-02T12:33:43Z</dcterms:modified>
</cp:coreProperties>
</file>