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72" r:id="rId5"/>
    <p:sldId id="273" r:id="rId6"/>
    <p:sldId id="274" r:id="rId7"/>
    <p:sldId id="262" r:id="rId8"/>
    <p:sldId id="258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61" r:id="rId17"/>
    <p:sldId id="270" r:id="rId18"/>
    <p:sldId id="271" r:id="rId19"/>
    <p:sldId id="259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736A8-EA7D-F481-4531-1120280DA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A37C4-F27A-49E4-434D-B9F19DAB5D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A3415-71E8-2BB8-0856-A809BB3AE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626DF-89CA-499B-ADC7-7D5E9BC101DA}" type="datetimeFigureOut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8E23F-2176-AFE5-E7B1-D366DA05C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AD574-9B2D-78D8-6F84-F527DDC62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29BC-924E-4747-ADED-CF7A056CD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8734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E13EF-4BE5-69DE-263F-9A1DDBDFC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7B18BC-9467-CE82-57C2-054B55D5B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445B5-5D0F-A393-A7FB-92DC385C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626DF-89CA-499B-ADC7-7D5E9BC101DA}" type="datetimeFigureOut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0A298-128A-6CCE-487B-4250D3052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9AAF7-8CD1-6161-1790-0FE708EDD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29BC-924E-4747-ADED-CF7A056CD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2259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56322A-4472-3E32-0652-EB747A468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53208B-11FF-01D8-6D9C-1F3CB1F1C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919E6-13CE-85FC-6606-9480263A1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626DF-89CA-499B-ADC7-7D5E9BC101DA}" type="datetimeFigureOut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F45D1-C6BF-D0B8-03F1-72685991A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D55E2-A87D-1EBF-F845-22A1BC46C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29BC-924E-4747-ADED-CF7A056CD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3886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DA37E-A3ED-B426-9DCF-F3874C707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D51EE-6371-5A7E-5FD3-96CB60860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E484B-02DC-47C7-DAB7-431B328C3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626DF-89CA-499B-ADC7-7D5E9BC101DA}" type="datetimeFigureOut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FA75A-53D4-8105-F973-18D429661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2E3C3-1AC2-CA8F-922A-1FB9BB631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29BC-924E-4747-ADED-CF7A056CD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502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9F241-D014-3085-2D55-5F39C260F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BABD9-B709-1432-A03B-45EE0FDA4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993DD-2C1A-A1D6-8F59-909F667AA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626DF-89CA-499B-ADC7-7D5E9BC101DA}" type="datetimeFigureOut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3D82C-A29A-2A6B-8180-7AB4F27CC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322C9-684C-DE3F-6B4D-1D0DB83FA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29BC-924E-4747-ADED-CF7A056CD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2550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7A9EE-77AF-DD21-E713-0E7484B9C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E782B-3781-D166-40A5-46348BD9D2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9D3C9-9B19-DF3F-915E-D0DCB5DD7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7AB22-8FD9-0456-FED4-73E40B206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626DF-89CA-499B-ADC7-7D5E9BC101DA}" type="datetimeFigureOut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4E213-2878-53DD-C27C-F35695D98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92F88-5625-9FEC-F2DA-C7A4F2D2E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29BC-924E-4747-ADED-CF7A056CD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1932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7E5BC-D14B-1037-05F5-12570D1F4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9C9C8-04D7-7DAD-E36C-C18745DA6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A56A67-598F-07F4-599F-8848B6960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B55F55-D310-A7D7-051F-391307246C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850E67-2DCA-5DC1-DF03-21EA14F16A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87B56E-2C68-0784-8F1F-E15A1B58E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626DF-89CA-499B-ADC7-7D5E9BC101DA}" type="datetimeFigureOut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486271-1F24-10D2-A837-42C2F5512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C6AC5-46E8-48BA-188C-89084FBFB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29BC-924E-4747-ADED-CF7A056CD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457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50C0A-E47F-0F98-5128-074697ADF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7BA40-E832-2B04-0558-BEC88C28B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626DF-89CA-499B-ADC7-7D5E9BC101DA}" type="datetimeFigureOut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690C4E-7E31-657C-3FDC-40AC72DDA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FF523-2E48-4F06-F5FA-B1B991A47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29BC-924E-4747-ADED-CF7A056CD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9505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95B082-8F82-E2E1-016A-DA27D6965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626DF-89CA-499B-ADC7-7D5E9BC101DA}" type="datetimeFigureOut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150C12-1700-606F-EBE5-6FAF0F431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05A46A-B77A-0384-319F-49F63F76E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29BC-924E-4747-ADED-CF7A056CD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3727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983B0-ED50-0F59-B450-5769F9B03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68EEF-26D9-FF8A-8DC6-E8D67D1DE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DCFBA7-219F-CB87-7268-134D7D4AC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3A610C-05C9-1217-DC21-B4760E3E6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626DF-89CA-499B-ADC7-7D5E9BC101DA}" type="datetimeFigureOut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FD713-2166-B69B-C0B1-F7468F07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94DCF-4B6C-20A0-8EBF-75B5103DD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29BC-924E-4747-ADED-CF7A056CD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1106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1C545-FD07-DCC7-BEDC-DD638492A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EBE230-2AB6-0DEC-2797-D22DD45E25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F62F3-85E2-EABF-0C58-E0A2675ED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B165E-280A-E774-F62E-8AABF8660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626DF-89CA-499B-ADC7-7D5E9BC101DA}" type="datetimeFigureOut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74343-576C-6B6D-901C-90B9063AC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49DF3-D9F3-FCDB-AC41-4F63220C7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29BC-924E-4747-ADED-CF7A056CD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596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CC4ADC-26B2-5CAE-3F61-08FFD9C6E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C91A2-229C-C375-1557-5805A778B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1969D-3023-0A84-8886-206AD8B0DA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626DF-89CA-499B-ADC7-7D5E9BC101DA}" type="datetimeFigureOut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2A903-4D13-A921-6BF4-95ADC7FCA9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BA7E6-D993-84F8-E30D-75E53F11A7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329BC-924E-4747-ADED-CF7A056CD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725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14F1E-40C7-A57C-175B-B2EB923543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TW" dirty="0"/>
            </a:br>
            <a:r>
              <a:rPr lang="en-US" altLang="zh-TW" dirty="0"/>
              <a:t>COMP2003HK Computing Group Project (22/AY/AUNS/M)</a:t>
            </a:r>
            <a:br>
              <a:rPr lang="en-US" altLang="zh-TW" dirty="0"/>
            </a:br>
            <a:r>
              <a:rPr lang="en-US" altLang="zh-TW" dirty="0"/>
              <a:t>Group-7</a:t>
            </a:r>
            <a:endParaRPr lang="zh-TW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6098C3-7623-FCB0-2B3E-E4356C269F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 KWOK KA KIT (Scrum Master)  </a:t>
            </a:r>
          </a:p>
          <a:p>
            <a:r>
              <a:rPr lang="en-US" altLang="zh-TW" dirty="0"/>
              <a:t>YIP KIN WANG (Technical Manager) </a:t>
            </a:r>
          </a:p>
          <a:p>
            <a:r>
              <a:rPr lang="en-US" altLang="zh-TW" dirty="0"/>
              <a:t>NG KA WAI Davina (Product Owner) </a:t>
            </a:r>
            <a:endParaRPr lang="zh-TW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9C9730-97E7-8C24-8F3C-AB7D276A5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195" y="2999133"/>
            <a:ext cx="20574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776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EBD00-1AFB-BAC6-CE70-4B0EDC94F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Prototype-Webpage design- user </a:t>
            </a:r>
            <a:r>
              <a:rPr lang="en-US" altLang="zh-TW" dirty="0" err="1"/>
              <a:t>regisration</a:t>
            </a:r>
            <a:endParaRPr lang="zh-TW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E0FA5A-97A9-A234-3B07-242C18CEA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2973" y="1825625"/>
            <a:ext cx="6146053" cy="4351338"/>
          </a:xfrm>
        </p:spPr>
      </p:pic>
    </p:spTree>
    <p:extLst>
      <p:ext uri="{BB962C8B-B14F-4D97-AF65-F5344CB8AC3E}">
        <p14:creationId xmlns:p14="http://schemas.microsoft.com/office/powerpoint/2010/main" val="530363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262C-326B-A6A9-22C5-B55CCF2A8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Prototype-Webpage design- bird list</a:t>
            </a:r>
            <a:endParaRPr lang="zh-TW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7B3E12-466C-F4E8-BE05-9CDD8FF32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9101" y="1825625"/>
            <a:ext cx="6113798" cy="4351338"/>
          </a:xfrm>
        </p:spPr>
      </p:pic>
    </p:spTree>
    <p:extLst>
      <p:ext uri="{BB962C8B-B14F-4D97-AF65-F5344CB8AC3E}">
        <p14:creationId xmlns:p14="http://schemas.microsoft.com/office/powerpoint/2010/main" val="3418117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262C-326B-A6A9-22C5-B55CCF2A8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Prototype-Webpage design- update news</a:t>
            </a:r>
            <a:endParaRPr lang="zh-TW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521DA1-99DE-58D0-E41D-F738D5E47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9905" y="1825625"/>
            <a:ext cx="6112190" cy="4351338"/>
          </a:xfrm>
        </p:spPr>
      </p:pic>
    </p:spTree>
    <p:extLst>
      <p:ext uri="{BB962C8B-B14F-4D97-AF65-F5344CB8AC3E}">
        <p14:creationId xmlns:p14="http://schemas.microsoft.com/office/powerpoint/2010/main" val="2990862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262C-326B-A6A9-22C5-B55CCF2A8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Prototype-Webpage design- forgot password</a:t>
            </a:r>
            <a:endParaRPr lang="zh-TW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53C1C4-9E44-C080-2395-0F2C8964C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5839" y="1825625"/>
            <a:ext cx="6100322" cy="4351338"/>
          </a:xfrm>
        </p:spPr>
      </p:pic>
    </p:spTree>
    <p:extLst>
      <p:ext uri="{BB962C8B-B14F-4D97-AF65-F5344CB8AC3E}">
        <p14:creationId xmlns:p14="http://schemas.microsoft.com/office/powerpoint/2010/main" val="2472552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262C-326B-A6A9-22C5-B55CCF2A8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Prototype-Webpage design- create new bird</a:t>
            </a:r>
            <a:endParaRPr lang="zh-TW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85BDE0-03A6-C32F-8D2A-E8C65B04A8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1614" y="1825625"/>
            <a:ext cx="6108771" cy="4351338"/>
          </a:xfrm>
        </p:spPr>
      </p:pic>
    </p:spTree>
    <p:extLst>
      <p:ext uri="{BB962C8B-B14F-4D97-AF65-F5344CB8AC3E}">
        <p14:creationId xmlns:p14="http://schemas.microsoft.com/office/powerpoint/2010/main" val="2402157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262C-326B-A6A9-22C5-B55CCF2A8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Prototype-Webpage design-search page</a:t>
            </a:r>
            <a:endParaRPr lang="zh-TW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85BDE0-03A6-C32F-8D2A-E8C65B04A8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1614" y="1825625"/>
            <a:ext cx="6108771" cy="4351338"/>
          </a:xfrm>
        </p:spPr>
      </p:pic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EB1790CD-2CFA-ABB3-51AF-DDA83CBB4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188" y="1825625"/>
            <a:ext cx="611562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626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84807-51CB-A184-7BFD-BD7728FA7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Prototype-App design-first page</a:t>
            </a:r>
            <a:endParaRPr lang="zh-TW" alt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6C1C78F-03E6-0D41-6117-0212535AB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0023" y="1825625"/>
            <a:ext cx="1971954" cy="4351338"/>
          </a:xfrm>
        </p:spPr>
      </p:pic>
    </p:spTree>
    <p:extLst>
      <p:ext uri="{BB962C8B-B14F-4D97-AF65-F5344CB8AC3E}">
        <p14:creationId xmlns:p14="http://schemas.microsoft.com/office/powerpoint/2010/main" val="1136054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84807-51CB-A184-7BFD-BD7728FA7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Prototype-App design- record</a:t>
            </a:r>
            <a:endParaRPr lang="zh-TW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BD7ECF-C317-BA7F-B75D-940A1727DC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5879" y="1825625"/>
            <a:ext cx="1940242" cy="4351338"/>
          </a:xfrm>
        </p:spPr>
      </p:pic>
    </p:spTree>
    <p:extLst>
      <p:ext uri="{BB962C8B-B14F-4D97-AF65-F5344CB8AC3E}">
        <p14:creationId xmlns:p14="http://schemas.microsoft.com/office/powerpoint/2010/main" val="1296130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84807-51CB-A184-7BFD-BD7728FA7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Prototype-App design-Create New Bird</a:t>
            </a:r>
            <a:endParaRPr lang="zh-TW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AD3388-E42B-C424-82DD-2E7C98AFE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7761" y="1825625"/>
            <a:ext cx="1956478" cy="4351338"/>
          </a:xfrm>
        </p:spPr>
      </p:pic>
    </p:spTree>
    <p:extLst>
      <p:ext uri="{BB962C8B-B14F-4D97-AF65-F5344CB8AC3E}">
        <p14:creationId xmlns:p14="http://schemas.microsoft.com/office/powerpoint/2010/main" val="3735516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6F9F6-BEB1-ACB2-3EF8-85B16DF8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Project Plan overview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EA9FC-CF42-2986-6A41-5A918F05D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 are ready for all part, after the meeting we get change for some part. Our team start to doing hold webpage and app now.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5554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E130E-D307-0ABB-C87C-A80C971A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Content</a:t>
            </a:r>
            <a:endParaRPr lang="zh-TW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914FE-86AF-F44B-54C0-B8F934788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Project aims</a:t>
            </a:r>
          </a:p>
          <a:p>
            <a:r>
              <a:rPr lang="en-US" altLang="zh-TW" dirty="0"/>
              <a:t>Prototype</a:t>
            </a:r>
          </a:p>
          <a:p>
            <a:pPr lvl="1"/>
            <a:r>
              <a:rPr lang="en-US" altLang="zh-TW" dirty="0"/>
              <a:t>Webpage design</a:t>
            </a:r>
          </a:p>
          <a:p>
            <a:pPr lvl="1"/>
            <a:r>
              <a:rPr lang="en-US" altLang="zh-TW" dirty="0"/>
              <a:t>App design</a:t>
            </a:r>
          </a:p>
          <a:p>
            <a:r>
              <a:rPr lang="en-US" altLang="zh-TW" dirty="0"/>
              <a:t>Project Plan overview</a:t>
            </a:r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3190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5D33D-F5FB-A4D2-2FBF-E9C241686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Project aims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27368-05C9-8E47-5F1A-BCE349949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/>
            <a:r>
              <a:rPr lang="en-US" altLang="zh-TW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Client introduces on project scope which the project covers the following services: </a:t>
            </a:r>
            <a:endParaRPr lang="en-US" altLang="zh-TW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altLang="zh-TW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Build a public website and build a mobile app(or muti-platform website)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altLang="zh-TW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Provide options for researcher to upload photos either by web or app or both.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altLang="zh-TW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Design and develop content management system for admin user to update website content.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altLang="zh-TW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Perform system testing and security check to ensure the project is in the right track. 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6232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5D33D-F5FB-A4D2-2FBF-E9C241686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Project aims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27368-05C9-8E47-5F1A-BCE349949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/>
            <a:r>
              <a:rPr lang="en-US" altLang="zh-TW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Client provides information on current environment of existing website. </a:t>
            </a:r>
            <a:endParaRPr lang="en-US" altLang="zh-TW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altLang="zh-TW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Provide a platform for the public to record the rare species in Hong Kong and share their findings by uploading photos of the extralimital species. 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altLang="zh-TW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Server stores the photos uploaded by the public via web.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altLang="zh-TW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List of Hong Kong Birds will be published on the official website and app.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altLang="zh-TW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Keep the public abreast of the latest news and activities related to the organization.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altLang="zh-TW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Survey form in excel format is used to gather surveyor information, such as location, date, time, name of surveyor, photo.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altLang="zh-TW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Species information form in excel format is used to record rare species exist location, name of surveyor, photo. 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6777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5D33D-F5FB-A4D2-2FBF-E9C241686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Project aims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27368-05C9-8E47-5F1A-BCE349949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rtl="0" fontAlgn="base"/>
            <a:r>
              <a:rPr lang="en-US" altLang="zh-TW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Client present user requirements and scope of work. </a:t>
            </a:r>
            <a:endParaRPr lang="en-US" altLang="zh-TW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altLang="zh-TW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n-US" altLang="zh-TW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altLang="zh-TW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Front-end applications (Web and app): </a:t>
            </a:r>
            <a:endParaRPr lang="en-US" altLang="zh-TW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altLang="zh-TW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Bilingual website (English and Chinese)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altLang="zh-TW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Public submission: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altLang="zh-TW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Collect Species seen before by uploading information such as Date / Time / Location / Date / Time / Location / amount of birds / range of birds in the same species / types of species can be chosen.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altLang="zh-TW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Share how they interact with birds.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altLang="zh-TW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Submit photos or videos for publishing approval (must include in each submission)  </a:t>
            </a:r>
          </a:p>
          <a:p>
            <a:pPr algn="l" rtl="0" fontAlgn="base"/>
            <a:r>
              <a:rPr lang="en-US" altLang="zh-TW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n-US" altLang="zh-TW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altLang="zh-TW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Content Management System (CMS): </a:t>
            </a:r>
            <a:endParaRPr lang="en-US" altLang="zh-TW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altLang="zh-TW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Set roles: Admin and Moderator. Admin is the highest-level role permission. Admin can modify system content and delete posts.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altLang="zh-TW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Allows public posts and likes. Approval process given to CMS Admin to avoid public inappropriate comments.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altLang="zh-TW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Enable moderator approval. Survey record need to be approved by the moderator.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altLang="zh-TW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Notifications on/off 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altLang="zh-TW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Web / App content editing </a:t>
            </a:r>
          </a:p>
          <a:p>
            <a:pPr algn="l" rtl="0" fontAlgn="base"/>
            <a:endParaRPr lang="en-US" altLang="zh-TW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678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5D33D-F5FB-A4D2-2FBF-E9C241686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Project aims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27368-05C9-8E47-5F1A-BCE349949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/>
            <a:r>
              <a:rPr lang="en-US" altLang="zh-TW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Client concerns on the security level of major deliverables and the potential vulnerabilities. Technical measures include encryption, store and use of data. </a:t>
            </a:r>
            <a:endParaRPr lang="en-US" altLang="zh-TW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altLang="zh-TW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protection is important.  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altLang="zh-TW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Limiting the types and amount of personal data collected could minimize the risk of data jeopardize on unused personal private data.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altLang="zh-TW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is encouraged to address data encryption at rest and/or in movement to prevent data breach.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altLang="zh-TW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Add an ownership of copyright notice to remind not to steal the photos and improper use of photos.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altLang="zh-TW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Photography usage rights agreement provided to public before he/she uploads photos.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altLang="zh-TW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Copy and paste images is not preferred. Project Team need to provide solution to cater this issue. 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6877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8B95E-1F5A-4D57-019C-E00E502B7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Prototype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636A1-6688-127C-B7D0-AF5133C5B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this part, our team ready webpage and app side design, the design for both a the same design.</a:t>
            </a:r>
          </a:p>
          <a:p>
            <a:endParaRPr lang="en-US" altLang="zh-TW" dirty="0"/>
          </a:p>
          <a:p>
            <a:r>
              <a:rPr lang="en-US" altLang="zh-TW" dirty="0"/>
              <a:t>This is a first round design, having update design on second round.</a:t>
            </a:r>
          </a:p>
          <a:p>
            <a:endParaRPr lang="en-US" altLang="zh-TW" dirty="0"/>
          </a:p>
          <a:p>
            <a:r>
              <a:rPr lang="en-US" altLang="zh-TW" dirty="0"/>
              <a:t>The next page shows the webpage design and app side design.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0606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84807-51CB-A184-7BFD-BD7728FA7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Prototype-Webpage design-First page</a:t>
            </a:r>
            <a:endParaRPr lang="zh-TW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89AC56-D971-8CFA-15A2-BE45D666D4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0063" y="1825625"/>
            <a:ext cx="6091873" cy="4351338"/>
          </a:xfrm>
        </p:spPr>
      </p:pic>
    </p:spTree>
    <p:extLst>
      <p:ext uri="{BB962C8B-B14F-4D97-AF65-F5344CB8AC3E}">
        <p14:creationId xmlns:p14="http://schemas.microsoft.com/office/powerpoint/2010/main" val="3571916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21D8D-F17A-AF29-5F81-2821A332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Prototype-Webpage design-Login page</a:t>
            </a:r>
            <a:endParaRPr lang="zh-TW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2B985A-7F86-243F-A3D6-0B468658F7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3317" y="1825625"/>
            <a:ext cx="6105365" cy="4351338"/>
          </a:xfrm>
        </p:spPr>
      </p:pic>
    </p:spTree>
    <p:extLst>
      <p:ext uri="{BB962C8B-B14F-4D97-AF65-F5344CB8AC3E}">
        <p14:creationId xmlns:p14="http://schemas.microsoft.com/office/powerpoint/2010/main" val="127017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5D494B21C65648814B6CFB42314A2F" ma:contentTypeVersion="9" ma:contentTypeDescription="Create a new document." ma:contentTypeScope="" ma:versionID="d78b01ea764811fd1785e8f694dc7d1e">
  <xsd:schema xmlns:xsd="http://www.w3.org/2001/XMLSchema" xmlns:xs="http://www.w3.org/2001/XMLSchema" xmlns:p="http://schemas.microsoft.com/office/2006/metadata/properties" xmlns:ns2="1080d21f-4fee-4db6-ba2b-b23caba88970" xmlns:ns3="5e90a825-8730-430a-976f-45d5a2b0cde9" targetNamespace="http://schemas.microsoft.com/office/2006/metadata/properties" ma:root="true" ma:fieldsID="fb1ccf53d151cab3f82132ba2fb7c332" ns2:_="" ns3:_="">
    <xsd:import namespace="1080d21f-4fee-4db6-ba2b-b23caba88970"/>
    <xsd:import namespace="5e90a825-8730-430a-976f-45d5a2b0cd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80d21f-4fee-4db6-ba2b-b23caba889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c2436211-1ade-492a-a617-36d0ab6ef03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90a825-8730-430a-976f-45d5a2b0cde9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67918827-17af-41d4-81a1-63d4894950e4}" ma:internalName="TaxCatchAll" ma:showField="CatchAllData" ma:web="5e90a825-8730-430a-976f-45d5a2b0cd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e90a825-8730-430a-976f-45d5a2b0cde9" xsi:nil="true"/>
    <lcf76f155ced4ddcb4097134ff3c332f xmlns="1080d21f-4fee-4db6-ba2b-b23caba8897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8148780-4386-4F75-8866-4EAD7DB76268}"/>
</file>

<file path=customXml/itemProps2.xml><?xml version="1.0" encoding="utf-8"?>
<ds:datastoreItem xmlns:ds="http://schemas.openxmlformats.org/officeDocument/2006/customXml" ds:itemID="{740D22CE-F9B8-4A7A-86D0-945BEF5F5A6D}"/>
</file>

<file path=customXml/itemProps3.xml><?xml version="1.0" encoding="utf-8"?>
<ds:datastoreItem xmlns:ds="http://schemas.openxmlformats.org/officeDocument/2006/customXml" ds:itemID="{7F149742-9B30-4079-9DE6-E124DED9CD3E}"/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658</Words>
  <Application>Microsoft Office PowerPoint</Application>
  <PresentationFormat>Widescreen</PresentationFormat>
  <Paragraphs>69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Segoe UI</vt:lpstr>
      <vt:lpstr>Office Theme</vt:lpstr>
      <vt:lpstr> COMP2003HK Computing Group Project (22/AY/AUNS/M) Group-7</vt:lpstr>
      <vt:lpstr>Content</vt:lpstr>
      <vt:lpstr>Project aims</vt:lpstr>
      <vt:lpstr>Project aims</vt:lpstr>
      <vt:lpstr>Project aims</vt:lpstr>
      <vt:lpstr>Project aims</vt:lpstr>
      <vt:lpstr>Prototype</vt:lpstr>
      <vt:lpstr>Prototype-Webpage design-First page</vt:lpstr>
      <vt:lpstr>Prototype-Webpage design-Login page</vt:lpstr>
      <vt:lpstr>Prototype-Webpage design- user regisration</vt:lpstr>
      <vt:lpstr>Prototype-Webpage design- bird list</vt:lpstr>
      <vt:lpstr>Prototype-Webpage design- update news</vt:lpstr>
      <vt:lpstr>Prototype-Webpage design- forgot password</vt:lpstr>
      <vt:lpstr>Prototype-Webpage design- create new bird</vt:lpstr>
      <vt:lpstr>Prototype-Webpage design-search page</vt:lpstr>
      <vt:lpstr>Prototype-App design-first page</vt:lpstr>
      <vt:lpstr>Prototype-App design- record</vt:lpstr>
      <vt:lpstr>Prototype-App design-Create New Bird</vt:lpstr>
      <vt:lpstr>Project Plan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COMP2003HK Computing Group Project (22/AY/AUNS/M) Group-7</dc:title>
  <dc:creator>(s) Ka K Kwok 1</dc:creator>
  <cp:lastModifiedBy>(s) Ka K Kwok 1</cp:lastModifiedBy>
  <cp:revision>2</cp:revision>
  <dcterms:created xsi:type="dcterms:W3CDTF">2023-01-13T12:11:33Z</dcterms:created>
  <dcterms:modified xsi:type="dcterms:W3CDTF">2023-01-13T12:24:28Z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0x0101004A5D494B21C65648814B6CFB42314A2F</vt:lpwstr>
  </property>
</Properties>
</file>