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Fermium Fm 100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Patrick Ryan, Julian Cannon, Clayton Shaver, &amp; Harrison Kuzbyt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74" y="1445675"/>
            <a:ext cx="8167950" cy="7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Possible Future Plans/Features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Choose a difficulty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Mobile platform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Highscore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Change description database, use at high schools with their material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More GUI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044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Conclusion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project was a great way to experience the software development at every stage in the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learned to work in a team and deal with different issues as they came up.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we would do differently: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GUI library (we used libgdx, it got the job done, but was not user friendly)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Overall great experience, thank you for the opportunity to develop this game!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What we are giving you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Source files (code) in a .zip file containing: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descriptions (text file)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presentation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jar file (executable)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ReadMe describing how to play the game as well as update element descriptions.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Presentation outline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0916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Overview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Architecture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Demonstration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Future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Game Overview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Game goal:  A fun way for kids of all ages to learn and interact with elements of the periodic table.</a:t>
            </a:r>
          </a:p>
          <a:p>
            <a:pPr indent="-228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How it works?!</a:t>
            </a:r>
          </a:p>
          <a:p>
            <a:pPr indent="-228600" lvl="1" marL="914400" rtl="0">
              <a:spcBef>
                <a:spcPts val="0"/>
              </a:spcBef>
              <a:buSzPct val="77777"/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Player inputs how many Elements (Cards) they want play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Game screen with periodic table, score, and current element description are displayed.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Player has to click on the correct element based on the description.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correct, score increases by 100 and card taken out of the deck next element is displayed</a:t>
            </a:r>
          </a:p>
          <a:p>
            <a:pPr indent="-228600" lvl="1" marL="914400" rtl="0">
              <a:spcBef>
                <a:spcPts val="0"/>
              </a:spcBef>
              <a:buFont typeface="Ubuntu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If incorrect, score decreases by 10, card shuffles back into deck, random card displayed. Next time the incorrect card is displayed a new description will be displayed.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854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Game Overview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3670"/>
          <a:stretch/>
        </p:blipFill>
        <p:spPr>
          <a:xfrm>
            <a:off x="822962" y="758150"/>
            <a:ext cx="7498075" cy="41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83475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Model View Controller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-6067" r="0" t="-2848"/>
          <a:stretch/>
        </p:blipFill>
        <p:spPr>
          <a:xfrm>
            <a:off x="1372050" y="920325"/>
            <a:ext cx="6162900" cy="42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687" y="2090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Activity Diagram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450" y="149062"/>
            <a:ext cx="3650625" cy="48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Future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