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olf" userId="c64f49d558ff8e4f" providerId="LiveId" clId="{539398C3-B59F-4858-8355-CD93C49DD49C}"/>
    <pc:docChg chg="custSel modSld">
      <pc:chgData name="Brandon Wolf" userId="c64f49d558ff8e4f" providerId="LiveId" clId="{539398C3-B59F-4858-8355-CD93C49DD49C}" dt="2024-02-14T20:41:31.653" v="64" actId="20577"/>
      <pc:docMkLst>
        <pc:docMk/>
      </pc:docMkLst>
      <pc:sldChg chg="modSp mod">
        <pc:chgData name="Brandon Wolf" userId="c64f49d558ff8e4f" providerId="LiveId" clId="{539398C3-B59F-4858-8355-CD93C49DD49C}" dt="2024-02-14T20:41:31.653" v="64" actId="20577"/>
        <pc:sldMkLst>
          <pc:docMk/>
          <pc:sldMk cId="629255073" sldId="256"/>
        </pc:sldMkLst>
        <pc:spChg chg="mod">
          <ac:chgData name="Brandon Wolf" userId="c64f49d558ff8e4f" providerId="LiveId" clId="{539398C3-B59F-4858-8355-CD93C49DD49C}" dt="2024-02-14T20:41:31.653" v="64" actId="20577"/>
          <ac:spMkLst>
            <pc:docMk/>
            <pc:sldMk cId="629255073" sldId="256"/>
            <ac:spMk id="3" creationId="{81EB5D1F-7C8D-AB58-FD55-3F04A5AE65FB}"/>
          </ac:spMkLst>
        </pc:spChg>
      </pc:sldChg>
    </pc:docChg>
  </pc:docChgLst>
  <pc:docChgLst>
    <pc:chgData name="John Driscoll" userId="05501d7cf7c741a5" providerId="LiveId" clId="{9F272F6B-5E5D-42D8-83AA-6E39666243C8}"/>
    <pc:docChg chg="undo custSel addSld modSld addMainMaster delMainMaster">
      <pc:chgData name="John Driscoll" userId="05501d7cf7c741a5" providerId="LiveId" clId="{9F272F6B-5E5D-42D8-83AA-6E39666243C8}" dt="2024-02-14T20:29:57.540" v="1552" actId="20577"/>
      <pc:docMkLst>
        <pc:docMk/>
      </pc:docMkLst>
      <pc:sldChg chg="addSp modSp mod setBg modClrScheme chgLayout">
        <pc:chgData name="John Driscoll" userId="05501d7cf7c741a5" providerId="LiveId" clId="{9F272F6B-5E5D-42D8-83AA-6E39666243C8}" dt="2024-02-12T21:19:53.407" v="121" actId="20577"/>
        <pc:sldMkLst>
          <pc:docMk/>
          <pc:sldMk cId="629255073" sldId="256"/>
        </pc:sldMkLst>
        <pc:spChg chg="mod">
          <ac:chgData name="John Driscoll" userId="05501d7cf7c741a5" providerId="LiveId" clId="{9F272F6B-5E5D-42D8-83AA-6E39666243C8}" dt="2024-02-12T21:19:30.670" v="107" actId="26606"/>
          <ac:spMkLst>
            <pc:docMk/>
            <pc:sldMk cId="629255073" sldId="256"/>
            <ac:spMk id="2" creationId="{787E1803-E243-70E3-0A50-75C3BB085D20}"/>
          </ac:spMkLst>
        </pc:spChg>
        <pc:spChg chg="mod">
          <ac:chgData name="John Driscoll" userId="05501d7cf7c741a5" providerId="LiveId" clId="{9F272F6B-5E5D-42D8-83AA-6E39666243C8}" dt="2024-02-12T21:19:53.407" v="121" actId="20577"/>
          <ac:spMkLst>
            <pc:docMk/>
            <pc:sldMk cId="629255073" sldId="256"/>
            <ac:spMk id="3" creationId="{81EB5D1F-7C8D-AB58-FD55-3F04A5AE65FB}"/>
          </ac:spMkLst>
        </pc:spChg>
        <pc:spChg chg="add">
          <ac:chgData name="John Driscoll" userId="05501d7cf7c741a5" providerId="LiveId" clId="{9F272F6B-5E5D-42D8-83AA-6E39666243C8}" dt="2024-02-12T21:19:30.670" v="107" actId="26606"/>
          <ac:spMkLst>
            <pc:docMk/>
            <pc:sldMk cId="629255073" sldId="256"/>
            <ac:spMk id="9" creationId="{A9286AD2-18A9-4868-A4E3-7A2097A20810}"/>
          </ac:spMkLst>
        </pc:spChg>
        <pc:picChg chg="add mod">
          <ac:chgData name="John Driscoll" userId="05501d7cf7c741a5" providerId="LiveId" clId="{9F272F6B-5E5D-42D8-83AA-6E39666243C8}" dt="2024-02-12T21:19:39.688" v="108" actId="27614"/>
          <ac:picMkLst>
            <pc:docMk/>
            <pc:sldMk cId="629255073" sldId="256"/>
            <ac:picMk id="4" creationId="{D8CF09DF-8BDC-3C85-C0C6-113C5112B598}"/>
          </ac:picMkLst>
        </pc:picChg>
        <pc:cxnChg chg="add">
          <ac:chgData name="John Driscoll" userId="05501d7cf7c741a5" providerId="LiveId" clId="{9F272F6B-5E5D-42D8-83AA-6E39666243C8}" dt="2024-02-12T21:19:30.670" v="107" actId="26606"/>
          <ac:cxnSpMkLst>
            <pc:docMk/>
            <pc:sldMk cId="629255073" sldId="256"/>
            <ac:cxnSpMk id="11" creationId="{E7A7CD63-7EC3-44F3-95D0-595C4019FF24}"/>
          </ac:cxnSpMkLst>
        </pc:cxnChg>
      </pc:sldChg>
      <pc:sldChg chg="addSp modSp new mod setBg setClrOvrMap">
        <pc:chgData name="John Driscoll" userId="05501d7cf7c741a5" providerId="LiveId" clId="{9F272F6B-5E5D-42D8-83AA-6E39666243C8}" dt="2024-02-13T18:13:40.207" v="1526" actId="313"/>
        <pc:sldMkLst>
          <pc:docMk/>
          <pc:sldMk cId="845348643" sldId="257"/>
        </pc:sldMkLst>
        <pc:spChg chg="mod">
          <ac:chgData name="John Driscoll" userId="05501d7cf7c741a5" providerId="LiveId" clId="{9F272F6B-5E5D-42D8-83AA-6E39666243C8}" dt="2024-02-12T21:26:52.022" v="743" actId="26606"/>
          <ac:spMkLst>
            <pc:docMk/>
            <pc:sldMk cId="845348643" sldId="257"/>
            <ac:spMk id="2" creationId="{30E5A5F8-0BB5-B284-0210-E0A2D473BE01}"/>
          </ac:spMkLst>
        </pc:spChg>
        <pc:spChg chg="mod">
          <ac:chgData name="John Driscoll" userId="05501d7cf7c741a5" providerId="LiveId" clId="{9F272F6B-5E5D-42D8-83AA-6E39666243C8}" dt="2024-02-13T18:13:40.207" v="1526" actId="313"/>
          <ac:spMkLst>
            <pc:docMk/>
            <pc:sldMk cId="845348643" sldId="257"/>
            <ac:spMk id="3" creationId="{06164BD5-14AA-F50D-0DBA-8F4691D53A80}"/>
          </ac:spMkLst>
        </pc:spChg>
        <pc:spChg chg="add">
          <ac:chgData name="John Driscoll" userId="05501d7cf7c741a5" providerId="LiveId" clId="{9F272F6B-5E5D-42D8-83AA-6E39666243C8}" dt="2024-02-12T21:26:52.022" v="743" actId="26606"/>
          <ac:spMkLst>
            <pc:docMk/>
            <pc:sldMk cId="845348643" sldId="257"/>
            <ac:spMk id="9" creationId="{E844E128-FF69-4E9F-8327-6B504B3C5AE1}"/>
          </ac:spMkLst>
        </pc:spChg>
        <pc:picChg chg="add">
          <ac:chgData name="John Driscoll" userId="05501d7cf7c741a5" providerId="LiveId" clId="{9F272F6B-5E5D-42D8-83AA-6E39666243C8}" dt="2024-02-12T21:26:52.022" v="743" actId="26606"/>
          <ac:picMkLst>
            <pc:docMk/>
            <pc:sldMk cId="845348643" sldId="257"/>
            <ac:picMk id="5" creationId="{C3E3C906-ED7F-69CB-593A-4EB351AE541A}"/>
          </ac:picMkLst>
        </pc:picChg>
        <pc:cxnChg chg="add">
          <ac:chgData name="John Driscoll" userId="05501d7cf7c741a5" providerId="LiveId" clId="{9F272F6B-5E5D-42D8-83AA-6E39666243C8}" dt="2024-02-12T21:26:52.022" v="743" actId="26606"/>
          <ac:cxnSpMkLst>
            <pc:docMk/>
            <pc:sldMk cId="845348643" sldId="257"/>
            <ac:cxnSpMk id="11" creationId="{055CEADF-09EA-423C-8C45-F94AF44D5AF0}"/>
          </ac:cxnSpMkLst>
        </pc:cxnChg>
      </pc:sldChg>
      <pc:sldChg chg="addSp modSp new mod setBg">
        <pc:chgData name="John Driscoll" userId="05501d7cf7c741a5" providerId="LiveId" clId="{9F272F6B-5E5D-42D8-83AA-6E39666243C8}" dt="2024-02-12T21:29:38.614" v="1032" actId="255"/>
        <pc:sldMkLst>
          <pc:docMk/>
          <pc:sldMk cId="2390807914" sldId="258"/>
        </pc:sldMkLst>
        <pc:spChg chg="mod">
          <ac:chgData name="John Driscoll" userId="05501d7cf7c741a5" providerId="LiveId" clId="{9F272F6B-5E5D-42D8-83AA-6E39666243C8}" dt="2024-02-12T21:29:27.654" v="1030" actId="26606"/>
          <ac:spMkLst>
            <pc:docMk/>
            <pc:sldMk cId="2390807914" sldId="258"/>
            <ac:spMk id="2" creationId="{AA1D3430-7CE6-13A3-D50F-FFE87C829AA9}"/>
          </ac:spMkLst>
        </pc:spChg>
        <pc:spChg chg="mod">
          <ac:chgData name="John Driscoll" userId="05501d7cf7c741a5" providerId="LiveId" clId="{9F272F6B-5E5D-42D8-83AA-6E39666243C8}" dt="2024-02-12T21:29:38.614" v="1032" actId="255"/>
          <ac:spMkLst>
            <pc:docMk/>
            <pc:sldMk cId="2390807914" sldId="258"/>
            <ac:spMk id="3" creationId="{BD27EA31-FC87-38D4-38E7-7B50E9EAF943}"/>
          </ac:spMkLst>
        </pc:spChg>
        <pc:spChg chg="add">
          <ac:chgData name="John Driscoll" userId="05501d7cf7c741a5" providerId="LiveId" clId="{9F272F6B-5E5D-42D8-83AA-6E39666243C8}" dt="2024-02-12T21:29:27.654" v="1030" actId="26606"/>
          <ac:spMkLst>
            <pc:docMk/>
            <pc:sldMk cId="2390807914" sldId="258"/>
            <ac:spMk id="9" creationId="{67B74F2B-9534-4540-96B0-5C8E958B940F}"/>
          </ac:spMkLst>
        </pc:spChg>
        <pc:picChg chg="add">
          <ac:chgData name="John Driscoll" userId="05501d7cf7c741a5" providerId="LiveId" clId="{9F272F6B-5E5D-42D8-83AA-6E39666243C8}" dt="2024-02-12T21:29:27.654" v="1030" actId="26606"/>
          <ac:picMkLst>
            <pc:docMk/>
            <pc:sldMk cId="2390807914" sldId="258"/>
            <ac:picMk id="5" creationId="{FB83EB7F-1E49-84C2-D111-1C066BEE5695}"/>
          </ac:picMkLst>
        </pc:picChg>
        <pc:cxnChg chg="add">
          <ac:chgData name="John Driscoll" userId="05501d7cf7c741a5" providerId="LiveId" clId="{9F272F6B-5E5D-42D8-83AA-6E39666243C8}" dt="2024-02-12T21:29:27.654" v="1030" actId="26606"/>
          <ac:cxnSpMkLst>
            <pc:docMk/>
            <pc:sldMk cId="2390807914" sldId="258"/>
            <ac:cxnSpMk id="11" creationId="{33BECB2B-2CFA-412C-880F-C4B60974936F}"/>
          </ac:cxnSpMkLst>
        </pc:cxnChg>
      </pc:sldChg>
      <pc:sldChg chg="addSp delSp modSp new mod setBg setClrOvrMap">
        <pc:chgData name="John Driscoll" userId="05501d7cf7c741a5" providerId="LiveId" clId="{9F272F6B-5E5D-42D8-83AA-6E39666243C8}" dt="2024-02-14T20:29:57.540" v="1552" actId="20577"/>
        <pc:sldMkLst>
          <pc:docMk/>
          <pc:sldMk cId="526345901" sldId="259"/>
        </pc:sldMkLst>
        <pc:spChg chg="mo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2" creationId="{FF740223-98AE-7DCA-E51F-01AAE8F7F3A6}"/>
          </ac:spMkLst>
        </pc:spChg>
        <pc:spChg chg="add del mo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3" creationId="{43BA0ED3-A42F-F728-7A17-7EF56AC1935C}"/>
          </ac:spMkLst>
        </pc:spChg>
        <pc:spChg chg="add del">
          <ac:chgData name="John Driscoll" userId="05501d7cf7c741a5" providerId="LiveId" clId="{9F272F6B-5E5D-42D8-83AA-6E39666243C8}" dt="2024-02-12T21:34:39.638" v="1518" actId="26606"/>
          <ac:spMkLst>
            <pc:docMk/>
            <pc:sldMk cId="526345901" sldId="259"/>
            <ac:spMk id="9" creationId="{67B74F2B-9534-4540-96B0-5C8E958B940F}"/>
          </ac:spMkLst>
        </pc:spChg>
        <pc:spChg chg="add del">
          <ac:chgData name="John Driscoll" userId="05501d7cf7c741a5" providerId="LiveId" clId="{9F272F6B-5E5D-42D8-83AA-6E39666243C8}" dt="2024-02-12T21:34:41.126" v="1520" actId="26606"/>
          <ac:spMkLst>
            <pc:docMk/>
            <pc:sldMk cId="526345901" sldId="259"/>
            <ac:spMk id="13" creationId="{F7234D70-FB65-4E99-985E-64D219674D45}"/>
          </ac:spMkLst>
        </pc:spChg>
        <pc:spChg chg="add del">
          <ac:chgData name="John Driscoll" userId="05501d7cf7c741a5" providerId="LiveId" clId="{9F272F6B-5E5D-42D8-83AA-6E39666243C8}" dt="2024-02-12T21:34:41.126" v="1520" actId="26606"/>
          <ac:spMkLst>
            <pc:docMk/>
            <pc:sldMk cId="526345901" sldId="259"/>
            <ac:spMk id="14" creationId="{88F0A37D-2337-4AAF-98B0-7E4E9B98719A}"/>
          </ac:spMkLst>
        </pc:spChg>
        <pc:spChg chg="ad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18" creationId="{E844E128-FF69-4E9F-8327-6B504B3C5AE1}"/>
          </ac:spMkLst>
        </pc:spChg>
        <pc:spChg chg="add mod">
          <ac:chgData name="John Driscoll" userId="05501d7cf7c741a5" providerId="LiveId" clId="{9F272F6B-5E5D-42D8-83AA-6E39666243C8}" dt="2024-02-14T20:29:57.540" v="1552" actId="20577"/>
          <ac:spMkLst>
            <pc:docMk/>
            <pc:sldMk cId="526345901" sldId="259"/>
            <ac:spMk id="21" creationId="{43BA0ED3-A42F-F728-7A17-7EF56AC1935C}"/>
          </ac:spMkLst>
        </pc:spChg>
        <pc:graphicFrameChg chg="add del">
          <ac:chgData name="John Driscoll" userId="05501d7cf7c741a5" providerId="LiveId" clId="{9F272F6B-5E5D-42D8-83AA-6E39666243C8}" dt="2024-02-12T21:34:41.126" v="1520" actId="26606"/>
          <ac:graphicFrameMkLst>
            <pc:docMk/>
            <pc:sldMk cId="526345901" sldId="259"/>
            <ac:graphicFrameMk id="16" creationId="{312772F8-6061-230E-663E-742FCFDC1F35}"/>
          </ac:graphicFrameMkLst>
        </pc:graphicFrameChg>
        <pc:picChg chg="add del">
          <ac:chgData name="John Driscoll" userId="05501d7cf7c741a5" providerId="LiveId" clId="{9F272F6B-5E5D-42D8-83AA-6E39666243C8}" dt="2024-02-12T21:34:39.638" v="1518" actId="26606"/>
          <ac:picMkLst>
            <pc:docMk/>
            <pc:sldMk cId="526345901" sldId="259"/>
            <ac:picMk id="5" creationId="{20A0406F-3155-967D-C40C-08AB0B2832EF}"/>
          </ac:picMkLst>
        </pc:picChg>
        <pc:picChg chg="add">
          <ac:chgData name="John Driscoll" userId="05501d7cf7c741a5" providerId="LiveId" clId="{9F272F6B-5E5D-42D8-83AA-6E39666243C8}" dt="2024-02-12T21:34:41.158" v="1521" actId="26606"/>
          <ac:picMkLst>
            <pc:docMk/>
            <pc:sldMk cId="526345901" sldId="259"/>
            <ac:picMk id="19" creationId="{6ADEE7FA-A72F-ED0E-58C7-269BFBCA7152}"/>
          </ac:picMkLst>
        </pc:picChg>
        <pc:cxnChg chg="add del">
          <ac:chgData name="John Driscoll" userId="05501d7cf7c741a5" providerId="LiveId" clId="{9F272F6B-5E5D-42D8-83AA-6E39666243C8}" dt="2024-02-12T21:34:39.638" v="1518" actId="26606"/>
          <ac:cxnSpMkLst>
            <pc:docMk/>
            <pc:sldMk cId="526345901" sldId="259"/>
            <ac:cxnSpMk id="11" creationId="{33BECB2B-2CFA-412C-880F-C4B60974936F}"/>
          </ac:cxnSpMkLst>
        </pc:cxnChg>
        <pc:cxnChg chg="add del">
          <ac:chgData name="John Driscoll" userId="05501d7cf7c741a5" providerId="LiveId" clId="{9F272F6B-5E5D-42D8-83AA-6E39666243C8}" dt="2024-02-12T21:34:41.126" v="1520" actId="26606"/>
          <ac:cxnSpMkLst>
            <pc:docMk/>
            <pc:sldMk cId="526345901" sldId="259"/>
            <ac:cxnSpMk id="15" creationId="{F15CCCF0-E573-463A-9760-1FDC0B2CFBD7}"/>
          </ac:cxnSpMkLst>
        </pc:cxnChg>
        <pc:cxnChg chg="add">
          <ac:chgData name="John Driscoll" userId="05501d7cf7c741a5" providerId="LiveId" clId="{9F272F6B-5E5D-42D8-83AA-6E39666243C8}" dt="2024-02-12T21:34:41.158" v="1521" actId="26606"/>
          <ac:cxnSpMkLst>
            <pc:docMk/>
            <pc:sldMk cId="526345901" sldId="259"/>
            <ac:cxnSpMk id="20" creationId="{055CEADF-09EA-423C-8C45-F94AF44D5AF0}"/>
          </ac:cxnSpMkLst>
        </pc:cxnChg>
      </pc:sldChg>
      <pc:sldMasterChg chg="del delSldLayout">
        <pc:chgData name="John Driscoll" userId="05501d7cf7c741a5" providerId="LiveId" clId="{9F272F6B-5E5D-42D8-83AA-6E39666243C8}" dt="2024-02-12T21:19:30.670" v="107" actId="26606"/>
        <pc:sldMasterMkLst>
          <pc:docMk/>
          <pc:sldMasterMk cId="2496100947" sldId="2147483648"/>
        </pc:sldMasterMkLst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3932546416" sldId="2147483649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43967552" sldId="2147483650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3515985646" sldId="2147483651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509087396" sldId="2147483652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039941988" sldId="2147483653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1526764814" sldId="2147483654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917656174" sldId="2147483655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428611405" sldId="2147483656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880097371" sldId="2147483657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1221990012" sldId="2147483658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589761409" sldId="2147483659"/>
          </pc:sldLayoutMkLst>
        </pc:sldLayoutChg>
      </pc:sldMasterChg>
      <pc:sldMasterChg chg="add addSldLayout">
        <pc:chgData name="John Driscoll" userId="05501d7cf7c741a5" providerId="LiveId" clId="{9F272F6B-5E5D-42D8-83AA-6E39666243C8}" dt="2024-02-12T21:19:30.670" v="107" actId="26606"/>
        <pc:sldMasterMkLst>
          <pc:docMk/>
          <pc:sldMasterMk cId="3845331480" sldId="2147483686"/>
        </pc:sldMasterMkLst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318430406" sldId="2147483675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67945951" sldId="2147483676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963761988" sldId="2147483677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74929787" sldId="2147483678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830713529" sldId="2147483679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845145542" sldId="2147483680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2035598218" sldId="2147483681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31786250" sldId="2147483682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1939939" sldId="2147483683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540943811" sldId="2147483684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750284262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1803-E243-70E3-0A50-75C3BB08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Top Rated Albums Query &amp; Retrieval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B5D1F-7C8D-AB58-FD55-3F04A5AE6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 3050 Warmup Project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 Driscoll, Brandon Wolf, Lucas Mayo, Henry Kuzma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D8CF09DF-8BDC-3C85-C0C6-113C5112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6" r="2944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5A5F8-0BB5-B284-0210-E0A2D473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Query Language Overview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C3E3C906-ED7F-69CB-593A-4EB351AE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0" r="1457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4BD5-14AA-F50D-0DBA-8F4691D5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Queries Begin with “??” without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Next keyword consists of a valid field: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genre, </a:t>
            </a:r>
            <a:r>
              <a:rPr lang="en-US" sz="1800" dirty="0" err="1">
                <a:solidFill>
                  <a:srgbClr val="FFFFFF"/>
                </a:solidFill>
              </a:rPr>
              <a:t>album_name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artist_name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avg_rating</a:t>
            </a:r>
            <a:endParaRPr lang="en-US" sz="18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Next keyword consists of a valid operator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Standard: ==, &lt;, &gt;, &lt;=, &gt;=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Search criteria come next, “contained in quotes”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Example: ?? </a:t>
            </a:r>
            <a:r>
              <a:rPr lang="en-US" sz="1800" dirty="0" err="1">
                <a:solidFill>
                  <a:srgbClr val="FFFFFF"/>
                </a:solidFill>
              </a:rPr>
              <a:t>avg_rating</a:t>
            </a:r>
            <a:r>
              <a:rPr lang="en-US" sz="1800" dirty="0">
                <a:solidFill>
                  <a:srgbClr val="FFFFFF"/>
                </a:solidFill>
              </a:rPr>
              <a:t> &lt;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Compound || and &amp;&amp; queries supported.</a:t>
            </a:r>
          </a:p>
        </p:txBody>
      </p:sp>
    </p:spTree>
    <p:extLst>
      <p:ext uri="{BB962C8B-B14F-4D97-AF65-F5344CB8AC3E}">
        <p14:creationId xmlns:p14="http://schemas.microsoft.com/office/powerpoint/2010/main" val="84534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D3430-7CE6-13A3-D50F-FFE87C82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700"/>
              <a:t>Program Demonstration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B83EB7F-1E49-84C2-D111-1C066BEE5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4" r="4759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EA31-FC87-38D4-38E7-7B50E9EA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single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compound &amp;&amp;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compound ||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Error catching: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Missing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Misspelled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Incorrect operators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3908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40223-98AE-7DCA-E51F-01AAE8F7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 Overview</a:t>
            </a:r>
          </a:p>
        </p:txBody>
      </p:sp>
      <p:pic>
        <p:nvPicPr>
          <p:cNvPr id="19" name="Picture 18" descr="White puzzle with one red piece">
            <a:extLst>
              <a:ext uri="{FF2B5EF4-FFF2-40B4-BE49-F238E27FC236}">
                <a16:creationId xmlns:a16="http://schemas.microsoft.com/office/drawing/2014/main" id="{6ADEE7FA-A72F-ED0E-58C7-269BFBCA7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9" r="3041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BA0ED3-A42F-F728-7A17-7EF56AC1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Completed the admin program together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Split into front-end (parser) and middle-end (query) teams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Work and communication happened primarily in person, with each team grouping up independently of the other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Merge work occurring later and all together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What went well?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Programming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Git Development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Communication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Debugging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What could have gone better? </a:t>
            </a:r>
          </a:p>
        </p:txBody>
      </p:sp>
    </p:spTree>
    <p:extLst>
      <p:ext uri="{BB962C8B-B14F-4D97-AF65-F5344CB8AC3E}">
        <p14:creationId xmlns:p14="http://schemas.microsoft.com/office/powerpoint/2010/main" val="52634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2F3F0"/>
      </a:lt2>
      <a:accent1>
        <a:srgbClr val="814DC3"/>
      </a:accent1>
      <a:accent2>
        <a:srgbClr val="4643B5"/>
      </a:accent2>
      <a:accent3>
        <a:srgbClr val="4D7BC3"/>
      </a:accent3>
      <a:accent4>
        <a:srgbClr val="3B9AB1"/>
      </a:accent4>
      <a:accent5>
        <a:srgbClr val="4BC0A6"/>
      </a:accent5>
      <a:accent6>
        <a:srgbClr val="3BB166"/>
      </a:accent6>
      <a:hlink>
        <a:srgbClr val="339A95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184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Light</vt:lpstr>
      <vt:lpstr>Bembo</vt:lpstr>
      <vt:lpstr>Calibri</vt:lpstr>
      <vt:lpstr>RetrospectVTI</vt:lpstr>
      <vt:lpstr>Top Rated Albums Query &amp; Retrieval Program</vt:lpstr>
      <vt:lpstr>Query Language Overview</vt:lpstr>
      <vt:lpstr>Program Demonstration</vt:lpstr>
      <vt:lpstr>Development Process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Driscoll</dc:creator>
  <cp:lastModifiedBy>Brandon Wolf</cp:lastModifiedBy>
  <cp:revision>1</cp:revision>
  <dcterms:created xsi:type="dcterms:W3CDTF">2024-02-12T21:17:56Z</dcterms:created>
  <dcterms:modified xsi:type="dcterms:W3CDTF">2024-02-14T20:41:34Z</dcterms:modified>
</cp:coreProperties>
</file>