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24384000" cy="13716000"/>
  <p:notesSz cx="6858000" cy="9144000"/>
  <p:embeddedFontLst>
    <p:embeddedFont>
      <p:font typeface="Gill Sans" panose="020B0604020202020204" charset="0"/>
      <p:regular r:id="rId25"/>
      <p:bold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Light" panose="020B0604020202020204" charset="0"/>
      <p:regular r:id="rId31"/>
      <p:bold r:id="rId32"/>
      <p:italic r:id="rId33"/>
      <p:boldItalic r:id="rId34"/>
    </p:embeddedFont>
    <p:embeddedFont>
      <p:font typeface="Montserrat Medium" panose="020B0604020202020204" charset="0"/>
      <p:regular r:id="rId35"/>
      <p:bold r:id="rId36"/>
      <p:italic r:id="rId37"/>
      <p:boldItalic r:id="rId38"/>
    </p:embeddedFont>
    <p:embeddedFont>
      <p:font typeface="Montserrat SemiBold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50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5585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ccc007e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ccc007e7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85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0e924de3d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c0e924de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5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0e924de3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0e924de3d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87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0e924de3d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c0e924de3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25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0e924de3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c0e924de3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44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0e924d20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0e924d200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24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0e924d200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c0e924d20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708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0e924d200_0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c0e924d20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545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0e924d200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c0e924d20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3856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0e924de3d_0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c0e924de3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360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0e924d200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c0e924d20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39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3e329abf_5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3e329abf_5_5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911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0e924d200_0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c0e924d20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002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0e924d20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0e924d200_0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988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cbf703727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cbf703727_0_3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1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0e924d200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c0e924d20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94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0e924de3d_0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c0e924de3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44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40b13884b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b40b13884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36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0e924d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0e924de3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4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0e924de3d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c0e924de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2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0e924de3d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c0e924de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54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0e924de3d_0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c0e924de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30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le">
  <p:cSld name="Title White - v1.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143000" y="3429000"/>
            <a:ext cx="22098000" cy="4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Montserrat SemiBold"/>
              <a:buNone/>
              <a:defRPr sz="100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3000" y="7543800"/>
            <a:ext cx="22098000" cy="17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2988016" y="12957048"/>
            <a:ext cx="969300" cy="5121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143000" y="11430000"/>
            <a:ext cx="44196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21031200" y="11430000"/>
            <a:ext cx="22098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10" y="1142990"/>
            <a:ext cx="1142999" cy="11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subTitle" idx="4"/>
          </p:nvPr>
        </p:nvSpPr>
        <p:spPr>
          <a:xfrm>
            <a:off x="6667500" y="11430000"/>
            <a:ext cx="44196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5"/>
          </p:nvPr>
        </p:nvSpPr>
        <p:spPr>
          <a:xfrm>
            <a:off x="12192000" y="11430125"/>
            <a:ext cx="44196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Quote">
  <p:cSld name="Quote - v1.4_1_1_3_1">
    <p:bg>
      <p:bgPr>
        <a:solidFill>
          <a:schemeClr val="dk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3352800" y="2857500"/>
            <a:ext cx="176784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Montserrat"/>
              <a:buNone/>
              <a:defRPr sz="7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7772400" y="11430000"/>
            <a:ext cx="88392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ullets">
  <p:cSld name="Bullets + Sub Light - v1.4_1_3_1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ubTitle" idx="1"/>
          </p:nvPr>
        </p:nvSpPr>
        <p:spPr>
          <a:xfrm>
            <a:off x="1143000" y="1920240"/>
            <a:ext cx="220980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50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Light"/>
              <a:buChar char="•"/>
              <a:defRPr sz="35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19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Char char="-"/>
              <a:defRPr sz="3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73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Light"/>
              <a:buChar char="‣"/>
              <a:defRPr sz="25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Light"/>
              <a:buChar char="๏"/>
              <a:defRPr sz="2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23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•"/>
              <a:defRPr sz="15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Bullets + Media 1:1">
  <p:cSld name="Bullets + Sub Light - v1.4_1_2_1_1_1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9906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143000" y="1920250"/>
            <a:ext cx="99060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99060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50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Light"/>
              <a:buChar char="•"/>
              <a:defRPr sz="35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19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Char char="-"/>
              <a:defRPr sz="3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73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Light"/>
              <a:buChar char="‣"/>
              <a:defRPr sz="25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Light"/>
              <a:buChar char="๏"/>
              <a:defRPr sz="2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23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 Light"/>
              <a:buChar char="•"/>
              <a:defRPr sz="15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Agenda">
  <p:cSld name="Agenda - v1.4_2_1_1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>
            <a:off x="0" y="0"/>
            <a:ext cx="77724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4000"/>
              <a:buFont typeface="Arial"/>
              <a:buNone/>
            </a:pPr>
            <a:endParaRPr sz="4000" b="0" i="0" u="none" strike="noStrike" cap="none" baseline="-25000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9982200" y="2286000"/>
            <a:ext cx="13258800" cy="91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arabicParenR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alphaLcParenR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romanLcParenR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arabicParenBoth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alphaLcParenBoth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romanLcParenBoth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arabicPeriod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AutoNum type="alphaLcPeriod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577850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5500"/>
              <a:buFont typeface="Montserrat"/>
              <a:buAutoNum type="romanLcPeriod"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143000" y="5715000"/>
            <a:ext cx="5524500" cy="228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+ Media">
  <p:cSld name="Title + Phone - v1.4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143000" y="2286050"/>
            <a:ext cx="10477500" cy="457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1143000" y="6949440"/>
            <a:ext cx="10477500" cy="4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Title + Description">
  <p:cSld name="Title + Phone - v1.4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143000" y="2286000"/>
            <a:ext cx="12153900" cy="285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143000" y="5239499"/>
            <a:ext cx="12153900" cy="73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0850">
              <a:spcBef>
                <a:spcPts val="1500"/>
              </a:spcBef>
              <a:spcAft>
                <a:spcPts val="0"/>
              </a:spcAft>
              <a:buSzPts val="3500"/>
              <a:buChar char="•"/>
              <a:defRPr/>
            </a:lvl1pPr>
            <a:lvl2pPr marL="914400" lvl="1" indent="-419100">
              <a:spcBef>
                <a:spcPts val="1500"/>
              </a:spcBef>
              <a:spcAft>
                <a:spcPts val="0"/>
              </a:spcAft>
              <a:buSzPts val="3000"/>
              <a:buChar char="-"/>
              <a:defRPr/>
            </a:lvl2pPr>
            <a:lvl3pPr marL="1371600" lvl="2" indent="-387350">
              <a:spcBef>
                <a:spcPts val="1500"/>
              </a:spcBef>
              <a:spcAft>
                <a:spcPts val="0"/>
              </a:spcAft>
              <a:buSzPts val="2500"/>
              <a:buChar char="‣"/>
              <a:defRPr/>
            </a:lvl3pPr>
            <a:lvl4pPr marL="1828800" lvl="3" indent="-355600">
              <a:spcBef>
                <a:spcPts val="1500"/>
              </a:spcBef>
              <a:spcAft>
                <a:spcPts val="0"/>
              </a:spcAft>
              <a:buSzPts val="2000"/>
              <a:buChar char="๏"/>
              <a:defRPr/>
            </a:lvl4pPr>
            <a:lvl5pPr marL="2286000" lvl="4" indent="-323850">
              <a:spcBef>
                <a:spcPts val="1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29210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Agenda">
  <p:cSld name="Agenda - v1.4_2_1_1_2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>
            <a:off x="0" y="0"/>
            <a:ext cx="7772400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4000"/>
              <a:buFont typeface="Arial"/>
              <a:buNone/>
            </a:pPr>
            <a:endParaRPr sz="4000" b="0" i="0" u="none" strike="noStrike" cap="none" baseline="-25000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9982200" y="2286000"/>
            <a:ext cx="13258800" cy="91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arabicParenR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alphaLcParenR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romanLcParenR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arabicParenBoth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alphaLcParenBoth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romanLcParenBoth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arabicPeriod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577850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AutoNum type="alphaLcPeriod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577850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lt1"/>
              </a:buClr>
              <a:buSzPts val="5500"/>
              <a:buFont typeface="Montserrat"/>
              <a:buAutoNum type="romanLcPeriod"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143000" y="5715000"/>
            <a:ext cx="5524500" cy="228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Title + Media">
  <p:cSld name="Title + Phone - v1.4_1_1_1_4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143000" y="2286050"/>
            <a:ext cx="10477500" cy="457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1143000" y="6949440"/>
            <a:ext cx="10477500" cy="4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Title + Description">
  <p:cSld name="Title + Phone - v1.4_1_1_1_1_3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143000" y="2286000"/>
            <a:ext cx="12153900" cy="2857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143000" y="5239499"/>
            <a:ext cx="12153900" cy="73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0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500"/>
              <a:buChar char="•"/>
              <a:defRPr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Char char="-"/>
              <a:defRPr>
                <a:solidFill>
                  <a:schemeClr val="lt1"/>
                </a:solidFill>
              </a:defRPr>
            </a:lvl2pPr>
            <a:lvl3pPr marL="1371600" lvl="2" indent="-3873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‣"/>
              <a:defRPr>
                <a:solidFill>
                  <a:schemeClr val="lt1"/>
                </a:solidFill>
              </a:defRPr>
            </a:lvl3pPr>
            <a:lvl4pPr marL="1828800" lvl="3" indent="-3556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๏"/>
              <a:defRPr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Three Columns">
  <p:cSld name="Bullets + Sub Light - v1.4_1_2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1143000" y="4005072"/>
            <a:ext cx="6629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2"/>
          </p:nvPr>
        </p:nvSpPr>
        <p:spPr>
          <a:xfrm>
            <a:off x="8877300" y="4005072"/>
            <a:ext cx="6629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3"/>
          </p:nvPr>
        </p:nvSpPr>
        <p:spPr>
          <a:xfrm>
            <a:off x="16611600" y="4005072"/>
            <a:ext cx="6629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4"/>
          </p:nvPr>
        </p:nvSpPr>
        <p:spPr>
          <a:xfrm>
            <a:off x="1143000" y="5239512"/>
            <a:ext cx="6629400" cy="71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1500"/>
              </a:spcBef>
              <a:spcAft>
                <a:spcPts val="0"/>
              </a:spcAft>
              <a:buSzPts val="3000"/>
              <a:buChar char="•"/>
              <a:defRPr sz="3000"/>
            </a:lvl1pPr>
            <a:lvl2pPr marL="914400" lvl="1" indent="-387350" rtl="0">
              <a:spcBef>
                <a:spcPts val="1500"/>
              </a:spcBef>
              <a:spcAft>
                <a:spcPts val="0"/>
              </a:spcAft>
              <a:buSzPts val="2500"/>
              <a:buChar char="-"/>
              <a:defRPr sz="2500"/>
            </a:lvl2pPr>
            <a:lvl3pPr marL="1371600" lvl="2" indent="-355600" rtl="0">
              <a:spcBef>
                <a:spcPts val="1500"/>
              </a:spcBef>
              <a:spcAft>
                <a:spcPts val="0"/>
              </a:spcAft>
              <a:buSzPts val="2000"/>
              <a:buChar char="‣"/>
              <a:defRPr sz="2000"/>
            </a:lvl3pPr>
            <a:lvl4pPr marL="1828800" lvl="3" indent="-323850" rtl="0">
              <a:spcBef>
                <a:spcPts val="1500"/>
              </a:spcBef>
              <a:spcAft>
                <a:spcPts val="0"/>
              </a:spcAft>
              <a:buSzPts val="1500"/>
              <a:buChar char="๏"/>
              <a:defRPr sz="1500"/>
            </a:lvl4pPr>
            <a:lvl5pPr marL="2286000" lvl="4" indent="-323850" rtl="0">
              <a:spcBef>
                <a:spcPts val="15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5"/>
          </p:nvPr>
        </p:nvSpPr>
        <p:spPr>
          <a:xfrm>
            <a:off x="8877300" y="5239512"/>
            <a:ext cx="6629400" cy="71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1500"/>
              </a:spcBef>
              <a:spcAft>
                <a:spcPts val="0"/>
              </a:spcAft>
              <a:buSzPts val="3000"/>
              <a:buChar char="•"/>
              <a:defRPr sz="3000"/>
            </a:lvl1pPr>
            <a:lvl2pPr marL="914400" lvl="1" indent="-387350" rtl="0">
              <a:spcBef>
                <a:spcPts val="1500"/>
              </a:spcBef>
              <a:spcAft>
                <a:spcPts val="0"/>
              </a:spcAft>
              <a:buSzPts val="2500"/>
              <a:buChar char="-"/>
              <a:defRPr sz="2500"/>
            </a:lvl2pPr>
            <a:lvl3pPr marL="1371600" lvl="2" indent="-355600" rtl="0">
              <a:spcBef>
                <a:spcPts val="1500"/>
              </a:spcBef>
              <a:spcAft>
                <a:spcPts val="0"/>
              </a:spcAft>
              <a:buSzPts val="2000"/>
              <a:buChar char="‣"/>
              <a:defRPr sz="2000"/>
            </a:lvl3pPr>
            <a:lvl4pPr marL="1828800" lvl="3" indent="-323850" rtl="0">
              <a:spcBef>
                <a:spcPts val="1500"/>
              </a:spcBef>
              <a:spcAft>
                <a:spcPts val="0"/>
              </a:spcAft>
              <a:buSzPts val="1500"/>
              <a:buChar char="๏"/>
              <a:defRPr sz="1500"/>
            </a:lvl4pPr>
            <a:lvl5pPr marL="2286000" lvl="4" indent="-323850" rtl="0">
              <a:spcBef>
                <a:spcPts val="15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6"/>
          </p:nvPr>
        </p:nvSpPr>
        <p:spPr>
          <a:xfrm>
            <a:off x="16611600" y="5239512"/>
            <a:ext cx="6629400" cy="71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1500"/>
              </a:spcBef>
              <a:spcAft>
                <a:spcPts val="0"/>
              </a:spcAft>
              <a:buSzPts val="3000"/>
              <a:buChar char="•"/>
              <a:defRPr sz="3000"/>
            </a:lvl1pPr>
            <a:lvl2pPr marL="914400" lvl="1" indent="-387350" rtl="0">
              <a:spcBef>
                <a:spcPts val="1500"/>
              </a:spcBef>
              <a:spcAft>
                <a:spcPts val="0"/>
              </a:spcAft>
              <a:buSzPts val="2500"/>
              <a:buChar char="-"/>
              <a:defRPr sz="2500"/>
            </a:lvl2pPr>
            <a:lvl3pPr marL="1371600" lvl="2" indent="-355600" rtl="0">
              <a:spcBef>
                <a:spcPts val="1500"/>
              </a:spcBef>
              <a:spcAft>
                <a:spcPts val="0"/>
              </a:spcAft>
              <a:buSzPts val="2000"/>
              <a:buChar char="‣"/>
              <a:defRPr sz="2000"/>
            </a:lvl3pPr>
            <a:lvl4pPr marL="1828800" lvl="3" indent="-323850" rtl="0">
              <a:spcBef>
                <a:spcPts val="1500"/>
              </a:spcBef>
              <a:spcAft>
                <a:spcPts val="0"/>
              </a:spcAft>
              <a:buSzPts val="1500"/>
              <a:buChar char="๏"/>
              <a:defRPr sz="1500"/>
            </a:lvl4pPr>
            <a:lvl5pPr marL="2286000" lvl="4" indent="-323850" rtl="0">
              <a:spcBef>
                <a:spcPts val="15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7"/>
          </p:nvPr>
        </p:nvSpPr>
        <p:spPr>
          <a:xfrm>
            <a:off x="1143000" y="1920240"/>
            <a:ext cx="220980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_Mission">
  <p:cSld name="Quote - v1.4_1_1_1_2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247900" y="3429000"/>
            <a:ext cx="19888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Montserrat"/>
              <a:buNone/>
              <a:defRPr sz="5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2pPr>
            <a:lvl3pPr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3pPr>
            <a:lvl4pPr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4pPr>
            <a:lvl5pPr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5pPr>
            <a:lvl6pPr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6pPr>
            <a:lvl7pPr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7pPr>
            <a:lvl8pPr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8pPr>
            <a:lvl9pPr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20501" y="1714500"/>
            <a:ext cx="1142999" cy="114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Three Points">
  <p:cSld name="Quote - v1.4_1_2_1_1_1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2286000" y="7715400"/>
            <a:ext cx="5486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2"/>
          </p:nvPr>
        </p:nvSpPr>
        <p:spPr>
          <a:xfrm>
            <a:off x="9448800" y="7715400"/>
            <a:ext cx="5486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3"/>
          </p:nvPr>
        </p:nvSpPr>
        <p:spPr>
          <a:xfrm>
            <a:off x="16611600" y="7715400"/>
            <a:ext cx="5486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4"/>
          </p:nvPr>
        </p:nvSpPr>
        <p:spPr>
          <a:xfrm>
            <a:off x="2286000" y="9144300"/>
            <a:ext cx="54864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1500"/>
              </a:spcBef>
              <a:spcAft>
                <a:spcPts val="0"/>
              </a:spcAft>
              <a:buSzPts val="3000"/>
              <a:buChar char="•"/>
              <a:defRPr sz="3000"/>
            </a:lvl1pPr>
            <a:lvl2pPr marL="914400" lvl="1" indent="-387350" algn="ctr" rtl="0">
              <a:spcBef>
                <a:spcPts val="1500"/>
              </a:spcBef>
              <a:spcAft>
                <a:spcPts val="0"/>
              </a:spcAft>
              <a:buSzPts val="2500"/>
              <a:buChar char="-"/>
              <a:defRPr sz="2500"/>
            </a:lvl2pPr>
            <a:lvl3pPr marL="1371600" lvl="2" indent="-355600" algn="ctr" rtl="0">
              <a:spcBef>
                <a:spcPts val="1500"/>
              </a:spcBef>
              <a:spcAft>
                <a:spcPts val="0"/>
              </a:spcAft>
              <a:buSzPts val="2000"/>
              <a:buChar char="‣"/>
              <a:defRPr sz="2000"/>
            </a:lvl3pPr>
            <a:lvl4pPr marL="1828800" lvl="3" indent="-323850" algn="ctr" rtl="0">
              <a:spcBef>
                <a:spcPts val="1500"/>
              </a:spcBef>
              <a:spcAft>
                <a:spcPts val="0"/>
              </a:spcAft>
              <a:buSzPts val="1500"/>
              <a:buChar char="๏"/>
              <a:defRPr sz="1500"/>
            </a:lvl4pPr>
            <a:lvl5pPr marL="2286000" lvl="4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 sz="1000"/>
            </a:lvl5pPr>
            <a:lvl6pPr marL="2743200" lvl="5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9448800" y="9144300"/>
            <a:ext cx="54864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1500"/>
              </a:spcBef>
              <a:spcAft>
                <a:spcPts val="0"/>
              </a:spcAft>
              <a:buSzPts val="3000"/>
              <a:buChar char="•"/>
              <a:defRPr sz="3000"/>
            </a:lvl1pPr>
            <a:lvl2pPr marL="914400" lvl="1" indent="-387350" algn="ctr" rtl="0">
              <a:spcBef>
                <a:spcPts val="1500"/>
              </a:spcBef>
              <a:spcAft>
                <a:spcPts val="0"/>
              </a:spcAft>
              <a:buSzPts val="2500"/>
              <a:buChar char="-"/>
              <a:defRPr sz="2500"/>
            </a:lvl2pPr>
            <a:lvl3pPr marL="1371600" lvl="2" indent="-355600" algn="ctr" rtl="0">
              <a:spcBef>
                <a:spcPts val="1500"/>
              </a:spcBef>
              <a:spcAft>
                <a:spcPts val="0"/>
              </a:spcAft>
              <a:buSzPts val="2000"/>
              <a:buChar char="‣"/>
              <a:defRPr sz="2000"/>
            </a:lvl3pPr>
            <a:lvl4pPr marL="1828800" lvl="3" indent="-323850" algn="ctr" rtl="0">
              <a:spcBef>
                <a:spcPts val="1500"/>
              </a:spcBef>
              <a:spcAft>
                <a:spcPts val="0"/>
              </a:spcAft>
              <a:buSzPts val="1500"/>
              <a:buChar char="๏"/>
              <a:defRPr sz="1500"/>
            </a:lvl4pPr>
            <a:lvl5pPr marL="2286000" lvl="4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 sz="1000"/>
            </a:lvl5pPr>
            <a:lvl6pPr marL="2743200" lvl="5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6"/>
          </p:nvPr>
        </p:nvSpPr>
        <p:spPr>
          <a:xfrm>
            <a:off x="16611600" y="9144300"/>
            <a:ext cx="54864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1500"/>
              </a:spcBef>
              <a:spcAft>
                <a:spcPts val="0"/>
              </a:spcAft>
              <a:buSzPts val="3000"/>
              <a:buChar char="•"/>
              <a:defRPr sz="3000"/>
            </a:lvl1pPr>
            <a:lvl2pPr marL="914400" lvl="1" indent="-387350" algn="ctr" rtl="0">
              <a:spcBef>
                <a:spcPts val="1500"/>
              </a:spcBef>
              <a:spcAft>
                <a:spcPts val="0"/>
              </a:spcAft>
              <a:buSzPts val="2500"/>
              <a:buChar char="-"/>
              <a:defRPr sz="2500"/>
            </a:lvl2pPr>
            <a:lvl3pPr marL="1371600" lvl="2" indent="-355600" algn="ctr" rtl="0">
              <a:spcBef>
                <a:spcPts val="1500"/>
              </a:spcBef>
              <a:spcAft>
                <a:spcPts val="0"/>
              </a:spcAft>
              <a:buSzPts val="2000"/>
              <a:buChar char="‣"/>
              <a:defRPr sz="2000"/>
            </a:lvl3pPr>
            <a:lvl4pPr marL="1828800" lvl="3" indent="-323850" algn="ctr" rtl="0">
              <a:spcBef>
                <a:spcPts val="1500"/>
              </a:spcBef>
              <a:spcAft>
                <a:spcPts val="0"/>
              </a:spcAft>
              <a:buSzPts val="1500"/>
              <a:buChar char="๏"/>
              <a:defRPr sz="1500"/>
            </a:lvl4pPr>
            <a:lvl5pPr marL="2286000" lvl="4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 sz="1000"/>
            </a:lvl5pPr>
            <a:lvl6pPr marL="2743200" lvl="5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8pPr>
            <a:lvl9pPr marL="4114800" lvl="8" indent="-292100" algn="ctr" rtl="0">
              <a:spcBef>
                <a:spcPts val="1500"/>
              </a:spcBef>
              <a:spcAft>
                <a:spcPts val="0"/>
              </a:spcAft>
              <a:buSzPts val="10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End Card">
  <p:cSld name="Logo - v1.4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0458978" y="5143500"/>
            <a:ext cx="3466044" cy="34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hree Columns">
  <p:cSld name="Bullets + Sub Light - v1.4_1_2_1_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"/>
          </p:nvPr>
        </p:nvSpPr>
        <p:spPr>
          <a:xfrm>
            <a:off x="1143000" y="4005072"/>
            <a:ext cx="6629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2"/>
          </p:nvPr>
        </p:nvSpPr>
        <p:spPr>
          <a:xfrm>
            <a:off x="8877300" y="4005072"/>
            <a:ext cx="6629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3"/>
          </p:nvPr>
        </p:nvSpPr>
        <p:spPr>
          <a:xfrm>
            <a:off x="16611600" y="4005072"/>
            <a:ext cx="6629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4"/>
          </p:nvPr>
        </p:nvSpPr>
        <p:spPr>
          <a:xfrm>
            <a:off x="1143000" y="5239512"/>
            <a:ext cx="6629400" cy="71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>
                <a:solidFill>
                  <a:schemeClr val="lt1"/>
                </a:solidFill>
              </a:defRPr>
            </a:lvl1pPr>
            <a:lvl2pPr marL="914400" lvl="1" indent="-3873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  <a:defRPr sz="2500">
                <a:solidFill>
                  <a:schemeClr val="lt1"/>
                </a:solidFill>
              </a:defRPr>
            </a:lvl2pPr>
            <a:lvl3pPr marL="1371600" lvl="2" indent="-3556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‣"/>
              <a:defRPr sz="20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5"/>
          </p:nvPr>
        </p:nvSpPr>
        <p:spPr>
          <a:xfrm>
            <a:off x="8877300" y="5239512"/>
            <a:ext cx="6629400" cy="71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>
                <a:solidFill>
                  <a:schemeClr val="lt1"/>
                </a:solidFill>
              </a:defRPr>
            </a:lvl1pPr>
            <a:lvl2pPr marL="914400" lvl="1" indent="-3873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  <a:defRPr sz="2500">
                <a:solidFill>
                  <a:schemeClr val="lt1"/>
                </a:solidFill>
              </a:defRPr>
            </a:lvl2pPr>
            <a:lvl3pPr marL="1371600" lvl="2" indent="-3556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‣"/>
              <a:defRPr sz="20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6"/>
          </p:nvPr>
        </p:nvSpPr>
        <p:spPr>
          <a:xfrm>
            <a:off x="16611600" y="5239512"/>
            <a:ext cx="6629400" cy="713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>
                <a:solidFill>
                  <a:schemeClr val="lt1"/>
                </a:solidFill>
              </a:defRPr>
            </a:lvl1pPr>
            <a:lvl2pPr marL="914400" lvl="1" indent="-3873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  <a:defRPr sz="2500">
                <a:solidFill>
                  <a:schemeClr val="lt1"/>
                </a:solidFill>
              </a:defRPr>
            </a:lvl2pPr>
            <a:lvl3pPr marL="1371600" lvl="2" indent="-3556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‣"/>
              <a:defRPr sz="2000"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๏"/>
              <a:defRPr sz="1500"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7"/>
          </p:nvPr>
        </p:nvSpPr>
        <p:spPr>
          <a:xfrm>
            <a:off x="1143000" y="1920240"/>
            <a:ext cx="220980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hree Points">
  <p:cSld name="Quote - v1.4_1_2_1_1_1_1_1_1_2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subTitle" idx="1"/>
          </p:nvPr>
        </p:nvSpPr>
        <p:spPr>
          <a:xfrm>
            <a:off x="2286000" y="7715400"/>
            <a:ext cx="5486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2"/>
          </p:nvPr>
        </p:nvSpPr>
        <p:spPr>
          <a:xfrm>
            <a:off x="9448800" y="7715400"/>
            <a:ext cx="5486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3"/>
          </p:nvPr>
        </p:nvSpPr>
        <p:spPr>
          <a:xfrm>
            <a:off x="16611600" y="7715400"/>
            <a:ext cx="54864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4"/>
          </p:nvPr>
        </p:nvSpPr>
        <p:spPr>
          <a:xfrm>
            <a:off x="2286000" y="9144000"/>
            <a:ext cx="54864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>
                <a:solidFill>
                  <a:schemeClr val="lt1"/>
                </a:solidFill>
              </a:defRPr>
            </a:lvl1pPr>
            <a:lvl2pPr marL="914400" lvl="1" indent="-38735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  <a:defRPr sz="25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‣"/>
              <a:defRPr sz="2000"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๏"/>
              <a:defRPr sz="1500">
                <a:solidFill>
                  <a:schemeClr val="lt1"/>
                </a:solidFill>
              </a:defRPr>
            </a:lvl4pPr>
            <a:lvl5pPr marL="2286000" lvl="4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5pPr>
            <a:lvl6pPr marL="2743200" lvl="5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6pPr>
            <a:lvl7pPr marL="3200400" lvl="6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7pPr>
            <a:lvl8pPr marL="3657600" lvl="7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8pPr>
            <a:lvl9pPr marL="4114800" lvl="8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5"/>
          </p:nvPr>
        </p:nvSpPr>
        <p:spPr>
          <a:xfrm>
            <a:off x="9448800" y="9144000"/>
            <a:ext cx="54864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>
                <a:solidFill>
                  <a:schemeClr val="lt1"/>
                </a:solidFill>
              </a:defRPr>
            </a:lvl1pPr>
            <a:lvl2pPr marL="914400" lvl="1" indent="-38735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  <a:defRPr sz="25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‣"/>
              <a:defRPr sz="2000"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๏"/>
              <a:defRPr sz="1500">
                <a:solidFill>
                  <a:schemeClr val="lt1"/>
                </a:solidFill>
              </a:defRPr>
            </a:lvl4pPr>
            <a:lvl5pPr marL="2286000" lvl="4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5pPr>
            <a:lvl6pPr marL="2743200" lvl="5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6pPr>
            <a:lvl7pPr marL="3200400" lvl="6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7pPr>
            <a:lvl8pPr marL="3657600" lvl="7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8pPr>
            <a:lvl9pPr marL="4114800" lvl="8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6"/>
          </p:nvPr>
        </p:nvSpPr>
        <p:spPr>
          <a:xfrm>
            <a:off x="16611600" y="9144000"/>
            <a:ext cx="5486400" cy="3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>
                <a:solidFill>
                  <a:schemeClr val="lt1"/>
                </a:solidFill>
              </a:defRPr>
            </a:lvl1pPr>
            <a:lvl2pPr marL="914400" lvl="1" indent="-38735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  <a:defRPr sz="25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‣"/>
              <a:defRPr sz="2000"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00"/>
              <a:buChar char="๏"/>
              <a:defRPr sz="1500">
                <a:solidFill>
                  <a:schemeClr val="lt1"/>
                </a:solidFill>
              </a:defRPr>
            </a:lvl4pPr>
            <a:lvl5pPr marL="2286000" lvl="4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>
                <a:solidFill>
                  <a:schemeClr val="lt1"/>
                </a:solidFill>
              </a:defRPr>
            </a:lvl5pPr>
            <a:lvl6pPr marL="2743200" lvl="5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6pPr>
            <a:lvl7pPr marL="3200400" lvl="6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7pPr>
            <a:lvl8pPr marL="3657600" lvl="7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8pPr>
            <a:lvl9pPr marL="4114800" lvl="8" indent="-292100" algn="ctr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End Card">
  <p:cSld name="Logo - v1.4_1_1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10458978" y="5143500"/>
            <a:ext cx="3466044" cy="34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Big Stat">
  <p:cSld name="Quote - v1.4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352800" y="3429000"/>
            <a:ext cx="1767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0"/>
              <a:buNone/>
              <a:defRPr sz="25000">
                <a:solidFill>
                  <a:schemeClr val="dk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None/>
              <a:defRPr sz="250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3352800" y="8001000"/>
            <a:ext cx="176784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Stat Comparison">
  <p:cSld name="Quote - v1.4_1_2_1_2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4000"/>
              <a:buFont typeface="Arial"/>
              <a:buNone/>
            </a:pPr>
            <a:endParaRPr sz="4000" b="0" i="0" u="none" strike="noStrike" cap="none" baseline="-25000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1676400" y="4572000"/>
            <a:ext cx="88392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None/>
              <a:defRPr sz="200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1"/>
          </p:nvPr>
        </p:nvSpPr>
        <p:spPr>
          <a:xfrm>
            <a:off x="1676400" y="7808975"/>
            <a:ext cx="8839200" cy="133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 idx="2"/>
          </p:nvPr>
        </p:nvSpPr>
        <p:spPr>
          <a:xfrm>
            <a:off x="13868400" y="4572000"/>
            <a:ext cx="88392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3"/>
          </p:nvPr>
        </p:nvSpPr>
        <p:spPr>
          <a:xfrm>
            <a:off x="13868400" y="7808975"/>
            <a:ext cx="8839200" cy="133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White">
  <p:cSld name="Blank -  v1.4_1_3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Big Stat">
  <p:cSld name="Quote - v1.4_1_1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352800" y="3429000"/>
            <a:ext cx="17678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1"/>
          </p:nvPr>
        </p:nvSpPr>
        <p:spPr>
          <a:xfrm>
            <a:off x="3352800" y="8001000"/>
            <a:ext cx="176784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Stat Comparison">
  <p:cSld name="Quote - v1.4_1_2_1_2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4000"/>
              <a:buFont typeface="Arial"/>
              <a:buNone/>
            </a:pPr>
            <a:endParaRPr sz="4000" b="0" i="0" u="none" strike="noStrike" cap="none" baseline="-25000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676400" y="4572000"/>
            <a:ext cx="88392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>
            <a:off x="1676400" y="7808975"/>
            <a:ext cx="8839200" cy="133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2"/>
          </p:nvPr>
        </p:nvSpPr>
        <p:spPr>
          <a:xfrm>
            <a:off x="13868400" y="4572000"/>
            <a:ext cx="88392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0"/>
              <a:buNone/>
              <a:defRPr sz="20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3"/>
          </p:nvPr>
        </p:nvSpPr>
        <p:spPr>
          <a:xfrm>
            <a:off x="13868400" y="7808975"/>
            <a:ext cx="8839200" cy="133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_Section">
  <p:cSld name="Divider - v1.4_1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>
                <a:solidFill>
                  <a:schemeClr val="dk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Blue">
  <p:cSld name="Blank -  v1.4_1_1_2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hree Stats">
  <p:cSld name="Quote - v1.4_1_2_1_1_2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2781300" y="5237813"/>
            <a:ext cx="44199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sz="12500">
                <a:solidFill>
                  <a:schemeClr val="dk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subTitle" idx="1"/>
          </p:nvPr>
        </p:nvSpPr>
        <p:spPr>
          <a:xfrm>
            <a:off x="2781300" y="7335199"/>
            <a:ext cx="441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title" idx="2"/>
          </p:nvPr>
        </p:nvSpPr>
        <p:spPr>
          <a:xfrm>
            <a:off x="9982200" y="5237813"/>
            <a:ext cx="44199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sz="12500">
                <a:solidFill>
                  <a:schemeClr val="dk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3"/>
          </p:nvPr>
        </p:nvSpPr>
        <p:spPr>
          <a:xfrm>
            <a:off x="9982200" y="7335188"/>
            <a:ext cx="441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title" idx="4"/>
          </p:nvPr>
        </p:nvSpPr>
        <p:spPr>
          <a:xfrm>
            <a:off x="17183100" y="5237813"/>
            <a:ext cx="44199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sz="12500">
                <a:solidFill>
                  <a:schemeClr val="dk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Montserrat SemiBold"/>
              <a:buNone/>
              <a:defRPr sz="12500" b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subTitle" idx="5"/>
          </p:nvPr>
        </p:nvSpPr>
        <p:spPr>
          <a:xfrm>
            <a:off x="17183100" y="7335188"/>
            <a:ext cx="441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Stat + Media">
  <p:cSld name="Title + Phone - v1.4_1_1_1_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1714500" y="2571899"/>
            <a:ext cx="9825900" cy="457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subTitle" idx="1"/>
          </p:nvPr>
        </p:nvSpPr>
        <p:spPr>
          <a:xfrm>
            <a:off x="1718417" y="7235340"/>
            <a:ext cx="9825900" cy="4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Grey">
  <p:cSld name="Blank -  v1.4_1_2">
    <p:bg>
      <p:bgPr>
        <a:solidFill>
          <a:srgbClr val="EFEFE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hree Stats">
  <p:cSld name="Quote - v1.4_1_2_1_1_1"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2781300" y="5237813"/>
            <a:ext cx="44199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None/>
              <a:defRPr sz="12500"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1"/>
          </p:nvPr>
        </p:nvSpPr>
        <p:spPr>
          <a:xfrm>
            <a:off x="2781300" y="7335199"/>
            <a:ext cx="441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 idx="2"/>
          </p:nvPr>
        </p:nvSpPr>
        <p:spPr>
          <a:xfrm>
            <a:off x="9982200" y="5237813"/>
            <a:ext cx="44199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None/>
              <a:defRPr sz="12500"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3"/>
          </p:nvPr>
        </p:nvSpPr>
        <p:spPr>
          <a:xfrm>
            <a:off x="9982200" y="7335188"/>
            <a:ext cx="441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title" idx="4"/>
          </p:nvPr>
        </p:nvSpPr>
        <p:spPr>
          <a:xfrm>
            <a:off x="17183100" y="5237813"/>
            <a:ext cx="44199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None/>
              <a:defRPr sz="12500"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Montserrat SemiBold"/>
              <a:buNone/>
              <a:defRPr sz="125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5"/>
          </p:nvPr>
        </p:nvSpPr>
        <p:spPr>
          <a:xfrm>
            <a:off x="17183100" y="7335188"/>
            <a:ext cx="4419900" cy="11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Stat + Media">
  <p:cSld name="Title + Phone - v1.4_1_1_1_3_3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1714500" y="2571899"/>
            <a:ext cx="9825900" cy="457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5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ubTitle" idx="1"/>
          </p:nvPr>
        </p:nvSpPr>
        <p:spPr>
          <a:xfrm>
            <a:off x="1718417" y="7235340"/>
            <a:ext cx="9825900" cy="4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Black">
  <p:cSld name="Blank -  v1.4_1_1_1">
    <p:bg>
      <p:bgPr>
        <a:solidFill>
          <a:srgbClr val="000000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Copy">
  <p:cSld name="Text_Large_Alt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1134700" y="1800000"/>
            <a:ext cx="22053600" cy="10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ontserrat"/>
              <a:buNone/>
              <a:defRPr sz="8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ldNum" idx="12"/>
          </p:nvPr>
        </p:nvSpPr>
        <p:spPr>
          <a:xfrm>
            <a:off x="22435458" y="12772800"/>
            <a:ext cx="7833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1"/>
          </p:nvPr>
        </p:nvSpPr>
        <p:spPr>
          <a:xfrm>
            <a:off x="1134700" y="869150"/>
            <a:ext cx="108792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8"/>
          <p:cNvSpPr txBox="1"/>
          <p:nvPr/>
        </p:nvSpPr>
        <p:spPr>
          <a:xfrm>
            <a:off x="1134700" y="12772334"/>
            <a:ext cx="22047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Facebook company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8"/>
          <p:cNvSpPr txBox="1">
            <a:spLocks noGrp="1"/>
          </p:cNvSpPr>
          <p:nvPr>
            <p:ph type="subTitle" idx="2"/>
          </p:nvPr>
        </p:nvSpPr>
        <p:spPr>
          <a:xfrm>
            <a:off x="4603733" y="12770333"/>
            <a:ext cx="1152000" cy="2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subTitle" idx="3"/>
          </p:nvPr>
        </p:nvSpPr>
        <p:spPr>
          <a:xfrm>
            <a:off x="5952000" y="12770333"/>
            <a:ext cx="2576700" cy="2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_Title">
  <p:cSld name="Title White - v1.4_3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43000" y="3429000"/>
            <a:ext cx="22098000" cy="4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Montserrat SemiBold"/>
              <a:buNone/>
              <a:defRPr sz="10000" b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143000" y="7543800"/>
            <a:ext cx="22098000" cy="17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988016" y="12957048"/>
            <a:ext cx="969300" cy="5121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143000" y="11430000"/>
            <a:ext cx="44196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21031200" y="11430000"/>
            <a:ext cx="22098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6667500" y="11430000"/>
            <a:ext cx="44196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5"/>
          </p:nvPr>
        </p:nvSpPr>
        <p:spPr>
          <a:xfrm>
            <a:off x="12192000" y="11430125"/>
            <a:ext cx="44196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3010" y="1142990"/>
            <a:ext cx="1143001" cy="11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A7B17"/>
          </p15:clr>
        </p15:guide>
        <p15:guide id="2" pos="768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Mission">
  <p:cSld name="Quote - v1.4_1_1_1_2_1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247900" y="3429000"/>
            <a:ext cx="19888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"/>
              <a:buNone/>
              <a:defRPr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2pPr>
            <a:lvl3pPr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3pPr>
            <a:lvl4pPr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4pPr>
            <a:lvl5pPr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5pPr>
            <a:lvl6pPr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6pPr>
            <a:lvl7pPr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7pPr>
            <a:lvl8pPr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8pPr>
            <a:lvl9pPr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20510" y="1714490"/>
            <a:ext cx="1143001" cy="11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_Section">
  <p:cSld name="Divider - v1.4_1_2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_Quote">
  <p:cSld name="Quote - v1.4_1_1_3_2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352800" y="2857500"/>
            <a:ext cx="176784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Montserrat"/>
              <a:buNone/>
              <a:defRPr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7772400" y="11430000"/>
            <a:ext cx="88392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_Bullets">
  <p:cSld name="Bullets + Sub Light - v1.4_1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SemiBold"/>
              <a:buNone/>
              <a:defRPr sz="6000" i="0" u="none" strike="noStrike" cap="non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143000" y="1920240"/>
            <a:ext cx="220980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50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•"/>
              <a:defRPr sz="3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19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Char char="-"/>
              <a:defRPr sz="3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73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 Light"/>
              <a:buChar char="‣"/>
              <a:defRPr sz="2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๏"/>
              <a:defRPr sz="2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23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Light"/>
              <a:buChar char="•"/>
              <a:defRPr sz="1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_Bullets + Media 1:1">
  <p:cSld name="Bullets + Sub Light - v1.4_1_2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9906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SemiBold"/>
              <a:buNone/>
              <a:defRPr sz="6000" i="0" u="none" strike="noStrike" cap="non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1"/>
          </p:nvPr>
        </p:nvSpPr>
        <p:spPr>
          <a:xfrm>
            <a:off x="1143000" y="1920250"/>
            <a:ext cx="9906000" cy="73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  <a:defRPr sz="20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99060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50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•"/>
              <a:defRPr sz="3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19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Char char="-"/>
              <a:defRPr sz="3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73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 Light"/>
              <a:buChar char="‣"/>
              <a:defRPr sz="2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๏"/>
              <a:defRPr sz="2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23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Light"/>
              <a:buChar char="•"/>
              <a:defRPr sz="1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SemiBold"/>
              <a:buNone/>
              <a:defRPr sz="6000" i="0" u="none" strike="noStrike" cap="non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6000"/>
              <a:buFont typeface="Montserrat SemiBold"/>
              <a:buNone/>
              <a:defRPr sz="6000" i="0" u="none" strike="noStrike" cap="non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50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 Light"/>
              <a:buChar char="•"/>
              <a:defRPr sz="3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419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Light"/>
              <a:buChar char="-"/>
              <a:defRPr sz="3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873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 Light"/>
              <a:buChar char="‣"/>
              <a:defRPr sz="2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Light"/>
              <a:buChar char="๏"/>
              <a:defRPr sz="2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2385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 Light"/>
              <a:buChar char="•"/>
              <a:defRPr sz="15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2921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Light"/>
              <a:buChar char="•"/>
              <a:defRPr sz="100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EA4335"/>
          </p15:clr>
        </p15:guide>
        <p15:guide id="2" pos="7680">
          <p15:clr>
            <a:srgbClr val="EA4335"/>
          </p15:clr>
        </p15:guide>
        <p15:guide id="3" orient="horz" pos="720">
          <p15:clr>
            <a:srgbClr val="EA4335"/>
          </p15:clr>
        </p15:guide>
        <p15:guide id="4" orient="horz" pos="1440">
          <p15:clr>
            <a:srgbClr val="EA4335"/>
          </p15:clr>
        </p15:guide>
        <p15:guide id="5" orient="horz" pos="2160">
          <p15:clr>
            <a:srgbClr val="EA4335"/>
          </p15:clr>
        </p15:guide>
        <p15:guide id="6" orient="horz" pos="2880">
          <p15:clr>
            <a:srgbClr val="EA4335"/>
          </p15:clr>
        </p15:guide>
        <p15:guide id="7" orient="horz" pos="3600">
          <p15:clr>
            <a:srgbClr val="EA4335"/>
          </p15:clr>
        </p15:guide>
        <p15:guide id="8" orient="horz" pos="5040">
          <p15:clr>
            <a:srgbClr val="EA4335"/>
          </p15:clr>
        </p15:guide>
        <p15:guide id="9" orient="horz" pos="5760">
          <p15:clr>
            <a:srgbClr val="EA4335"/>
          </p15:clr>
        </p15:guide>
        <p15:guide id="10" orient="horz" pos="6480">
          <p15:clr>
            <a:srgbClr val="EA4335"/>
          </p15:clr>
        </p15:guide>
        <p15:guide id="11" orient="horz" pos="7200">
          <p15:clr>
            <a:srgbClr val="EA4335"/>
          </p15:clr>
        </p15:guide>
        <p15:guide id="12" orient="horz" pos="7920">
          <p15:clr>
            <a:srgbClr val="EA4335"/>
          </p15:clr>
        </p15:guide>
        <p15:guide id="13" pos="720">
          <p15:clr>
            <a:srgbClr val="EA4335"/>
          </p15:clr>
        </p15:guide>
        <p15:guide id="14" pos="14640">
          <p15:clr>
            <a:srgbClr val="EA4335"/>
          </p15:clr>
        </p15:guide>
        <p15:guide id="15" pos="2112">
          <p15:clr>
            <a:srgbClr val="EA4335"/>
          </p15:clr>
        </p15:guide>
        <p15:guide id="16" pos="3504">
          <p15:clr>
            <a:srgbClr val="EA4335"/>
          </p15:clr>
        </p15:guide>
        <p15:guide id="17" pos="4896">
          <p15:clr>
            <a:srgbClr val="EA4335"/>
          </p15:clr>
        </p15:guide>
        <p15:guide id="18" pos="6288">
          <p15:clr>
            <a:srgbClr val="EA4335"/>
          </p15:clr>
        </p15:guide>
        <p15:guide id="19" pos="9072">
          <p15:clr>
            <a:srgbClr val="EA4335"/>
          </p15:clr>
        </p15:guide>
        <p15:guide id="20" pos="10464">
          <p15:clr>
            <a:srgbClr val="EA4335"/>
          </p15:clr>
        </p15:guide>
        <p15:guide id="21" pos="11856">
          <p15:clr>
            <a:srgbClr val="EA4335"/>
          </p15:clr>
        </p15:guide>
        <p15:guide id="22" pos="1324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Inside Presto Worker</a:t>
            </a:r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-"/>
            </a:pPr>
            <a:r>
              <a:rPr lang="en-US"/>
              <a:t>Two separate repos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Velox library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Presto C++ worker</a:t>
            </a:r>
            <a:endParaRPr/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71" name="Google Shape;2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212" y="5118200"/>
            <a:ext cx="5373625" cy="55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143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</a:t>
            </a:r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Spark</a:t>
            </a:r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Offload parts of the Spark eval to Velox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Keep java control plane 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metrics, heartbeats, split generation, commit protocol etc.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Velox part of the plan is wrapper into a Transform operator: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0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85" name="Google Shape;2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7007650"/>
            <a:ext cx="19235800" cy="19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Spark + Velox - Architecture</a:t>
            </a:r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Use Spark transform interface to launch Velox as an external process.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Spark Java Executor serializes plan sends it to the spark_cpp Transform process. 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93" name="Google Shape;29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100" y="6014900"/>
            <a:ext cx="11332300" cy="66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143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Status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14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Current Status - Velox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2"/>
          </p:nvPr>
        </p:nvSpPr>
        <p:spPr>
          <a:xfrm>
            <a:off x="1143000" y="3048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Available operators: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TableScan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Hive Connector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FilterProject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Aggregation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TopN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Limit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Repartitioning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Exchange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Many core, string, json and lambda functions.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Join (ongoing)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Spilling (ongoing)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Current Status - Hive Connector</a:t>
            </a:r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ORC Reader and Writer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CWI is working on Parquet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In memory caching 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Local SSD caching via Cachelib (to be open sourced)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Filter pushdown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Aggregation pushdown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Planned: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Aggressive read-ahead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Subfield pruning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Current Status - Prestissimo</a:t>
            </a:r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Running in shadow mode for initial workloads: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Simple scan, filter, aggregate queries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Caching through cacheLib.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No joins yet.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Initial benchmark numbers: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Results with TCP-H (Q1 and Q6) 50 node cluster: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3 to 4x faster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Real workloads: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Up to 5x cpu time wins. 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Current Status - Spark</a:t>
            </a:r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Shadow 5% of prod traffic (by CPU) this half. 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Initial benchmark numbers: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Local mode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1.94x cpu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15% memory efficiency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Cluster mode (Warm Storage):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1.7x cpu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17% memory efficiency</a:t>
            </a:r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What’s next?</a:t>
            </a:r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body" idx="2"/>
          </p:nvPr>
        </p:nvSpPr>
        <p:spPr>
          <a:xfrm>
            <a:off x="1143000" y="28956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Components shipping in production in H1: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Vectors.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Hive reader/writer.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Expression evaluation.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Integration with a variety of engines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Presto, Spark, Stream Processing, ML/AI, Koski, Saber, Cosco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More benchmarks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Micro, e2e and efficiency. 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New features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Hash joins, spilling, shuffle support, better caching.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Investigate benefits of codegen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AI/ML and GPUs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>
            <a:spLocks noGrp="1"/>
          </p:cNvSpPr>
          <p:nvPr>
            <p:ph type="title"/>
          </p:nvPr>
        </p:nvSpPr>
        <p:spPr>
          <a:xfrm>
            <a:off x="1143000" y="4572000"/>
            <a:ext cx="22098000" cy="4053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9FC5E8"/>
                </a:solidFill>
              </a:rPr>
              <a:t>A C++ embeddable evaluation engine</a:t>
            </a:r>
            <a:endParaRPr sz="7000">
              <a:solidFill>
                <a:srgbClr val="9FC5E8"/>
              </a:solidFill>
            </a:endParaRPr>
          </a:p>
        </p:txBody>
      </p:sp>
      <p:sp>
        <p:nvSpPr>
          <p:cNvPr id="208" name="Google Shape;208;p40"/>
          <p:cNvSpPr txBox="1">
            <a:spLocks noGrp="1"/>
          </p:cNvSpPr>
          <p:nvPr>
            <p:ph type="subTitle" idx="2"/>
          </p:nvPr>
        </p:nvSpPr>
        <p:spPr>
          <a:xfrm>
            <a:off x="1143000" y="11430000"/>
            <a:ext cx="44196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Pedro Pedreira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Light"/>
                <a:ea typeface="Montserrat Light"/>
                <a:cs typeface="Montserrat Light"/>
                <a:sym typeface="Montserrat Light"/>
              </a:rPr>
              <a:t>Software Engineer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9" name="Google Shape;209;p40"/>
          <p:cNvSpPr txBox="1">
            <a:spLocks noGrp="1"/>
          </p:cNvSpPr>
          <p:nvPr>
            <p:ph type="subTitle" idx="3"/>
          </p:nvPr>
        </p:nvSpPr>
        <p:spPr>
          <a:xfrm>
            <a:off x="21031200" y="11430000"/>
            <a:ext cx="2209800" cy="114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26.02.2021</a:t>
            </a:r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22988016" y="12957048"/>
            <a:ext cx="969300" cy="5121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What’s next? (2)</a:t>
            </a:r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Functions, functions, functions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Long tail.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Core set of functions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Engine specific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External UDF service.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143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21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Velox Library</a:t>
            </a:r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body" idx="2"/>
          </p:nvPr>
        </p:nvSpPr>
        <p:spPr>
          <a:xfrm>
            <a:off x="1143000" y="31242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New C++ vectorized SQL evaluation engine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Provide universal and state-of-art building blocks for compute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Embed in various products and services for SQL evaluation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Open source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Hybrid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Why?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Efficiency and Latency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Consistency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Reusability and Engineering Efficiency</a:t>
            </a:r>
            <a:endParaRPr/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Velox Library (2)</a:t>
            </a:r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1143000" y="25908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Goal is to partially or fully replace other eval engines: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Presto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Spark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Stream Processing (XStream)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Monitoring engines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ML/AI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Custom applications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Inside Velox</a:t>
            </a:r>
            <a:endParaRPr/>
          </a:p>
        </p:txBody>
      </p:sp>
      <p:sp>
        <p:nvSpPr>
          <p:cNvPr id="230" name="Google Shape;230;p43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-"/>
            </a:pP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-US"/>
              <a:t> intended to fully replace compute engines</a:t>
            </a:r>
            <a:endParaRPr/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/>
              <a:t>No SQL parser</a:t>
            </a:r>
            <a:endParaRPr/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/>
              <a:t>No Optimizer</a:t>
            </a:r>
            <a:endParaRPr/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/>
              <a:t>Inputs: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single-stage query plan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expression tree</a:t>
            </a:r>
            <a:endParaRPr/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/>
              <a:t>Outputs: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Vectors</a:t>
            </a:r>
            <a:endParaRPr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Serialized vectors</a:t>
            </a:r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7300" y="5255000"/>
            <a:ext cx="8992350" cy="59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143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Prestissimo</a:t>
            </a:r>
            <a:endParaRPr/>
          </a:p>
        </p:txBody>
      </p:sp>
      <p:sp>
        <p:nvSpPr>
          <p:cNvPr id="238" name="Google Shape;238;p44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</a:rPr>
              <a:t>6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Prestissimo</a:t>
            </a:r>
            <a:endParaRPr/>
          </a:p>
        </p:txBody>
      </p:sp>
      <p:sp>
        <p:nvSpPr>
          <p:cNvPr id="244" name="Google Shape;244;p45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Prestissimo = Presto on Velox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 i="1"/>
              <a:t>pres·​tis·​si·​mo | \ pre-ˈsti-sə-ˌmō</a:t>
            </a:r>
            <a:r>
              <a:rPr lang="en-US"/>
              <a:t> : </a:t>
            </a:r>
            <a:r>
              <a:rPr lang="en-US" b="1">
                <a:latin typeface="Montserrat"/>
                <a:ea typeface="Montserrat"/>
                <a:cs typeface="Montserrat"/>
                <a:sym typeface="Montserrat"/>
              </a:rPr>
              <a:t>faster than presto</a:t>
            </a:r>
            <a:r>
              <a:rPr lang="en-US"/>
              <a:t> (used as a direction in music)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Java coordinator with Velox (C++) worker.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Reimplement the full worker http service in cpp.</a:t>
            </a:r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200" y="2705100"/>
            <a:ext cx="10816203" cy="105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1825" y="6458275"/>
            <a:ext cx="6729000" cy="113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46"/>
          <p:cNvCxnSpPr/>
          <p:nvPr/>
        </p:nvCxnSpPr>
        <p:spPr>
          <a:xfrm flipH="1">
            <a:off x="10101275" y="4054000"/>
            <a:ext cx="1547700" cy="178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5" name="Google Shape;255;p46"/>
          <p:cNvCxnSpPr/>
          <p:nvPr/>
        </p:nvCxnSpPr>
        <p:spPr>
          <a:xfrm>
            <a:off x="12665100" y="4054000"/>
            <a:ext cx="44100" cy="170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6" name="Google Shape;256;p46"/>
          <p:cNvCxnSpPr/>
          <p:nvPr/>
        </p:nvCxnSpPr>
        <p:spPr>
          <a:xfrm>
            <a:off x="13088800" y="4093350"/>
            <a:ext cx="1982700" cy="174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1143000" y="1143000"/>
            <a:ext cx="2209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n-US"/>
              <a:t>Prestissimo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2"/>
          </p:nvPr>
        </p:nvSpPr>
        <p:spPr>
          <a:xfrm>
            <a:off x="1143000" y="3429000"/>
            <a:ext cx="22098000" cy="91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Migrate Presto workloads to C++ over the next 2 years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Efficiency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Reusability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Consistency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Not only compute engines but also client side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Reliability</a:t>
            </a:r>
            <a:endParaRPr/>
          </a:p>
          <a:p>
            <a:pPr marL="1371600" lvl="2" indent="-387350" algn="l" rtl="0">
              <a:spcBef>
                <a:spcPts val="1500"/>
              </a:spcBef>
              <a:spcAft>
                <a:spcPts val="0"/>
              </a:spcAft>
              <a:buSzPts val="2500"/>
              <a:buChar char="‣"/>
            </a:pPr>
            <a:r>
              <a:rPr lang="en-US"/>
              <a:t>No more GC storms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Local SSD cache (like RaptorX):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File handlers, ORC footers, metadata, query fragment results, data.</a:t>
            </a:r>
            <a:endParaRPr/>
          </a:p>
          <a:p>
            <a:pPr marL="914400" lvl="1" indent="-419100" algn="l" rtl="0">
              <a:spcBef>
                <a:spcPts val="1500"/>
              </a:spcBef>
              <a:spcAft>
                <a:spcPts val="0"/>
              </a:spcAft>
              <a:buSzPts val="3000"/>
              <a:buChar char="-"/>
            </a:pPr>
            <a:r>
              <a:rPr lang="en-US"/>
              <a:t>CacheLib: C++ in-process caching library</a:t>
            </a:r>
            <a:endParaRPr/>
          </a:p>
          <a:p>
            <a:pPr marL="457200" lvl="0" indent="-450850" algn="l" rtl="0">
              <a:spcBef>
                <a:spcPts val="1500"/>
              </a:spcBef>
              <a:spcAft>
                <a:spcPts val="0"/>
              </a:spcAft>
              <a:buSzPts val="3500"/>
              <a:buChar char="•"/>
            </a:pPr>
            <a:r>
              <a:rPr lang="en-US"/>
              <a:t>Open source, production strength, perf on par with the best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22987000" y="12954000"/>
            <a:ext cx="965100" cy="5079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B App Template_v1.3">
  <a:themeElements>
    <a:clrScheme name="FB App Colors 2019 1">
      <a:dk1>
        <a:srgbClr val="1877F2"/>
      </a:dk1>
      <a:lt1>
        <a:srgbClr val="FFFFFF"/>
      </a:lt1>
      <a:dk2>
        <a:srgbClr val="6E6E6E"/>
      </a:dk2>
      <a:lt2>
        <a:srgbClr val="BEBEBE"/>
      </a:lt2>
      <a:accent1>
        <a:srgbClr val="25B6FE"/>
      </a:accent1>
      <a:accent2>
        <a:srgbClr val="5CE0CD"/>
      </a:accent2>
      <a:accent3>
        <a:srgbClr val="5CDF7D"/>
      </a:accent3>
      <a:accent4>
        <a:srgbClr val="FED335"/>
      </a:accent4>
      <a:accent5>
        <a:srgbClr val="FE8829"/>
      </a:accent5>
      <a:accent6>
        <a:srgbClr val="F53D5B"/>
      </a:accent6>
      <a:hlink>
        <a:srgbClr val="1877F2"/>
      </a:hlink>
      <a:folHlink>
        <a:srgbClr val="9661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5CE07D"/>
      </a:accent1>
      <a:accent2>
        <a:srgbClr val="FFD335"/>
      </a:accent2>
      <a:accent3>
        <a:srgbClr val="FF8929"/>
      </a:accent3>
      <a:accent4>
        <a:srgbClr val="F53D5B"/>
      </a:accent4>
      <a:accent5>
        <a:srgbClr val="FCA4DC"/>
      </a:accent5>
      <a:accent6>
        <a:srgbClr val="9661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Custom</PresentationFormat>
  <Paragraphs>154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Montserrat Medium</vt:lpstr>
      <vt:lpstr>Gill Sans</vt:lpstr>
      <vt:lpstr>Montserrat Light</vt:lpstr>
      <vt:lpstr>Montserrat SemiBold</vt:lpstr>
      <vt:lpstr>Arial</vt:lpstr>
      <vt:lpstr>Montserrat</vt:lpstr>
      <vt:lpstr>FB App Template_v1.3</vt:lpstr>
      <vt:lpstr>PowerPoint Presentation</vt:lpstr>
      <vt:lpstr>Velox  A C++ embeddable evaluation engine</vt:lpstr>
      <vt:lpstr>Velox Library</vt:lpstr>
      <vt:lpstr>Velox Library (2)</vt:lpstr>
      <vt:lpstr>Inside Velox</vt:lpstr>
      <vt:lpstr>Use Cases: Prestissimo</vt:lpstr>
      <vt:lpstr>Prestissimo</vt:lpstr>
      <vt:lpstr>Architecture</vt:lpstr>
      <vt:lpstr>Prestissimo</vt:lpstr>
      <vt:lpstr>Inside Presto Worker</vt:lpstr>
      <vt:lpstr>Use Cases: Spark</vt:lpstr>
      <vt:lpstr>Spark</vt:lpstr>
      <vt:lpstr>Spark + Velox - Architecture</vt:lpstr>
      <vt:lpstr>Current Status</vt:lpstr>
      <vt:lpstr>Current Status - Velox</vt:lpstr>
      <vt:lpstr>Current Status - Hive Connector</vt:lpstr>
      <vt:lpstr>Current Status - Prestissimo</vt:lpstr>
      <vt:lpstr>Current Status - Spark</vt:lpstr>
      <vt:lpstr>What’s next?</vt:lpstr>
      <vt:lpstr>What’s next? (2)</vt:lpstr>
      <vt:lpstr>Q/A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Velimir Radanovic</dc:creator>
  <cp:lastModifiedBy>HK Verma</cp:lastModifiedBy>
  <cp:revision>1</cp:revision>
  <dcterms:modified xsi:type="dcterms:W3CDTF">2021-04-17T03:39:23Z</dcterms:modified>
</cp:coreProperties>
</file>