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K Verma" initials="HV" lastIdx="1" clrIdx="0">
    <p:extLst>
      <p:ext uri="{19B8F6BF-5375-455C-9EA6-DF929625EA0E}">
        <p15:presenceInfo xmlns:p15="http://schemas.microsoft.com/office/powerpoint/2012/main" userId="3f27d3ce52b8c0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AEC25-4725-4289-8509-0577584EDB6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96FAC-6149-4C5A-8A80-078CD1A81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1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ACC0-4980-4ABB-8D21-05178DF29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21113-8089-49BB-A372-CE5EFAB4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F18C0-5309-47AC-B8E0-5E4E7BA1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8AD8-28B7-45A8-AC24-10883FC7422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8705-C5AE-4791-B9D5-FFA1BFD1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DEBB2-BCBE-4B70-8A3C-B04820D3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10A6-74CA-478B-8003-59120752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2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930F-679B-4F65-9068-6F5CA382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45609-545B-4F0E-B642-E890F9005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83D19-DD39-41B8-809E-1763777D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8AD8-28B7-45A8-AC24-10883FC7422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CB2F-76CC-4E11-9D48-2E868245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9CFCA-58F1-47DB-9A43-83C71B69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10A6-74CA-478B-8003-59120752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5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552BF-F673-4134-9BF5-4E32B288C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44CE7-579D-41FE-AACD-8CCC0D2B3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AD9F5-1D3B-4A31-A341-15BD83F6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8AD8-28B7-45A8-AC24-10883FC7422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992C-8155-40B3-8194-1D401DAA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0AA92-F70B-463C-BC2C-5113D367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10A6-74CA-478B-8003-59120752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7AB2-8B1C-49D2-ADF7-002E9BEB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41E4-801C-432D-A788-650B3331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87F9-C3C2-447D-9D53-A4610F95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8AD8-28B7-45A8-AC24-10883FC7422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70EB-999A-4BD9-BBB6-48AC120E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4EEB1-41E3-406A-ABBD-6078494C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10A6-74CA-478B-8003-59120752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1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D2EF-10AD-484A-AC3E-5598757B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6253A-46DE-46D5-94BF-723611BD3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6F137-15A2-414B-B304-042D059D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8AD8-28B7-45A8-AC24-10883FC7422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BCA6-DF91-40CC-B370-1A9E33AC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AED7-E77A-4D14-8AD2-2141A68F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10A6-74CA-478B-8003-59120752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5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3E43-80AB-4D64-B2F5-6C1145E8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1E04-A97F-4679-879C-994AC08A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FE469-F400-450F-8927-26986ABAE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CC592-0E72-4B45-9CE4-7551E6BC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8AD8-28B7-45A8-AC24-10883FC7422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B4E15-AED9-4FF9-8F21-83DC9EAA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695A9-AF29-4856-87B0-D098116D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10A6-74CA-478B-8003-59120752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8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7280-9D3D-4905-9776-8309B0B4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73B8A-2C6A-41A1-88EC-927207446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0E391-55AE-4928-88AC-899F305BE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5AF16-3F1F-4996-AC04-429BC11DA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3ADE2-5BA3-48D5-B690-9E60F29DA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9933C-2A07-4117-8331-4ED8895F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8AD8-28B7-45A8-AC24-10883FC7422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76F1C-4E54-4A5C-9AED-0BB3AE5B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94BD2-D832-46D8-9CC6-B4AF7D3A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10A6-74CA-478B-8003-59120752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6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7CFF-0DA9-477A-BA9C-ECE2C08F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BFF15-C9F0-4B45-99CE-E39D867E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8AD8-28B7-45A8-AC24-10883FC7422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0D728-9E8A-4F63-8500-197D4C18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C80D8-C4B7-46E6-857C-2DFCB10C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10A6-74CA-478B-8003-59120752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E1E61-440F-48FF-9614-CF3478B1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8AD8-28B7-45A8-AC24-10883FC7422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1B539-3CD1-43E2-B1DF-09BD42D3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F065A-D537-48EB-A192-4D3D3C56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10A6-74CA-478B-8003-59120752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4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B5F7-7107-48F5-A440-A5AF234C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97026-A68A-438F-B7A2-0194559E2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9A5A6-8F62-448B-92AA-181161CDB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2B279-211B-4B13-9C5B-1A800803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8AD8-28B7-45A8-AC24-10883FC7422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E9D0D-0262-4AC6-A58B-CD16CBE2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8EEA7-613D-4110-B129-C4E381C6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10A6-74CA-478B-8003-59120752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8E1E-D1E4-40E9-B8BD-5E0951FD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EFECD-D579-45E9-AA42-C30755194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5DDB9-9AFC-4BBC-8AC7-8823A88BD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DA51B-4D48-4EF4-B8D3-736559D7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8AD8-28B7-45A8-AC24-10883FC7422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32BF5-A77A-4DE9-B073-04EFA709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2E95A-2D6E-4B43-9AA7-19A60E60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F10A6-74CA-478B-8003-59120752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1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3476C-E3F1-4701-82B0-7A306A6C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C23C9-6212-4A6E-830F-E8CA74E04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13A2E-3D0D-475E-861B-B68B7E0DF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8AD8-28B7-45A8-AC24-10883FC7422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2950-72C8-41EA-81FD-B8B6DD896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9BCF-8307-41AA-ACE0-6D9F89D60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F10A6-74CA-478B-8003-59120752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2B1638-F04F-4D0C-B9FA-53865E85C665}"/>
              </a:ext>
            </a:extLst>
          </p:cNvPr>
          <p:cNvSpPr/>
          <p:nvPr/>
        </p:nvSpPr>
        <p:spPr>
          <a:xfrm>
            <a:off x="5353406" y="1450556"/>
            <a:ext cx="5543360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Spark, Presto, Splunk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44AF2-5F8E-4FE0-9F46-A21BBEBBC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48" y="3429000"/>
            <a:ext cx="1546657" cy="1606278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806DB84-5430-4C63-805A-0829368D6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21070"/>
              </p:ext>
            </p:extLst>
          </p:nvPr>
        </p:nvGraphicFramePr>
        <p:xfrm>
          <a:off x="5392494" y="2645601"/>
          <a:ext cx="5465185" cy="250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5185">
                  <a:extLst>
                    <a:ext uri="{9D8B030D-6E8A-4147-A177-3AD203B41FA5}">
                      <a16:colId xmlns:a16="http://schemas.microsoft.com/office/drawing/2014/main" val="1284074355"/>
                    </a:ext>
                  </a:extLst>
                </a:gridCol>
              </a:tblGrid>
              <a:tr h="5007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Liten C++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168296"/>
                  </a:ext>
                </a:extLst>
              </a:tr>
              <a:tr h="5007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576301"/>
                  </a:ext>
                </a:extLst>
              </a:tr>
              <a:tr h="5007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Ray Based Coordination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33750"/>
                  </a:ext>
                </a:extLst>
              </a:tr>
              <a:tr h="5007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Liten Workers - Data Tensors, Data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21369"/>
                  </a:ext>
                </a:extLst>
              </a:tr>
              <a:tr h="5007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Velox library  – For all vector query execution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4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90CFB45-FCCE-4755-BB8B-89A480879BF1}"/>
              </a:ext>
            </a:extLst>
          </p:cNvPr>
          <p:cNvSpPr txBox="1"/>
          <p:nvPr/>
        </p:nvSpPr>
        <p:spPr>
          <a:xfrm>
            <a:off x="870191" y="1450556"/>
            <a:ext cx="4165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Aft>
                <a:spcPts val="0"/>
              </a:spcAft>
              <a:buSzPts val="3500"/>
            </a:pPr>
            <a:r>
              <a:rPr lang="en-US" dirty="0"/>
              <a:t>Velox has two separate repos</a:t>
            </a:r>
          </a:p>
          <a:p>
            <a:pPr lvl="0" algn="l" rtl="0">
              <a:spcAft>
                <a:spcPts val="0"/>
              </a:spcAft>
              <a:buSzPts val="3500"/>
            </a:pPr>
            <a:r>
              <a:rPr lang="en-US" dirty="0"/>
              <a:t>Velox library</a:t>
            </a:r>
          </a:p>
          <a:p>
            <a:pPr lvl="0" algn="l" rtl="0">
              <a:spcAft>
                <a:spcPts val="0"/>
              </a:spcAft>
              <a:buSzPts val="3500"/>
            </a:pPr>
            <a:r>
              <a:rPr lang="en-US" dirty="0"/>
              <a:t>Presto C++ worker</a:t>
            </a:r>
          </a:p>
          <a:p>
            <a:pPr lvl="0" algn="l" rtl="0">
              <a:spcAft>
                <a:spcPts val="0"/>
              </a:spcAft>
              <a:buSzPts val="3500"/>
            </a:pPr>
            <a:endParaRPr lang="en-US" dirty="0"/>
          </a:p>
          <a:p>
            <a:pPr lvl="0" algn="l" rtl="0">
              <a:spcAft>
                <a:spcPts val="0"/>
              </a:spcAft>
              <a:buSzPts val="3500"/>
            </a:pPr>
            <a:r>
              <a:rPr lang="en-US" dirty="0"/>
              <a:t>Pick Velox library for query execution</a:t>
            </a:r>
          </a:p>
          <a:p>
            <a:pPr lvl="0" algn="l" rtl="0">
              <a:spcAft>
                <a:spcPts val="0"/>
              </a:spcAft>
              <a:buSzPts val="3500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97C5B9-0567-48D2-97C6-F3C37FCA901F}"/>
              </a:ext>
            </a:extLst>
          </p:cNvPr>
          <p:cNvSpPr txBox="1"/>
          <p:nvPr/>
        </p:nvSpPr>
        <p:spPr>
          <a:xfrm>
            <a:off x="6335376" y="2087043"/>
            <a:ext cx="416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Aft>
                <a:spcPts val="0"/>
              </a:spcAft>
              <a:buSzPts val="3500"/>
            </a:pPr>
            <a:r>
              <a:rPr lang="en-US" dirty="0"/>
              <a:t>Push down transcode, predicates, joins </a:t>
            </a:r>
          </a:p>
          <a:p>
            <a:pPr lvl="0" algn="l" rtl="0">
              <a:spcAft>
                <a:spcPts val="0"/>
              </a:spcAft>
              <a:buSzPts val="35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9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HK Verma</dc:creator>
  <cp:lastModifiedBy>HK Verma</cp:lastModifiedBy>
  <cp:revision>7</cp:revision>
  <dcterms:created xsi:type="dcterms:W3CDTF">2021-07-05T16:03:47Z</dcterms:created>
  <dcterms:modified xsi:type="dcterms:W3CDTF">2021-07-05T19:29:41Z</dcterms:modified>
</cp:coreProperties>
</file>