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73" r:id="rId5"/>
    <p:sldId id="268" r:id="rId6"/>
    <p:sldId id="269" r:id="rId7"/>
    <p:sldId id="270" r:id="rId8"/>
    <p:sldId id="271" r:id="rId9"/>
    <p:sldId id="259" r:id="rId10"/>
    <p:sldId id="280" r:id="rId11"/>
    <p:sldId id="274" r:id="rId12"/>
    <p:sldId id="275" r:id="rId13"/>
    <p:sldId id="279" r:id="rId14"/>
    <p:sldId id="281" r:id="rId15"/>
    <p:sldId id="276" r:id="rId16"/>
    <p:sldId id="282" r:id="rId17"/>
    <p:sldId id="286" r:id="rId18"/>
    <p:sldId id="287" r:id="rId19"/>
    <p:sldId id="283" r:id="rId20"/>
    <p:sldId id="284" r:id="rId21"/>
    <p:sldId id="277" r:id="rId22"/>
    <p:sldId id="285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B1-B9A1-4838-A48D-8107AAD268B7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CFB-37AD-40D2-AE63-0D873F2C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6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B1-B9A1-4838-A48D-8107AAD268B7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CFB-37AD-40D2-AE63-0D873F2C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85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B1-B9A1-4838-A48D-8107AAD268B7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CFB-37AD-40D2-AE63-0D873F2C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5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B1-B9A1-4838-A48D-8107AAD268B7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CFB-37AD-40D2-AE63-0D873F2C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21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B1-B9A1-4838-A48D-8107AAD268B7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CFB-37AD-40D2-AE63-0D873F2C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96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B1-B9A1-4838-A48D-8107AAD268B7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CFB-37AD-40D2-AE63-0D873F2C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B1-B9A1-4838-A48D-8107AAD268B7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CFB-37AD-40D2-AE63-0D873F2C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90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B1-B9A1-4838-A48D-8107AAD268B7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CFB-37AD-40D2-AE63-0D873F2C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5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B1-B9A1-4838-A48D-8107AAD268B7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CFB-37AD-40D2-AE63-0D873F2C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01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B1-B9A1-4838-A48D-8107AAD268B7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CFB-37AD-40D2-AE63-0D873F2C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78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B1-B9A1-4838-A48D-8107AAD268B7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CFB-37AD-40D2-AE63-0D873F2C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89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98AB1-B9A1-4838-A48D-8107AAD268B7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9BCFB-37AD-40D2-AE63-0D873F2C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1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9626" y="1122363"/>
            <a:ext cx="9468374" cy="2387600"/>
          </a:xfrm>
        </p:spPr>
        <p:txBody>
          <a:bodyPr/>
          <a:lstStyle/>
          <a:p>
            <a:r>
              <a:rPr lang="en-US" altLang="zh-CN" dirty="0" smtClean="0"/>
              <a:t>Reverse Part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87710"/>
            <a:ext cx="9144000" cy="1654728"/>
          </a:xfrm>
        </p:spPr>
        <p:txBody>
          <a:bodyPr/>
          <a:lstStyle/>
          <a:p>
            <a:r>
              <a:rPr lang="en-US" altLang="zh-CN" dirty="0" smtClean="0"/>
              <a:t>							</a:t>
            </a:r>
            <a:r>
              <a:rPr lang="en-US" altLang="zh-CN" dirty="0"/>
              <a:t>hkwany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				2017.11.13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0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8115" y="269508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How to broadcast?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64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 Debug Bridge</a:t>
            </a:r>
          </a:p>
          <a:p>
            <a:r>
              <a:rPr lang="en-US" altLang="zh-CN" dirty="0" smtClean="0"/>
              <a:t>APK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r>
              <a:rPr lang="en-US" altLang="zh-CN" dirty="0" smtClean="0"/>
              <a:t>APK</a:t>
            </a:r>
            <a:r>
              <a:rPr lang="zh-CN" altLang="en-US" dirty="0" smtClean="0"/>
              <a:t>卸载</a:t>
            </a:r>
            <a:endParaRPr lang="en-US" altLang="zh-CN" dirty="0" smtClean="0"/>
          </a:p>
          <a:p>
            <a:r>
              <a:rPr lang="zh-CN" altLang="en-US" dirty="0" smtClean="0"/>
              <a:t>自助广播</a:t>
            </a:r>
            <a:endParaRPr lang="en-US" altLang="zh-CN" dirty="0" smtClean="0"/>
          </a:p>
          <a:p>
            <a:r>
              <a:rPr lang="en-US" altLang="zh-CN" dirty="0" smtClean="0"/>
              <a:t>package/</a:t>
            </a:r>
            <a:r>
              <a:rPr lang="en-US" altLang="zh-CN" dirty="0" err="1" smtClean="0"/>
              <a:t>debuggable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leak</a:t>
            </a:r>
          </a:p>
          <a:p>
            <a:r>
              <a:rPr lang="zh-CN" altLang="en-US" dirty="0" smtClean="0"/>
              <a:t>端口转发</a:t>
            </a:r>
            <a:r>
              <a:rPr lang="en-US" altLang="zh-CN" dirty="0" smtClean="0"/>
              <a:t>......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5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adb</a:t>
            </a:r>
            <a:r>
              <a:rPr lang="en-US" altLang="zh-CN" dirty="0" smtClean="0"/>
              <a:t>——am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启动</a:t>
            </a:r>
            <a:r>
              <a:rPr lang="en-US" altLang="zh-CN" dirty="0" smtClean="0"/>
              <a:t>Activity</a:t>
            </a:r>
          </a:p>
          <a:p>
            <a:r>
              <a:rPr lang="zh-CN" altLang="en-US" dirty="0" smtClean="0"/>
              <a:t>启动</a:t>
            </a:r>
            <a:r>
              <a:rPr lang="en-US" altLang="zh-CN" dirty="0" smtClean="0"/>
              <a:t>Service</a:t>
            </a:r>
          </a:p>
          <a:p>
            <a:r>
              <a:rPr lang="zh-CN" altLang="en-US" dirty="0" smtClean="0"/>
              <a:t>开启调试状态</a:t>
            </a:r>
            <a:endParaRPr lang="en-US" altLang="zh-CN" dirty="0" smtClean="0"/>
          </a:p>
          <a:p>
            <a:r>
              <a:rPr lang="zh-CN" altLang="en-US" dirty="0" smtClean="0"/>
              <a:t>自助广播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26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am——</a:t>
            </a:r>
            <a:r>
              <a:rPr lang="zh-CN" altLang="en-US" dirty="0" smtClean="0"/>
              <a:t>自助广播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通过命令行执行</a:t>
            </a:r>
            <a:r>
              <a:rPr lang="en-US" altLang="zh-CN" dirty="0" err="1"/>
              <a:t>adb</a:t>
            </a:r>
            <a:r>
              <a:rPr lang="en-US" altLang="zh-CN" dirty="0"/>
              <a:t> shell am broadcast</a:t>
            </a:r>
            <a:r>
              <a:rPr lang="zh-CN" altLang="en-US" dirty="0"/>
              <a:t>发送广播通知。</a:t>
            </a:r>
          </a:p>
          <a:p>
            <a:endParaRPr lang="zh-CN" altLang="en-US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shell am broadcast </a:t>
            </a:r>
            <a:r>
              <a:rPr lang="zh-CN" altLang="en-US" dirty="0"/>
              <a:t>后面的参数有：</a:t>
            </a:r>
          </a:p>
          <a:p>
            <a:endParaRPr lang="zh-CN" altLang="en-US" dirty="0"/>
          </a:p>
          <a:p>
            <a:r>
              <a:rPr lang="en-US" altLang="zh-CN" dirty="0"/>
              <a:t>[-a &lt;ACTION&gt;]</a:t>
            </a:r>
          </a:p>
          <a:p>
            <a:r>
              <a:rPr lang="en-US" altLang="zh-CN" dirty="0"/>
              <a:t>[-d &lt;DATA_URI&gt;]</a:t>
            </a:r>
          </a:p>
          <a:p>
            <a:r>
              <a:rPr lang="en-US" altLang="zh-CN" dirty="0"/>
              <a:t>[-t &lt;MIME_TYPE&gt;] </a:t>
            </a:r>
          </a:p>
          <a:p>
            <a:r>
              <a:rPr lang="en-US" altLang="zh-CN" dirty="0"/>
              <a:t>[-c &lt;CATEGORY&gt; [-c &lt;CATEGORY&gt;] ...] </a:t>
            </a:r>
          </a:p>
          <a:p>
            <a:r>
              <a:rPr lang="en-US" altLang="zh-CN" dirty="0"/>
              <a:t>[-e|--</a:t>
            </a:r>
            <a:r>
              <a:rPr lang="en-US" altLang="zh-CN" dirty="0" err="1"/>
              <a:t>es</a:t>
            </a:r>
            <a:r>
              <a:rPr lang="en-US" altLang="zh-CN" dirty="0"/>
              <a:t> &lt;EXTRA_KEY&gt; &lt;EXTRA_STRING_VALUE&gt; ...] </a:t>
            </a:r>
          </a:p>
          <a:p>
            <a:r>
              <a:rPr lang="en-US" altLang="zh-CN" dirty="0"/>
              <a:t>[--</a:t>
            </a:r>
            <a:r>
              <a:rPr lang="en-US" altLang="zh-CN" dirty="0" err="1"/>
              <a:t>ez</a:t>
            </a:r>
            <a:r>
              <a:rPr lang="en-US" altLang="zh-CN" dirty="0"/>
              <a:t> &lt;EXTRA_KEY&gt; &lt;EXTRA_BOOLEAN_VALUE&gt; ...] </a:t>
            </a:r>
          </a:p>
          <a:p>
            <a:r>
              <a:rPr lang="en-US" altLang="zh-CN" dirty="0"/>
              <a:t>[-e|--</a:t>
            </a:r>
            <a:r>
              <a:rPr lang="en-US" altLang="zh-CN" dirty="0" err="1"/>
              <a:t>ei</a:t>
            </a:r>
            <a:r>
              <a:rPr lang="en-US" altLang="zh-CN" dirty="0"/>
              <a:t> &lt;EXTRA_KEY&gt; &lt;EXTRA_INT_VALUE&gt; ...] </a:t>
            </a:r>
          </a:p>
          <a:p>
            <a:r>
              <a:rPr lang="en-US" altLang="zh-CN" dirty="0"/>
              <a:t>[-n &lt;COMPONENT&gt;]</a:t>
            </a:r>
          </a:p>
          <a:p>
            <a:r>
              <a:rPr lang="en-US" altLang="zh-CN" dirty="0"/>
              <a:t>[-f &lt;FLAGS&gt;] [&lt;URI&gt;]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shell am broadcast -a </a:t>
            </a:r>
            <a:r>
              <a:rPr lang="en-US" altLang="zh-CN" dirty="0" err="1"/>
              <a:t>com.android.test</a:t>
            </a:r>
            <a:r>
              <a:rPr lang="en-US" altLang="zh-CN" dirty="0"/>
              <a:t> --</a:t>
            </a:r>
            <a:r>
              <a:rPr lang="en-US" altLang="zh-CN" dirty="0" err="1"/>
              <a:t>es</a:t>
            </a:r>
            <a:r>
              <a:rPr lang="en-US" altLang="zh-CN" dirty="0"/>
              <a:t> </a:t>
            </a:r>
            <a:r>
              <a:rPr lang="en-US" altLang="zh-CN" dirty="0" err="1"/>
              <a:t>test_string</a:t>
            </a:r>
            <a:r>
              <a:rPr lang="en-US" altLang="zh-CN" dirty="0"/>
              <a:t> "this is test string" --</a:t>
            </a:r>
            <a:r>
              <a:rPr lang="en-US" altLang="zh-CN" dirty="0" err="1"/>
              <a:t>ei</a:t>
            </a:r>
            <a:r>
              <a:rPr lang="en-US" altLang="zh-CN" dirty="0"/>
              <a:t> </a:t>
            </a:r>
            <a:r>
              <a:rPr lang="en-US" altLang="zh-CN" dirty="0" err="1"/>
              <a:t>test_int</a:t>
            </a:r>
            <a:r>
              <a:rPr lang="en-US" altLang="zh-CN" dirty="0"/>
              <a:t> 100 --</a:t>
            </a:r>
            <a:r>
              <a:rPr lang="en-US" altLang="zh-CN" dirty="0" err="1"/>
              <a:t>ez</a:t>
            </a:r>
            <a:r>
              <a:rPr lang="en-US" altLang="zh-CN" dirty="0"/>
              <a:t> </a:t>
            </a:r>
            <a:r>
              <a:rPr lang="en-US" altLang="zh-CN" dirty="0" err="1"/>
              <a:t>test_boolean</a:t>
            </a:r>
            <a:r>
              <a:rPr lang="en-US" altLang="zh-CN" dirty="0"/>
              <a:t> true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18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338" y="267715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Test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42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JEB2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逆向工具，直接获得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10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338" y="267715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Test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1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JEB2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逆向工具，间接获得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04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338" y="267715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Test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12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JEB2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可以进行远程调试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879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的意思是</a:t>
            </a:r>
            <a:r>
              <a:rPr lang="zh-CN" altLang="en-US" dirty="0" smtClean="0"/>
              <a:t>意图，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里面不同进程间沟通的“桥梁”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我们在很多</a:t>
            </a:r>
            <a:r>
              <a:rPr lang="zh-CN" altLang="en-US" dirty="0"/>
              <a:t>地方都会使用</a:t>
            </a:r>
            <a:r>
              <a:rPr lang="en-US" altLang="zh-CN" dirty="0"/>
              <a:t>Intent</a:t>
            </a:r>
            <a:r>
              <a:rPr lang="zh-CN" altLang="en-US" dirty="0"/>
              <a:t>。对于</a:t>
            </a:r>
            <a:r>
              <a:rPr lang="zh-CN" altLang="en-US" dirty="0" smtClean="0"/>
              <a:t>这些“具体”请求，我们</a:t>
            </a:r>
            <a:r>
              <a:rPr lang="zh-CN" altLang="en-US" dirty="0"/>
              <a:t>都会传入一个</a:t>
            </a:r>
            <a:r>
              <a:rPr lang="en-US" altLang="zh-CN" dirty="0"/>
              <a:t>Intent</a:t>
            </a:r>
            <a:r>
              <a:rPr lang="zh-CN" altLang="en-US" dirty="0"/>
              <a:t>，用来</a:t>
            </a:r>
            <a:r>
              <a:rPr lang="en-US" altLang="zh-CN" dirty="0"/>
              <a:t>Filter</a:t>
            </a:r>
            <a:r>
              <a:rPr lang="zh-CN" altLang="en-US" dirty="0"/>
              <a:t>并启动相应的</a:t>
            </a:r>
            <a:r>
              <a:rPr lang="en-US" altLang="zh-CN" dirty="0"/>
              <a:t>Activity</a:t>
            </a:r>
            <a:r>
              <a:rPr lang="zh-CN" altLang="en-US" dirty="0"/>
              <a:t>、</a:t>
            </a:r>
            <a:r>
              <a:rPr lang="en-US" altLang="zh-CN" dirty="0"/>
              <a:t>Service</a:t>
            </a:r>
            <a:r>
              <a:rPr lang="zh-CN" altLang="en-US" dirty="0"/>
              <a:t>、</a:t>
            </a:r>
            <a:r>
              <a:rPr lang="en-US" altLang="zh-CN" dirty="0" err="1" smtClean="0"/>
              <a:t>BroadcastReceiver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Intent</a:t>
            </a:r>
            <a:r>
              <a:rPr lang="zh-CN" altLang="en-US" dirty="0" smtClean="0"/>
              <a:t>有</a:t>
            </a:r>
            <a:r>
              <a:rPr lang="zh-CN" altLang="en-US" dirty="0"/>
              <a:t>两种调用方式：显示调用和隐式</a:t>
            </a:r>
            <a:r>
              <a:rPr lang="zh-CN" altLang="en-US" dirty="0" smtClean="0"/>
              <a:t>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91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338" y="267715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Test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2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Drozer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平台下的“</a:t>
            </a:r>
            <a:r>
              <a:rPr lang="en-US" altLang="zh-CN" dirty="0" err="1" smtClean="0"/>
              <a:t>Metasploit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Attack surface leak</a:t>
            </a:r>
          </a:p>
          <a:p>
            <a:r>
              <a:rPr lang="en-US" altLang="zh-CN" dirty="0" smtClean="0"/>
              <a:t>sniff</a:t>
            </a:r>
          </a:p>
          <a:p>
            <a:r>
              <a:rPr lang="en-US" altLang="zh-CN" dirty="0" err="1" smtClean="0"/>
              <a:t>Debuggable</a:t>
            </a:r>
            <a:r>
              <a:rPr lang="en-US" altLang="zh-CN" dirty="0" smtClean="0"/>
              <a:t> information leak......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0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338" y="267715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Test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04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自主实现</a:t>
            </a:r>
            <a:r>
              <a:rPr lang="en-US" altLang="zh-CN" dirty="0" err="1" smtClean="0"/>
              <a:t>FlagStore</a:t>
            </a:r>
            <a:r>
              <a:rPr lang="zh-CN" altLang="en-US" dirty="0" smtClean="0"/>
              <a:t>的两种解决方案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远程调试（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r>
              <a:rPr lang="en-US" altLang="zh-CN" dirty="0" smtClean="0"/>
              <a:t>2.Drozer sniff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分）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5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显式调用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052" y="4096183"/>
            <a:ext cx="11013142" cy="1801906"/>
          </a:xfrm>
        </p:spPr>
        <p:txBody>
          <a:bodyPr>
            <a:normAutofit/>
          </a:bodyPr>
          <a:lstStyle/>
          <a:p>
            <a:r>
              <a:rPr lang="en-US" altLang="zh-CN" dirty="0"/>
              <a:t>Intent</a:t>
            </a:r>
            <a:r>
              <a:rPr lang="zh-CN" altLang="en-US" dirty="0"/>
              <a:t>清楚的指出了被启动组件的信息（这里就是</a:t>
            </a:r>
            <a:r>
              <a:rPr lang="en-US" altLang="zh-CN" dirty="0" err="1"/>
              <a:t>Activity_B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当调用了</a:t>
            </a:r>
            <a:r>
              <a:rPr lang="en-US" altLang="zh-CN" dirty="0" err="1"/>
              <a:t>startActivity</a:t>
            </a:r>
            <a:r>
              <a:rPr lang="en-US" altLang="zh-CN" dirty="0"/>
              <a:t>(</a:t>
            </a:r>
            <a:r>
              <a:rPr lang="en-US" altLang="zh-CN" dirty="0" err="1"/>
              <a:t>itent</a:t>
            </a:r>
            <a:r>
              <a:rPr lang="en-US" altLang="zh-CN" dirty="0"/>
              <a:t>)</a:t>
            </a:r>
            <a:r>
              <a:rPr lang="zh-CN" altLang="en-US" dirty="0"/>
              <a:t>后，我们就只会很明确的知道，这次的任务是启动</a:t>
            </a:r>
            <a:r>
              <a:rPr lang="en-US" altLang="zh-CN" dirty="0" err="1"/>
              <a:t>Activity_B</a:t>
            </a:r>
            <a:r>
              <a:rPr lang="en-US" altLang="zh-CN" dirty="0"/>
              <a:t>,</a:t>
            </a:r>
            <a:r>
              <a:rPr lang="zh-CN" altLang="en-US" dirty="0"/>
              <a:t>而没有其它的过程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52" y="1382440"/>
            <a:ext cx="10313895" cy="253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7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隐式调用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52" y="1433664"/>
            <a:ext cx="8895382" cy="2788711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65094" y="4389961"/>
            <a:ext cx="11013142" cy="180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隐式调用就是没有明确的指出组件信息，而是通过</a:t>
            </a:r>
            <a:r>
              <a:rPr lang="en-US" altLang="zh-CN" dirty="0"/>
              <a:t>Filter</a:t>
            </a:r>
            <a:r>
              <a:rPr lang="zh-CN" altLang="en-US" dirty="0"/>
              <a:t>去过滤出</a:t>
            </a:r>
          </a:p>
          <a:p>
            <a:pPr marL="0" indent="0">
              <a:buNone/>
            </a:pPr>
            <a:r>
              <a:rPr lang="zh-CN" altLang="en-US" dirty="0" smtClean="0"/>
              <a:t>  “感兴趣”</a:t>
            </a:r>
            <a:r>
              <a:rPr lang="zh-CN" altLang="en-US" dirty="0"/>
              <a:t>的</a:t>
            </a:r>
            <a:r>
              <a:rPr lang="en-US" altLang="zh-CN" dirty="0" smtClean="0"/>
              <a:t>Intent</a:t>
            </a:r>
          </a:p>
          <a:p>
            <a:r>
              <a:rPr lang="en-US" altLang="zh-CN" dirty="0"/>
              <a:t>Intent</a:t>
            </a:r>
            <a:r>
              <a:rPr lang="zh-CN" altLang="en-US" dirty="0"/>
              <a:t>设置了三个属性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Category</a:t>
            </a:r>
            <a:r>
              <a:rPr lang="zh-CN" altLang="en-US" dirty="0"/>
              <a:t>、</a:t>
            </a:r>
            <a:r>
              <a:rPr lang="en-US" altLang="zh-CN" dirty="0"/>
              <a:t>Data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473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Action		Broadcast Actions       Category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31" y="1460389"/>
            <a:ext cx="1653598" cy="53124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848" y="1460389"/>
            <a:ext cx="2076215" cy="53124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3297" y="1516588"/>
            <a:ext cx="1800185" cy="52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2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IntentFilter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IntentFilter</a:t>
            </a:r>
            <a:r>
              <a:rPr lang="zh-CN" altLang="en-US" dirty="0"/>
              <a:t>的意思就是意图过滤器</a:t>
            </a:r>
            <a:r>
              <a:rPr lang="en-US" altLang="zh-CN" dirty="0"/>
              <a:t>,</a:t>
            </a:r>
            <a:r>
              <a:rPr lang="zh-CN" altLang="en-US" dirty="0"/>
              <a:t>当我们隐式的启动系统组件的时候，就会根据</a:t>
            </a:r>
            <a:r>
              <a:rPr lang="en-US" altLang="zh-CN" dirty="0" err="1"/>
              <a:t>IntentFilter</a:t>
            </a:r>
            <a:r>
              <a:rPr lang="zh-CN" altLang="en-US" dirty="0"/>
              <a:t>来筛选出合适的进行启动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现在我们知道了可以在</a:t>
            </a:r>
            <a:r>
              <a:rPr lang="en-US" altLang="zh-CN" dirty="0"/>
              <a:t>Intent</a:t>
            </a:r>
            <a:r>
              <a:rPr lang="zh-CN" altLang="en-US" dirty="0"/>
              <a:t>启动的时候对应设置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Category</a:t>
            </a:r>
            <a:r>
              <a:rPr lang="zh-CN" altLang="en-US" dirty="0"/>
              <a:t>、</a:t>
            </a:r>
            <a:r>
              <a:rPr lang="en-US" altLang="zh-CN" dirty="0" err="1"/>
              <a:t>DataAndType</a:t>
            </a:r>
            <a:r>
              <a:rPr lang="zh-CN" altLang="en-US" dirty="0"/>
              <a:t>，这里设置的是为了过滤的时候对应</a:t>
            </a:r>
            <a:r>
              <a:rPr lang="en-US" altLang="zh-CN" dirty="0" err="1"/>
              <a:t>IntentFilter</a:t>
            </a:r>
            <a:r>
              <a:rPr lang="zh-CN" altLang="en-US" dirty="0"/>
              <a:t>匹配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category</a:t>
            </a:r>
            <a:r>
              <a:rPr lang="zh-CN" altLang="en-US" dirty="0"/>
              <a:t>、</a:t>
            </a:r>
            <a:r>
              <a:rPr lang="en-US" altLang="zh-CN" dirty="0" smtClean="0"/>
              <a:t>data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903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IntentFilter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9923" y="2605088"/>
            <a:ext cx="6304085" cy="3479189"/>
          </a:xfrm>
        </p:spPr>
        <p:txBody>
          <a:bodyPr/>
          <a:lstStyle/>
          <a:p>
            <a:r>
              <a:rPr lang="zh-CN" altLang="en-US" dirty="0"/>
              <a:t>当我们</a:t>
            </a:r>
            <a:r>
              <a:rPr lang="en-US" altLang="zh-CN" dirty="0"/>
              <a:t>APP</a:t>
            </a:r>
            <a:r>
              <a:rPr lang="zh-CN" altLang="en-US" dirty="0"/>
              <a:t>来分享一个东西的时候，会有很多组件（比如</a:t>
            </a:r>
            <a:r>
              <a:rPr lang="en-US" altLang="zh-CN" dirty="0"/>
              <a:t>QQ</a:t>
            </a:r>
            <a:r>
              <a:rPr lang="zh-CN" altLang="en-US" dirty="0"/>
              <a:t>、微信、微博</a:t>
            </a:r>
            <a:r>
              <a:rPr lang="en-US" altLang="zh-CN" dirty="0"/>
              <a:t>...</a:t>
            </a:r>
            <a:r>
              <a:rPr lang="zh-CN" altLang="en-US" dirty="0"/>
              <a:t>）来供我们选择，因为他们都满足</a:t>
            </a:r>
            <a:r>
              <a:rPr lang="en-US" altLang="zh-CN" dirty="0"/>
              <a:t>Filter</a:t>
            </a:r>
            <a:r>
              <a:rPr lang="zh-CN" altLang="en-US" dirty="0" smtClean="0"/>
              <a:t>条件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32" y="1371600"/>
            <a:ext cx="3081520" cy="547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0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Broadcast  </a:t>
            </a:r>
            <a:r>
              <a:rPr lang="en-US" altLang="zh-CN" dirty="0" err="1" smtClean="0"/>
              <a:t>IntentFilter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唯一可以在代码里创建的</a:t>
            </a:r>
            <a:r>
              <a:rPr lang="en-US" altLang="zh-CN" dirty="0" err="1" smtClean="0"/>
              <a:t>IntentFilter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其余的</a:t>
            </a:r>
            <a:r>
              <a:rPr lang="en-US" altLang="zh-CN" dirty="0" err="1" smtClean="0"/>
              <a:t>IntentFilter</a:t>
            </a:r>
            <a:r>
              <a:rPr lang="zh-CN" altLang="en-US" dirty="0"/>
              <a:t>都</a:t>
            </a:r>
            <a:r>
              <a:rPr lang="zh-CN" altLang="en-US" dirty="0" smtClean="0"/>
              <a:t>得在</a:t>
            </a:r>
            <a:r>
              <a:rPr lang="en-US" altLang="zh-CN" dirty="0" smtClean="0"/>
              <a:t>AndroidManifest.xml</a:t>
            </a:r>
            <a:r>
              <a:rPr lang="zh-CN" altLang="en-US" dirty="0" smtClean="0"/>
              <a:t>里设置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02" y="3300984"/>
            <a:ext cx="7616959" cy="33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7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338" y="267715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Test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487</Words>
  <Application>Microsoft Office PowerPoint</Application>
  <PresentationFormat>宽屏</PresentationFormat>
  <Paragraphs>77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Reverse Part</vt:lpstr>
      <vt:lpstr>Intent</vt:lpstr>
      <vt:lpstr>显式调用</vt:lpstr>
      <vt:lpstr>隐式调用</vt:lpstr>
      <vt:lpstr>Action  Broadcast Actions       Category</vt:lpstr>
      <vt:lpstr>IntentFilter</vt:lpstr>
      <vt:lpstr>IntentFilter</vt:lpstr>
      <vt:lpstr>Broadcast  IntentFilter</vt:lpstr>
      <vt:lpstr>Test 1</vt:lpstr>
      <vt:lpstr>How to broadcast?</vt:lpstr>
      <vt:lpstr>adb</vt:lpstr>
      <vt:lpstr>adb——am</vt:lpstr>
      <vt:lpstr>am——自助广播</vt:lpstr>
      <vt:lpstr>Test 2</vt:lpstr>
      <vt:lpstr>JEB2</vt:lpstr>
      <vt:lpstr>Test 3</vt:lpstr>
      <vt:lpstr>JEB2</vt:lpstr>
      <vt:lpstr>Test 4</vt:lpstr>
      <vt:lpstr>JEB2</vt:lpstr>
      <vt:lpstr>Test 5</vt:lpstr>
      <vt:lpstr>Drozer</vt:lpstr>
      <vt:lpstr>Test 6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南大网络安全协会经验分享</dc:title>
  <dc:creator>ne0</dc:creator>
  <cp:lastModifiedBy>380868513@qq.com</cp:lastModifiedBy>
  <cp:revision>14</cp:revision>
  <dcterms:created xsi:type="dcterms:W3CDTF">2017-11-11T02:50:04Z</dcterms:created>
  <dcterms:modified xsi:type="dcterms:W3CDTF">2017-11-13T10:12:07Z</dcterms:modified>
</cp:coreProperties>
</file>