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43A9-4B63-45E5-8968-EF25E9F5E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1667B-CEAC-4D20-9B09-430201F5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FF5A-8EF1-4578-B42B-6B2885F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E4A01-A3D1-4AC2-9D1E-AD742082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7209-350E-4622-A59C-A693E48D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2869-0924-4577-9BB0-3FCF4C7C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F1894-CD61-422B-AB3C-C9BC1E52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4C97-7A70-4700-B34B-D721E0E2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7573-4432-496F-8890-D0F62EAC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4CA7-A8CB-429E-9B16-A176996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A4BF3-85D2-435A-9AEA-8E5B37C7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7DEE6-64EE-468A-A31A-B09898E2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E7C0-8DD7-4C2B-A5B2-93388C4C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F756-C64D-4774-9977-27DDE02A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51A4-9154-454D-86C0-B813856E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894D-8367-4C2E-A6F4-B667A607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9B07-B4DC-482D-A053-347AB7D7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B87F-72A0-4FD4-AA86-7A5D4D52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0C64-54EB-40BE-B7CE-6CEBAD10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1DE9-6BE2-4C7C-8B6E-86CEC040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99AE-BDCC-4BCB-BEEA-86A95166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5334-7E43-479C-BD3E-2C2FAD0E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8FE7-0A77-41DF-8BF2-BD6433DA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61F7-B951-4890-9AB8-D61A18EB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B22F-F6E3-40FE-ACDA-064905F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BA9B-4D14-4FB3-AFBC-0BB734C4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F70BE-AE00-4B05-8B4E-39B0CBE6E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C09B6-BACB-4C7D-B9A6-6BA20EAD4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6A5E7-33E7-4D89-9EB4-0790015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06B7A-B285-4171-B345-4E7230FB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6EE04-59F9-48F8-805B-D9B54518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EB36-310D-455D-A1B5-E8C9523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C46EC-E6E6-4F16-A3A8-E9311373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4FB8D-5377-444B-BBA2-1A9D13B4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E3178-6426-49CA-8B16-88FFD7374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F22FA-DA96-476D-8DA0-FF45C2BD4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2CCEA-C730-48AB-8F4A-F35565EC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3F4AA-47F7-43EF-B209-08A1836C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75B56-3C4A-417E-91EA-F24B72AA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F9E0-B09A-4B4D-84F6-218D5AF1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A0422-372E-4295-AC3E-80845C97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073A1-DACD-424C-8C90-61F077F7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1B89D-AB30-49E5-88B0-B9D627F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81D3DC-5DBB-4919-BD41-705E136F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1AA86-D8DD-4BF3-BC7D-F4F6CE75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7846D-561B-4874-84D9-9F056554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E945-E166-42FE-A13A-1026C157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162E-2A38-473C-A4BA-C55E90DB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85957-6474-4A85-88DB-CE42E151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66524-8DAB-4E25-A5A1-CA983C0E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D921-BF13-4D5A-A6F0-64390984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2BD6-31C6-425C-8DAD-76D6AFA2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282-CCFC-471E-BE55-DE398427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8AAA1-5A7D-4544-9CF4-A264E7EC5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AA8F8-4776-4083-98AC-F05C8B4D1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6D40-1135-4FF6-8A1B-312B5454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88289-FAA9-4D30-9D6C-3BA09C6C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F64A-BDEF-4AF7-9F1B-D421B5DA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9D1C-ECB5-47EF-A2E8-3C3E088F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0598-C0F3-4BE5-8A67-8ED2E63A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2278-BC32-4864-AF04-C2A57F57A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24E-D088-4B26-BE3F-2247BF661E0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5C78-BDA3-4DAA-8915-4CA3655C7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2E62-DA02-4D68-8F84-38393B7C3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C708-EDD4-4C5A-8A3B-EEBDF88D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16E74-FD64-4056-A5E6-2B5958673682}"/>
              </a:ext>
            </a:extLst>
          </p:cNvPr>
          <p:cNvSpPr txBox="1"/>
          <p:nvPr/>
        </p:nvSpPr>
        <p:spPr>
          <a:xfrm>
            <a:off x="642938" y="542925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9/18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C12E-A12B-43D5-91EC-D475E95D5691}"/>
              </a:ext>
            </a:extLst>
          </p:cNvPr>
          <p:cNvSpPr txBox="1"/>
          <p:nvPr/>
        </p:nvSpPr>
        <p:spPr>
          <a:xfrm>
            <a:off x="642938" y="1057275"/>
            <a:ext cx="2138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 err="1"/>
              <a:t>N_balls</a:t>
            </a:r>
            <a:r>
              <a:rPr lang="en-US" dirty="0"/>
              <a:t> = 20</a:t>
            </a:r>
          </a:p>
          <a:p>
            <a:r>
              <a:rPr lang="en-US" dirty="0" err="1"/>
              <a:t>m_ball</a:t>
            </a:r>
            <a:r>
              <a:rPr lang="en-US" dirty="0"/>
              <a:t>  = 1</a:t>
            </a:r>
          </a:p>
          <a:p>
            <a:r>
              <a:rPr lang="en-US" dirty="0"/>
              <a:t>M  = 2</a:t>
            </a:r>
          </a:p>
          <a:p>
            <a:r>
              <a:rPr lang="en-US" dirty="0"/>
              <a:t>R   = 1</a:t>
            </a:r>
          </a:p>
          <a:p>
            <a:r>
              <a:rPr lang="en-US" dirty="0"/>
              <a:t># of collisions = 10^6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0ABBA-593F-4E2C-893C-77A6F0CDAAC6}"/>
              </a:ext>
            </a:extLst>
          </p:cNvPr>
          <p:cNvSpPr txBox="1"/>
          <p:nvPr/>
        </p:nvSpPr>
        <p:spPr>
          <a:xfrm>
            <a:off x="4629150" y="119003"/>
            <a:ext cx="62103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Equipartition</a:t>
            </a:r>
          </a:p>
          <a:p>
            <a:r>
              <a:rPr lang="en-US" dirty="0"/>
              <a:t>Total energy = 6.2992</a:t>
            </a:r>
          </a:p>
          <a:p>
            <a:r>
              <a:rPr lang="en-US" dirty="0"/>
              <a:t>Average energy of container = 0.29124</a:t>
            </a:r>
          </a:p>
          <a:p>
            <a:r>
              <a:rPr lang="en-US" dirty="0"/>
              <a:t>Average energy of balls = </a:t>
            </a:r>
          </a:p>
          <a:p>
            <a:r>
              <a:rPr lang="en-US" sz="1200" dirty="0"/>
              <a:t>[0.2995544982122517, 0.30405319756491417, 0.30102759153136294, </a:t>
            </a:r>
          </a:p>
          <a:p>
            <a:r>
              <a:rPr lang="en-US" sz="1200" dirty="0"/>
              <a:t>0.29824849046442814, 0.30661204125897146, 0.30012751159722784, 0.2986568010466462, </a:t>
            </a:r>
          </a:p>
          <a:p>
            <a:r>
              <a:rPr lang="en-US" sz="1200" dirty="0"/>
              <a:t>0.30533741122098457, 0.29769400437574584, 0.3035385749253563, 0.301652457101618, </a:t>
            </a:r>
          </a:p>
          <a:p>
            <a:r>
              <a:rPr lang="en-US" sz="1200" dirty="0"/>
              <a:t>0.29985907172477944, 0.30456315819878205, 0.3027019667935907, 0.2988799675943506, </a:t>
            </a:r>
          </a:p>
          <a:p>
            <a:r>
              <a:rPr lang="en-US" sz="1200" dirty="0"/>
              <a:t>0.3019631014628009, 0.2946579939787355, 0.2939012478384969, 0.30023471160910525,</a:t>
            </a:r>
          </a:p>
          <a:p>
            <a:r>
              <a:rPr lang="en-US" sz="1200" dirty="0"/>
              <a:t> 0.29465858506203674]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2C9B20-F014-41F6-AEA3-C8A5EDBB300B}"/>
              </a:ext>
            </a:extLst>
          </p:cNvPr>
          <p:cNvGrpSpPr/>
          <p:nvPr/>
        </p:nvGrpSpPr>
        <p:grpSpPr>
          <a:xfrm>
            <a:off x="642938" y="3919597"/>
            <a:ext cx="3703566" cy="2736026"/>
            <a:chOff x="8072438" y="3919597"/>
            <a:chExt cx="3703566" cy="273602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13D9118-519E-4039-9590-094DA2C15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554" y="4293423"/>
              <a:ext cx="360045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A865B1-5AD9-4F1B-9B55-082D3A654A58}"/>
                </a:ext>
              </a:extLst>
            </p:cNvPr>
            <p:cNvSpPr txBox="1"/>
            <p:nvPr/>
          </p:nvSpPr>
          <p:spPr>
            <a:xfrm>
              <a:off x="8072438" y="3919597"/>
              <a:ext cx="3272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Velocity autocorrelation function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DE4481-06B5-4F3C-A351-431497B426EF}"/>
              </a:ext>
            </a:extLst>
          </p:cNvPr>
          <p:cNvSpPr txBox="1"/>
          <p:nvPr/>
        </p:nvSpPr>
        <p:spPr>
          <a:xfrm>
            <a:off x="4449620" y="2488436"/>
            <a:ext cx="737090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[0.   0.04 0.08 0.12 0.16 0.2  0.24 0.28 0.32 0.36 0.4  0.44 0.48 0.52 0.56 0.6  0.64 0.68 0.72 0.76 0.8  0.84 0.88 0.92 0.96 1.   1.04 1.08</a:t>
            </a:r>
          </a:p>
          <a:p>
            <a:r>
              <a:rPr lang="en-US" sz="900" dirty="0"/>
              <a:t> 1.12 1.16 1.2  1.24 1.28 1.32 1.36 1.4  1.44 1.48 1.52 1.56 1.6  1.64 1.68 1.72 1.76 1.8  1.84 1.88 1.92 1.96 2.   2.04 2.08 2.12 2.16 2.2</a:t>
            </a:r>
          </a:p>
          <a:p>
            <a:r>
              <a:rPr lang="en-US" sz="900" dirty="0"/>
              <a:t> 2.24 2.28 2.32 2.36 2.4  2.44 2.48 2.52 2.56 2.6  2.64 2.68 2.72 2.76 2.8  2.84 2.88 2.92 2.96 3.   3.04 3.08 3.12 3.16 3.2  3.24 3.28 3.32</a:t>
            </a:r>
          </a:p>
          <a:p>
            <a:r>
              <a:rPr lang="en-US" sz="900" dirty="0"/>
              <a:t> 3.36 3.4  3.44 3.48 3.52 3.56 3.6  3.64 3.68 3.72 3.76 3.8  3.84 3.88 3.92 3.96]</a:t>
            </a:r>
          </a:p>
          <a:p>
            <a:r>
              <a:rPr lang="en-US" sz="900" dirty="0"/>
              <a:t>[[ 7.27600587e-02  5.80636347e-02  4.58929713e-02  3.58422934e-02  2.75323676e-02  2.06862791e-02  1.50650945e-02  1.04479540e-02</a:t>
            </a:r>
          </a:p>
          <a:p>
            <a:r>
              <a:rPr lang="en-US" sz="900" dirty="0"/>
              <a:t>   6.64453359e-03  3.54191648e-03  1.00759493e-03 -1.05109355e-03  -2.72437333e-03 -4.08594752e-03 -5.18022430e-03 -6.05914248e-03</a:t>
            </a:r>
          </a:p>
          <a:p>
            <a:r>
              <a:rPr lang="en-US" sz="900" dirty="0"/>
              <a:t>  -6.75811313e-03 -7.31425365e-03 -7.74542674e-03 -8.06755358e-03  -8.33095620e-03 -8.55280942e-03 -8.73102087e-03 -8.84657448e-03</a:t>
            </a:r>
          </a:p>
          <a:p>
            <a:r>
              <a:rPr lang="en-US" sz="900" dirty="0"/>
              <a:t>  -8.93472375e-03 -9.02790135e-03 -9.08428845e-03 -9.12406003e-03  -9.12887807e-03 -9.12053100e-03 -9.08007764e-03 -9.01640790e-03</a:t>
            </a:r>
          </a:p>
          <a:p>
            <a:r>
              <a:rPr lang="en-US" sz="900" dirty="0"/>
              <a:t>  -8.90078729e-03 -8.73797240e-03 -8.54175644e-03 -8.31622024e-03  -8.06503217e-03 -7.74615689e-03 -7.34911196e-03 -6.92773603e-03</a:t>
            </a:r>
          </a:p>
          <a:p>
            <a:r>
              <a:rPr lang="en-US" sz="900" dirty="0"/>
              <a:t>  -6.48004813e-03 -6.00643091e-03 -5.52695068e-03 -5.05403562e-03  -4.57816438e-03 -4.09228810e-03 -3.61711259e-03 -3.16302323e-03</a:t>
            </a:r>
          </a:p>
          <a:p>
            <a:r>
              <a:rPr lang="en-US" sz="900" dirty="0"/>
              <a:t>  -2.71032291e-03 -2.27683676e-03 -1.87387845e-03 -1.50997645e-03  -1.18854722e-03 -8.94797592e-04 -6.10997539e-04 -3.43156103e-04</a:t>
            </a:r>
          </a:p>
          <a:p>
            <a:r>
              <a:rPr lang="en-US" sz="900" dirty="0"/>
              <a:t>  -9.77477012e-05  1.03152473e-04  2.70502962e-04  3.96107722e-04   4.94591459e-04  5.90663516e-04  6.36070443e-04  6.76795372e-04</a:t>
            </a:r>
          </a:p>
          <a:p>
            <a:r>
              <a:rPr lang="en-US" sz="900" dirty="0"/>
              <a:t>   7.13602931e-04  7.69490488e-04  8.05516507e-04  8.09577504e-04   8.07250330e-04  7.91133199e-04  7.52215871e-04  6.88165999e-04</a:t>
            </a:r>
          </a:p>
          <a:p>
            <a:r>
              <a:rPr lang="en-US" sz="900" dirty="0"/>
              <a:t>   6.17856147e-04  5.75342674e-04  5.36198142e-04  4.89618053e-04   4.15517398e-04  3.55270062e-04  2.95864453e-04  2.31859787e-04</a:t>
            </a:r>
          </a:p>
          <a:p>
            <a:r>
              <a:rPr lang="en-US" sz="900" dirty="0"/>
              <a:t>   1.62592867e-04  9.11871141e-05  4.00542594e-05  2.79670976e-06  -2.44507512e-05 -2.31441734e-05 -1.49869985e-05 -5.76604659e-06</a:t>
            </a:r>
          </a:p>
          <a:p>
            <a:r>
              <a:rPr lang="en-US" sz="900" dirty="0"/>
              <a:t>  -6.78585968e-06  4.05038595e-06  2.16497083e-05  2.17345505e-05   3.50242141e-05  6.06374759e-05  8.07314448e-05  1.16085420e-04</a:t>
            </a:r>
          </a:p>
          <a:p>
            <a:r>
              <a:rPr lang="en-US" sz="900" dirty="0"/>
              <a:t>   1.32694450e-04  1.38732979e-04  1.49942971e-04  1.47220618e-04]</a:t>
            </a:r>
          </a:p>
          <a:p>
            <a:r>
              <a:rPr lang="en-US" sz="900" dirty="0"/>
              <a:t> [ 7.28607040e-02  5.81655303e-02  4.59836156e-02  3.59036018e-02   2.75629334e-02  2.06758417e-02  1.50168783e-02  1.03813598e-02</a:t>
            </a:r>
          </a:p>
          <a:p>
            <a:r>
              <a:rPr lang="en-US" sz="900" dirty="0"/>
              <a:t>   6.56650143e-03  3.43505086e-03  8.76940717e-04 -1.20417901e-03  -2.89248927e-03 -4.23882184e-03 -5.31854301e-03 -6.17413927e-03</a:t>
            </a:r>
          </a:p>
          <a:p>
            <a:r>
              <a:rPr lang="en-US" sz="900" dirty="0"/>
              <a:t>  -6.86377071e-03 -7.43427789e-03 -7.88609950e-03 -8.24049037e-03  -8.53042412e-03 -8.72177475e-03 -8.84330571e-03 -8.92029072e-03</a:t>
            </a:r>
          </a:p>
          <a:p>
            <a:r>
              <a:rPr lang="en-US" sz="900" dirty="0"/>
              <a:t>  -8.99136677e-03 -9.04419052e-03 -9.08850454e-03 -9.11403291e-03  -9.10262911e-03 -9.06954922e-03 -9.00846089e-03 -8.89154734e-03</a:t>
            </a:r>
          </a:p>
          <a:p>
            <a:r>
              <a:rPr lang="en-US" sz="900" dirty="0"/>
              <a:t>  -8.73229767e-03 -8.52866307e-03 -8.28010353e-03 -8.02473158e-03  -7.74498940e-03 -7.44912355e-03 -7.13694384e-03 -6.79468360e-03</a:t>
            </a:r>
          </a:p>
          <a:p>
            <a:r>
              <a:rPr lang="en-US" sz="900" dirty="0"/>
              <a:t>  -6.42531400e-03 -6.01407911e-03 -5.55810959e-03 -5.09169447e-03  -4.62979480e-03 -4.16271486e-03 -3.70388486e-03 -3.23136999e-03</a:t>
            </a:r>
          </a:p>
          <a:p>
            <a:r>
              <a:rPr lang="en-US" sz="900" dirty="0"/>
              <a:t>  -2.76480078e-03 -2.31084889e-03 -1.88569417e-03 -1.51581255e-03  -1.20497990e-03 -9.12171705e-04 -6.29676148e-04 -3.72503460e-04</a:t>
            </a:r>
          </a:p>
          <a:p>
            <a:r>
              <a:rPr lang="en-US" sz="900" dirty="0"/>
              <a:t>  -1.45464350e-04  5.29656065e-05  2.34548033e-04  3.96845189e-04   5.39973649e-04  6.58989301e-04  7.46591834e-04  8.13493722e-04</a:t>
            </a:r>
          </a:p>
          <a:p>
            <a:r>
              <a:rPr lang="en-US" sz="900" dirty="0"/>
              <a:t>   8.73776997e-04  8.98095278e-04  8.95745847e-04  8.87626550e-04   8.65836168e-04  8.36793562e-04  8.24924224e-04  7.94259365e-04</a:t>
            </a:r>
          </a:p>
          <a:p>
            <a:r>
              <a:rPr lang="en-US" sz="900" dirty="0"/>
              <a:t>   7.40774443e-04  6.78481630e-04  6.09113914e-04  5.62399037e-04   5.23436165e-04  4.65422056e-04  4.08156010e-04  3.66543917e-04</a:t>
            </a:r>
          </a:p>
          <a:p>
            <a:r>
              <a:rPr lang="en-US" sz="900" dirty="0"/>
              <a:t>   3.42499882e-04  3.21527542e-04  3.15639863e-04  2.96330218e-04   2.22900571e-04  1.46597950e-04  5.46332780e-05 -7.61717867e-06</a:t>
            </a:r>
          </a:p>
          <a:p>
            <a:r>
              <a:rPr lang="en-US" sz="900" dirty="0"/>
              <a:t>  -3.65473578e-05 -5.25471772e-05 -1.03155884e-04 -1.48563068e-04  -1.82652328e-04 -1.90878477e-04 -1.87140323e-04 -1.49381989e-04</a:t>
            </a:r>
          </a:p>
          <a:p>
            <a:r>
              <a:rPr lang="en-US" sz="900" dirty="0"/>
              <a:t>  -1.06879654e-04 -8.16321274e-05 -5.80672045e-05 -4.91581430e-06]]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8A89B-E3AB-4214-8349-A5D2635A5AF1}"/>
              </a:ext>
            </a:extLst>
          </p:cNvPr>
          <p:cNvSpPr txBox="1"/>
          <p:nvPr/>
        </p:nvSpPr>
        <p:spPr>
          <a:xfrm>
            <a:off x="1394899" y="2956619"/>
            <a:ext cx="310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function data:</a:t>
            </a:r>
          </a:p>
        </p:txBody>
      </p:sp>
    </p:spTree>
    <p:extLst>
      <p:ext uri="{BB962C8B-B14F-4D97-AF65-F5344CB8AC3E}">
        <p14:creationId xmlns:p14="http://schemas.microsoft.com/office/powerpoint/2010/main" val="418915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19603-EC56-4744-BAAE-B0004A8C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4" y="4288929"/>
            <a:ext cx="3850451" cy="2362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E16E74-FD64-4056-A5E6-2B5958673682}"/>
              </a:ext>
            </a:extLst>
          </p:cNvPr>
          <p:cNvSpPr txBox="1"/>
          <p:nvPr/>
        </p:nvSpPr>
        <p:spPr>
          <a:xfrm>
            <a:off x="642938" y="542925"/>
            <a:ext cx="16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9/18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C12E-A12B-43D5-91EC-D475E95D5691}"/>
              </a:ext>
            </a:extLst>
          </p:cNvPr>
          <p:cNvSpPr txBox="1"/>
          <p:nvPr/>
        </p:nvSpPr>
        <p:spPr>
          <a:xfrm>
            <a:off x="642938" y="1057275"/>
            <a:ext cx="21384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 err="1"/>
              <a:t>N_balls</a:t>
            </a:r>
            <a:r>
              <a:rPr lang="en-US" dirty="0"/>
              <a:t> = 10</a:t>
            </a:r>
          </a:p>
          <a:p>
            <a:r>
              <a:rPr lang="en-US" dirty="0" err="1"/>
              <a:t>m_ball</a:t>
            </a:r>
            <a:r>
              <a:rPr lang="en-US" dirty="0"/>
              <a:t>  = 1</a:t>
            </a:r>
          </a:p>
          <a:p>
            <a:r>
              <a:rPr lang="en-US" dirty="0"/>
              <a:t>M  = 2</a:t>
            </a:r>
          </a:p>
          <a:p>
            <a:r>
              <a:rPr lang="en-US" dirty="0"/>
              <a:t>R   = 1</a:t>
            </a:r>
          </a:p>
          <a:p>
            <a:r>
              <a:rPr lang="en-US" dirty="0"/>
              <a:t># of collisions = 10^6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0ABBA-593F-4E2C-893C-77A6F0CDAAC6}"/>
              </a:ext>
            </a:extLst>
          </p:cNvPr>
          <p:cNvSpPr txBox="1"/>
          <p:nvPr/>
        </p:nvSpPr>
        <p:spPr>
          <a:xfrm>
            <a:off x="4629150" y="119003"/>
            <a:ext cx="6335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Equipartition</a:t>
            </a:r>
          </a:p>
          <a:p>
            <a:r>
              <a:rPr lang="en-US" dirty="0"/>
              <a:t>Total energy = 2.464182</a:t>
            </a:r>
          </a:p>
          <a:p>
            <a:r>
              <a:rPr lang="en-US" dirty="0"/>
              <a:t>Average energy of container = 0.2113</a:t>
            </a:r>
          </a:p>
          <a:p>
            <a:r>
              <a:rPr lang="en-US" dirty="0"/>
              <a:t>Average energy of balls = </a:t>
            </a:r>
          </a:p>
          <a:p>
            <a:r>
              <a:rPr lang="en-US" sz="1200" dirty="0"/>
              <a:t>[0.22415142681135766, 0.22629153604564756, 0.22545920057782046, 0.22497142832999673, </a:t>
            </a:r>
          </a:p>
          <a:p>
            <a:r>
              <a:rPr lang="en-US" sz="1200" dirty="0"/>
              <a:t>0.22525288289339745, 0.22574267804532097, 0.22544221306359394, 0.2258775905744166, </a:t>
            </a:r>
          </a:p>
          <a:p>
            <a:r>
              <a:rPr lang="en-US" sz="1200" dirty="0"/>
              <a:t>0.22620524345310436, 0.22347344505144076]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E4481-06B5-4F3C-A351-431497B426EF}"/>
              </a:ext>
            </a:extLst>
          </p:cNvPr>
          <p:cNvSpPr txBox="1"/>
          <p:nvPr/>
        </p:nvSpPr>
        <p:spPr>
          <a:xfrm>
            <a:off x="4449620" y="2488436"/>
            <a:ext cx="7370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[0.   0.01 0.02 0.03 0.04 0.05 0.06 0.07 0.08 0.09 0.1  0.11 0.12 0.13 0.14 0.15 0.16 0.17 0.18 0.19 0.2  0.21 0.22 0.23 0.24 0.25 0.26 0.27</a:t>
            </a:r>
          </a:p>
          <a:p>
            <a:r>
              <a:rPr lang="en-US" sz="900" dirty="0"/>
              <a:t> 0.28 0.29 0.3  0.31 0.32 0.33 0.34 0.35 0.36 0.37 0.38 0.39 0.4  0.41 0.42 0.43 0.44 0.45 0.46 0.47 0.48 0.49 0.5  0.51 0.52 0.53 0.54 0.55</a:t>
            </a:r>
          </a:p>
          <a:p>
            <a:r>
              <a:rPr lang="en-US" sz="900" dirty="0"/>
              <a:t> 0.56 0.57 0.58 0.59 0.6  0.61 0.62 0.63 0.64 0.65 0.66 0.67 0.68 0.69 0.7  0.71 0.72 0.73 0.74 0.75 0.76 0.77 0.78 0.79 0.8  0.81 0.82 0.83</a:t>
            </a:r>
          </a:p>
          <a:p>
            <a:r>
              <a:rPr lang="en-US" sz="900" dirty="0"/>
              <a:t> 0.84 0.85 0.86 0.87 0.88 0.89 0.9  0.91 0.92 0.93 0.94 0.95 0.96 0.97 0.98 0.99]</a:t>
            </a:r>
          </a:p>
          <a:p>
            <a:r>
              <a:rPr lang="en-US" sz="900" dirty="0"/>
              <a:t>[[5.28694229e-02  5.14994330e-02  5.01550692e-02  4.88356341e-02   4.75402081e-02  4.62686969e-02  4.50210078e-02  4.37971973e-02</a:t>
            </a:r>
          </a:p>
          <a:p>
            <a:r>
              <a:rPr lang="en-US" sz="900" dirty="0"/>
              <a:t>   4.25968011e-02  4.14188147e-02  4.02629617e-02  3.91290480e-02   3.80167727e-02  3.69259777e-02  3.58560170e-02  3.48064690e-02</a:t>
            </a:r>
          </a:p>
          <a:p>
            <a:r>
              <a:rPr lang="en-US" sz="900" dirty="0"/>
              <a:t>   3.37766138e-02  3.27669744e-02  3.17773928e-02  3.08072241e-02   2.98555810e-02  2.89227418e-02  2.80083848e-02  2.71123363e-02</a:t>
            </a:r>
          </a:p>
          <a:p>
            <a:r>
              <a:rPr lang="en-US" sz="900" dirty="0"/>
              <a:t>   2.62333458e-02  2.53709709e-02  2.45251347e-02  2.36957075e-02   2.28824744e-02  2.20853679e-02  2.13038324e-02  2.05374520e-02</a:t>
            </a:r>
          </a:p>
          <a:p>
            <a:r>
              <a:rPr lang="en-US" sz="900" dirty="0"/>
              <a:t>   1.97858990e-02  1.90487770e-02  1.83261580e-02  1.76173327e-02   1.69226389e-02  1.62421721e-02  1.55750513e-02  1.49213283e-02</a:t>
            </a:r>
          </a:p>
          <a:p>
            <a:r>
              <a:rPr lang="en-US" sz="900" dirty="0"/>
              <a:t>   1.42807507e-02  1.36529700e-02  1.30381129e-02  1.24357766e-02   1.18458882e-02  1.12682120e-02  1.07015603e-02  1.01458329e-02</a:t>
            </a:r>
          </a:p>
          <a:p>
            <a:r>
              <a:rPr lang="en-US" sz="900" dirty="0"/>
              <a:t>   9.60166811e-03  9.06801743e-03  8.54509114e-03  8.03368220e-03   7.53290217e-03  7.04210964e-03  6.56115462e-03  6.09012708e-03</a:t>
            </a:r>
          </a:p>
          <a:p>
            <a:r>
              <a:rPr lang="en-US" sz="900" dirty="0"/>
              <a:t>   5.62882034e-03  5.17728943e-03  4.73480424e-03  4.30133097e-03   3.87733015e-03  3.46221526e-03  3.05588169e-03  2.65820524e-03</a:t>
            </a:r>
          </a:p>
          <a:p>
            <a:r>
              <a:rPr lang="en-US" sz="900" dirty="0"/>
              <a:t>   2.26861470e-03  1.88782568e-03  1.51513811e-03  1.15036279e-03   7.92640558e-04  4.41855656e-04  9.84555270e-05 -2.37529284e-04</a:t>
            </a:r>
          </a:p>
          <a:p>
            <a:r>
              <a:rPr lang="en-US" sz="900" dirty="0"/>
              <a:t>  -5.67438353e-04 -8.90501691e-04 -1.20615862e-03 -1.51486584e-03  -1.81803481e-03 -2.11564247e-03 -2.40694158e-03 -2.69208095e-03</a:t>
            </a:r>
          </a:p>
          <a:p>
            <a:r>
              <a:rPr lang="en-US" sz="900" dirty="0"/>
              <a:t>  -2.97127027e-03 -3.24402233e-03 -3.51047553e-03 -3.77141726e-03  -4.02707616e-03 -4.27697787e-03 -4.52169532e-03 -4.76070971e-03</a:t>
            </a:r>
          </a:p>
          <a:p>
            <a:r>
              <a:rPr lang="en-US" sz="900" dirty="0"/>
              <a:t>  -4.99427663e-03 -5.22305522e-03 -5.44665072e-03 -5.66566957e-03  -5.87949029e-03 -6.08829892e-03 -6.29226563e-03 -6.49165163e-03</a:t>
            </a:r>
          </a:p>
          <a:p>
            <a:r>
              <a:rPr lang="en-US" sz="900" dirty="0"/>
              <a:t>  -6.68661664e-03 -6.87649573e-03 -7.06146739e-03 -7.24163367e-03]</a:t>
            </a:r>
          </a:p>
          <a:p>
            <a:r>
              <a:rPr lang="en-US" sz="900" dirty="0"/>
              <a:t> [5.27877583e-02  5.14171601e-02  5.00717006e-02  4.87514306e-02   4.74570095e-02  4.61866187e-02  4.49402135e-02  4.37173686e-02</a:t>
            </a:r>
          </a:p>
          <a:p>
            <a:r>
              <a:rPr lang="en-US" sz="900" dirty="0"/>
              <a:t>   4.25179344e-02  4.13414414e-02  4.01871545e-02  3.90546046e-02   3.79440013e-02  3.68547912e-02  3.57865448e-02  3.47388575e-02</a:t>
            </a:r>
          </a:p>
          <a:p>
            <a:r>
              <a:rPr lang="en-US" sz="900" dirty="0"/>
              <a:t>   3.37110865e-02  3.27024899e-02  3.17129706e-02  3.07420527e-02   2.97895790e-02  2.88551574e-02  2.79387476e-02  2.70401659e-02</a:t>
            </a:r>
          </a:p>
          <a:p>
            <a:r>
              <a:rPr lang="en-US" sz="900" dirty="0"/>
              <a:t>   2.61589843e-02  2.52950813e-02  2.44479988e-02  2.36172893e-02   2.28022067e-02  2.20033114e-02  2.12200126e-02  2.04529071e-02</a:t>
            </a:r>
          </a:p>
          <a:p>
            <a:r>
              <a:rPr lang="en-US" sz="900" dirty="0"/>
              <a:t>   1.97009906e-02  1.89638889e-02  1.82418556e-02  1.75343918e-02   1.68411442e-02  1.61622062e-02  1.54968667e-02  1.48444629e-02</a:t>
            </a:r>
          </a:p>
          <a:p>
            <a:r>
              <a:rPr lang="en-US" sz="900" dirty="0"/>
              <a:t>   1.42053052e-02  1.35785838e-02  1.29645864e-02  1.23632201e-02   1.17733815e-02  1.11957518e-02  1.06299581e-02  1.00758342e-02</a:t>
            </a:r>
          </a:p>
          <a:p>
            <a:r>
              <a:rPr lang="en-US" sz="900" dirty="0"/>
              <a:t>   9.53317519e-03  9.00108725e-03  8.47970337e-03  7.96886945e-03   7.46781299e-03  6.97641367e-03  6.49487248e-03  6.02292175e-03</a:t>
            </a:r>
          </a:p>
          <a:p>
            <a:r>
              <a:rPr lang="en-US" sz="900" dirty="0"/>
              <a:t>   5.56024218e-03  5.10721374e-03  4.66326447e-03  4.22889106e-03   3.80388605e-03  3.38783147e-03  2.98039507e-03  2.58172892e-03</a:t>
            </a:r>
          </a:p>
          <a:p>
            <a:r>
              <a:rPr lang="en-US" sz="900" dirty="0"/>
              <a:t>   2.19136988e-03  1.80897469e-03  1.43456815e-03  1.06743388e-03   7.07697534e-04  3.54567920e-04  8.40565382e-06 -3.30642695e-04</a:t>
            </a:r>
          </a:p>
          <a:p>
            <a:r>
              <a:rPr lang="en-US" sz="900" dirty="0"/>
              <a:t>  -6.61922925e-04 -9.85234310e-04 -1.30177786e-03 -1.61157714e-03  -1.91467976e-03 -2.21097590e-03 -2.50091773e-03 -2.78470997e-03</a:t>
            </a:r>
          </a:p>
          <a:p>
            <a:r>
              <a:rPr lang="en-US" sz="900" dirty="0"/>
              <a:t>  -3.06249606e-03 -3.33378061e-03 -3.59805614e-03 -3.85633453e-03  -4.10923829e-03 -4.35643412e-03 -4.59820967e-03 -4.83486149e-03</a:t>
            </a:r>
          </a:p>
          <a:p>
            <a:r>
              <a:rPr lang="en-US" sz="900" dirty="0"/>
              <a:t>  -5.06663953e-03 -5.29364351e-03 -5.51540336e-03 -5.73188858e-03  -5.94365033e-03 -6.15042552e-03 -6.35300339e-03 -6.55181641e-03</a:t>
            </a:r>
          </a:p>
          <a:p>
            <a:r>
              <a:rPr lang="en-US" sz="900" dirty="0"/>
              <a:t>  -6.74603920e-03 -6.93547202e-03 -7.12044449e-03 -7.30129214e-03]]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8A89B-E3AB-4214-8349-A5D2635A5AF1}"/>
              </a:ext>
            </a:extLst>
          </p:cNvPr>
          <p:cNvSpPr txBox="1"/>
          <p:nvPr/>
        </p:nvSpPr>
        <p:spPr>
          <a:xfrm>
            <a:off x="1394899" y="2956619"/>
            <a:ext cx="310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Auto-correlation function data: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42744-166B-4F3D-89B3-05EFF1702743}"/>
              </a:ext>
            </a:extLst>
          </p:cNvPr>
          <p:cNvSpPr txBox="1"/>
          <p:nvPr/>
        </p:nvSpPr>
        <p:spPr>
          <a:xfrm>
            <a:off x="642938" y="3919597"/>
            <a:ext cx="32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autocorrelation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84715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1004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Huan-Kuang Wu</dc:creator>
  <cp:lastModifiedBy>Huan-Kuang Wu</cp:lastModifiedBy>
  <cp:revision>5</cp:revision>
  <dcterms:created xsi:type="dcterms:W3CDTF">2019-09-18T05:38:18Z</dcterms:created>
  <dcterms:modified xsi:type="dcterms:W3CDTF">2019-09-18T21:25:53Z</dcterms:modified>
</cp:coreProperties>
</file>