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43A9-4B63-45E5-8968-EF25E9F5E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1667B-CEAC-4D20-9B09-430201F5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FF5A-8EF1-4578-B42B-6B2885F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4A01-A3D1-4AC2-9D1E-AD742082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47209-350E-4622-A59C-A693E48D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2869-0924-4577-9BB0-3FCF4C7C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F1894-CD61-422B-AB3C-C9BC1E52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4C97-7A70-4700-B34B-D721E0E2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7573-4432-496F-8890-D0F62EAC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4CA7-A8CB-429E-9B16-A1769963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6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A4BF3-85D2-435A-9AEA-8E5B37C7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7DEE6-64EE-468A-A31A-B09898E2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E7C0-8DD7-4C2B-A5B2-93388C4C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F756-C64D-4774-9977-27DDE02A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51A4-9154-454D-86C0-B813856E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894D-8367-4C2E-A6F4-B667A607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9B07-B4DC-482D-A053-347AB7D7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5B87F-72A0-4FD4-AA86-7A5D4D52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0C64-54EB-40BE-B7CE-6CEBAD10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F1DE9-6BE2-4C7C-8B6E-86CEC040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99AE-BDCC-4BCB-BEEA-86A95166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5334-7E43-479C-BD3E-2C2FAD0E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8FE7-0A77-41DF-8BF2-BD6433DA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61F7-B951-4890-9AB8-D61A18EB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B22F-F6E3-40FE-ACDA-064905FD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BA9B-4D14-4FB3-AFBC-0BB734C4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70BE-AE00-4B05-8B4E-39B0CBE6E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C09B6-BACB-4C7D-B9A6-6BA20EAD4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6A5E7-33E7-4D89-9EB4-07900152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06B7A-B285-4171-B345-4E7230FB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6EE04-59F9-48F8-805B-D9B54518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EB36-310D-455D-A1B5-E8C9523E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C46EC-E6E6-4F16-A3A8-E9311373D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4FB8D-5377-444B-BBA2-1A9D13B4C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E3178-6426-49CA-8B16-88FFD7374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F22FA-DA96-476D-8DA0-FF45C2BD4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2CCEA-C730-48AB-8F4A-F35565EC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3F4AA-47F7-43EF-B209-08A1836C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75B56-3C4A-417E-91EA-F24B72AA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F9E0-B09A-4B4D-84F6-218D5AF1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A0422-372E-4295-AC3E-80845C97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073A1-DACD-424C-8C90-61F077F7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1B89D-AB30-49E5-88B0-B9D627F2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1D3DC-5DBB-4919-BD41-705E136F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1AA86-D8DD-4BF3-BC7D-F4F6CE75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7846D-561B-4874-84D9-9F056554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E945-E166-42FE-A13A-1026C157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162E-2A38-473C-A4BA-C55E90DB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85957-6474-4A85-88DB-CE42E151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66524-8DAB-4E25-A5A1-CA983C0E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6D921-BF13-4D5A-A6F0-64390984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F2BD6-31C6-425C-8DAD-76D6AFA2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0282-CCFC-471E-BE55-DE398427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8AAA1-5A7D-4544-9CF4-A264E7EC5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AA8F8-4776-4083-98AC-F05C8B4D1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6D40-1135-4FF6-8A1B-312B5454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88289-FAA9-4D30-9D6C-3BA09C6C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F64A-BDEF-4AF7-9F1B-D421B5DA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5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49D1C-ECB5-47EF-A2E8-3C3E088F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0598-C0F3-4BE5-8A67-8ED2E63A2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2278-BC32-4864-AF04-C2A57F57A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85C78-BDA3-4DAA-8915-4CA3655C7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2E62-DA02-4D68-8F84-38393B7C3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16E74-FD64-4056-A5E6-2B5958673682}"/>
              </a:ext>
            </a:extLst>
          </p:cNvPr>
          <p:cNvSpPr txBox="1"/>
          <p:nvPr/>
        </p:nvSpPr>
        <p:spPr>
          <a:xfrm>
            <a:off x="642938" y="542925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9/18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1C12E-A12B-43D5-91EC-D475E95D5691}"/>
              </a:ext>
            </a:extLst>
          </p:cNvPr>
          <p:cNvSpPr txBox="1"/>
          <p:nvPr/>
        </p:nvSpPr>
        <p:spPr>
          <a:xfrm>
            <a:off x="642938" y="1057275"/>
            <a:ext cx="21384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 err="1"/>
              <a:t>N_balls</a:t>
            </a:r>
            <a:r>
              <a:rPr lang="en-US" dirty="0"/>
              <a:t> = 20</a:t>
            </a:r>
          </a:p>
          <a:p>
            <a:r>
              <a:rPr lang="en-US" dirty="0" err="1"/>
              <a:t>m_ball</a:t>
            </a:r>
            <a:r>
              <a:rPr lang="en-US" dirty="0"/>
              <a:t>  = 1</a:t>
            </a:r>
          </a:p>
          <a:p>
            <a:r>
              <a:rPr lang="en-US" dirty="0"/>
              <a:t>M  = 2</a:t>
            </a:r>
          </a:p>
          <a:p>
            <a:r>
              <a:rPr lang="en-US" dirty="0"/>
              <a:t>R   = 1</a:t>
            </a:r>
          </a:p>
          <a:p>
            <a:r>
              <a:rPr lang="en-US" dirty="0"/>
              <a:t># of collisions = 10^6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0ABBA-593F-4E2C-893C-77A6F0CDAAC6}"/>
              </a:ext>
            </a:extLst>
          </p:cNvPr>
          <p:cNvSpPr txBox="1"/>
          <p:nvPr/>
        </p:nvSpPr>
        <p:spPr>
          <a:xfrm>
            <a:off x="4629150" y="119003"/>
            <a:ext cx="6210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Equipartition</a:t>
            </a:r>
          </a:p>
          <a:p>
            <a:r>
              <a:rPr lang="en-US" dirty="0"/>
              <a:t>Total energy = 6.2992</a:t>
            </a:r>
          </a:p>
          <a:p>
            <a:r>
              <a:rPr lang="en-US" dirty="0"/>
              <a:t>Average energy of container = 0.29124</a:t>
            </a:r>
          </a:p>
          <a:p>
            <a:r>
              <a:rPr lang="en-US" dirty="0"/>
              <a:t>Average energy of balls = </a:t>
            </a:r>
          </a:p>
          <a:p>
            <a:r>
              <a:rPr lang="en-US" sz="1200" dirty="0"/>
              <a:t>[0.2995544982122517, 0.30405319756491417, 0.30102759153136294, </a:t>
            </a:r>
          </a:p>
          <a:p>
            <a:r>
              <a:rPr lang="en-US" sz="1200" dirty="0"/>
              <a:t>0.29824849046442814, 0.30661204125897146, 0.30012751159722784, 0.2986568010466462, </a:t>
            </a:r>
          </a:p>
          <a:p>
            <a:r>
              <a:rPr lang="en-US" sz="1200" dirty="0"/>
              <a:t>0.30533741122098457, 0.29769400437574584, 0.3035385749253563, 0.301652457101618, </a:t>
            </a:r>
          </a:p>
          <a:p>
            <a:r>
              <a:rPr lang="en-US" sz="1200" dirty="0"/>
              <a:t>0.29985907172477944, 0.30456315819878205, 0.3027019667935907, 0.2988799675943506, </a:t>
            </a:r>
          </a:p>
          <a:p>
            <a:r>
              <a:rPr lang="en-US" sz="1200" dirty="0"/>
              <a:t>0.3019631014628009, 0.2946579939787355, 0.2939012478384969, 0.30023471160910525,</a:t>
            </a:r>
          </a:p>
          <a:p>
            <a:r>
              <a:rPr lang="en-US" sz="1200" dirty="0"/>
              <a:t> 0.29465858506203674]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2C9B20-F014-41F6-AEA3-C8A5EDBB300B}"/>
              </a:ext>
            </a:extLst>
          </p:cNvPr>
          <p:cNvGrpSpPr/>
          <p:nvPr/>
        </p:nvGrpSpPr>
        <p:grpSpPr>
          <a:xfrm>
            <a:off x="642938" y="3919597"/>
            <a:ext cx="3703566" cy="2736026"/>
            <a:chOff x="8072438" y="3919597"/>
            <a:chExt cx="3703566" cy="273602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13D9118-519E-4039-9590-094DA2C15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554" y="4293423"/>
              <a:ext cx="360045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A865B1-5AD9-4F1B-9B55-082D3A654A58}"/>
                </a:ext>
              </a:extLst>
            </p:cNvPr>
            <p:cNvSpPr txBox="1"/>
            <p:nvPr/>
          </p:nvSpPr>
          <p:spPr>
            <a:xfrm>
              <a:off x="8072438" y="3919597"/>
              <a:ext cx="3272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Velocity autocorrelation function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DE4481-06B5-4F3C-A351-431497B426EF}"/>
              </a:ext>
            </a:extLst>
          </p:cNvPr>
          <p:cNvSpPr txBox="1"/>
          <p:nvPr/>
        </p:nvSpPr>
        <p:spPr>
          <a:xfrm>
            <a:off x="4449620" y="2488436"/>
            <a:ext cx="737090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[0.   0.04 0.08 0.12 0.16 0.2  0.24 0.28 0.32 0.36 0.4  0.44 0.48 0.52 0.56 0.6  0.64 0.68 0.72 0.76 0.8  0.84 0.88 0.92 0.96 1.   1.04 1.08</a:t>
            </a:r>
          </a:p>
          <a:p>
            <a:r>
              <a:rPr lang="en-US" sz="900" dirty="0"/>
              <a:t> 1.12 1.16 1.2  1.24 1.28 1.32 1.36 1.4  1.44 1.48 1.52 1.56 1.6  1.64 1.68 1.72 1.76 1.8  1.84 1.88 1.92 1.96 2.   2.04 2.08 2.12 2.16 2.2</a:t>
            </a:r>
          </a:p>
          <a:p>
            <a:r>
              <a:rPr lang="en-US" sz="900" dirty="0"/>
              <a:t> 2.24 2.28 2.32 2.36 2.4  2.44 2.48 2.52 2.56 2.6  2.64 2.68 2.72 2.76 2.8  2.84 2.88 2.92 2.96 3.   3.04 3.08 3.12 3.16 3.2  3.24 3.28 3.32</a:t>
            </a:r>
          </a:p>
          <a:p>
            <a:r>
              <a:rPr lang="en-US" sz="900" dirty="0"/>
              <a:t> 3.36 3.4  3.44 3.48 3.52 3.56 3.6  3.64 3.68 3.72 3.76 3.8  3.84 3.88 3.92 3.96]</a:t>
            </a:r>
          </a:p>
          <a:p>
            <a:r>
              <a:rPr lang="en-US" sz="900" dirty="0"/>
              <a:t>[[ 7.27600587e-02  5.80636347e-02  4.58929713e-02  3.58422934e-02  2.75323676e-02  2.06862791e-02  1.50650945e-02  1.04479540e-02</a:t>
            </a:r>
          </a:p>
          <a:p>
            <a:r>
              <a:rPr lang="en-US" sz="900" dirty="0"/>
              <a:t>   6.64453359e-03  3.54191648e-03  1.00759493e-03 -1.05109355e-03  -2.72437333e-03 -4.08594752e-03 -5.18022430e-03 -6.05914248e-03</a:t>
            </a:r>
          </a:p>
          <a:p>
            <a:r>
              <a:rPr lang="en-US" sz="900" dirty="0"/>
              <a:t>  -6.75811313e-03 -7.31425365e-03 -7.74542674e-03 -8.06755358e-03  -8.33095620e-03 -8.55280942e-03 -8.73102087e-03 -8.84657448e-03</a:t>
            </a:r>
          </a:p>
          <a:p>
            <a:r>
              <a:rPr lang="en-US" sz="900" dirty="0"/>
              <a:t>  -8.93472375e-03 -9.02790135e-03 -9.08428845e-03 -9.12406003e-03  -9.12887807e-03 -9.12053100e-03 -9.08007764e-03 -9.01640790e-03</a:t>
            </a:r>
          </a:p>
          <a:p>
            <a:r>
              <a:rPr lang="en-US" sz="900" dirty="0"/>
              <a:t>  -8.90078729e-03 -8.73797240e-03 -8.54175644e-03 -8.31622024e-03  -8.06503217e-03 -7.74615689e-03 -7.34911196e-03 -6.92773603e-03</a:t>
            </a:r>
          </a:p>
          <a:p>
            <a:r>
              <a:rPr lang="en-US" sz="900" dirty="0"/>
              <a:t>  -6.48004813e-03 -6.00643091e-03 -5.52695068e-03 -5.05403562e-03  -4.57816438e-03 -4.09228810e-03 -3.61711259e-03 -3.16302323e-03</a:t>
            </a:r>
          </a:p>
          <a:p>
            <a:r>
              <a:rPr lang="en-US" sz="900" dirty="0"/>
              <a:t>  -2.71032291e-03 -2.27683676e-03 -1.87387845e-03 -1.50997645e-03  -1.18854722e-03 -8.94797592e-04 -6.10997539e-04 -3.43156103e-04</a:t>
            </a:r>
          </a:p>
          <a:p>
            <a:r>
              <a:rPr lang="en-US" sz="900" dirty="0"/>
              <a:t>  -9.77477012e-05  1.03152473e-04  2.70502962e-04  3.96107722e-04   4.94591459e-04  5.90663516e-04  6.36070443e-04  6.76795372e-04</a:t>
            </a:r>
          </a:p>
          <a:p>
            <a:r>
              <a:rPr lang="en-US" sz="900" dirty="0"/>
              <a:t>   7.13602931e-04  7.69490488e-04  8.05516507e-04  8.09577504e-04   8.07250330e-04  7.91133199e-04  7.52215871e-04  6.88165999e-04</a:t>
            </a:r>
          </a:p>
          <a:p>
            <a:r>
              <a:rPr lang="en-US" sz="900" dirty="0"/>
              <a:t>   6.17856147e-04  5.75342674e-04  5.36198142e-04  4.89618053e-04   4.15517398e-04  3.55270062e-04  2.95864453e-04  2.31859787e-04</a:t>
            </a:r>
          </a:p>
          <a:p>
            <a:r>
              <a:rPr lang="en-US" sz="900" dirty="0"/>
              <a:t>   1.62592867e-04  9.11871141e-05  4.00542594e-05  2.79670976e-06  -2.44507512e-05 -2.31441734e-05 -1.49869985e-05 -5.76604659e-06</a:t>
            </a:r>
          </a:p>
          <a:p>
            <a:r>
              <a:rPr lang="en-US" sz="900" dirty="0"/>
              <a:t>  -6.78585968e-06  4.05038595e-06  2.16497083e-05  2.17345505e-05   3.50242141e-05  6.06374759e-05  8.07314448e-05  1.16085420e-04</a:t>
            </a:r>
          </a:p>
          <a:p>
            <a:r>
              <a:rPr lang="en-US" sz="900" dirty="0"/>
              <a:t>   1.32694450e-04  1.38732979e-04  1.49942971e-04  1.47220618e-04]</a:t>
            </a:r>
          </a:p>
          <a:p>
            <a:r>
              <a:rPr lang="en-US" sz="900" dirty="0"/>
              <a:t> [ 7.28607040e-02  5.81655303e-02  4.59836156e-02  3.59036018e-02   2.75629334e-02  2.06758417e-02  1.50168783e-02  1.03813598e-02</a:t>
            </a:r>
          </a:p>
          <a:p>
            <a:r>
              <a:rPr lang="en-US" sz="900" dirty="0"/>
              <a:t>   6.56650143e-03  3.43505086e-03  8.76940717e-04 -1.20417901e-03  -2.89248927e-03 -4.23882184e-03 -5.31854301e-03 -6.17413927e-03</a:t>
            </a:r>
          </a:p>
          <a:p>
            <a:r>
              <a:rPr lang="en-US" sz="900" dirty="0"/>
              <a:t>  -6.86377071e-03 -7.43427789e-03 -7.88609950e-03 -8.24049037e-03  -8.53042412e-03 -8.72177475e-03 -8.84330571e-03 -8.92029072e-03</a:t>
            </a:r>
          </a:p>
          <a:p>
            <a:r>
              <a:rPr lang="en-US" sz="900" dirty="0"/>
              <a:t>  -8.99136677e-03 -9.04419052e-03 -9.08850454e-03 -9.11403291e-03  -9.10262911e-03 -9.06954922e-03 -9.00846089e-03 -8.89154734e-03</a:t>
            </a:r>
          </a:p>
          <a:p>
            <a:r>
              <a:rPr lang="en-US" sz="900" dirty="0"/>
              <a:t>  -8.73229767e-03 -8.52866307e-03 -8.28010353e-03 -8.02473158e-03  -7.74498940e-03 -7.44912355e-03 -7.13694384e-03 -6.79468360e-03</a:t>
            </a:r>
          </a:p>
          <a:p>
            <a:r>
              <a:rPr lang="en-US" sz="900" dirty="0"/>
              <a:t>  -6.42531400e-03 -6.01407911e-03 -5.55810959e-03 -5.09169447e-03  -4.62979480e-03 -4.16271486e-03 -3.70388486e-03 -3.23136999e-03</a:t>
            </a:r>
          </a:p>
          <a:p>
            <a:r>
              <a:rPr lang="en-US" sz="900" dirty="0"/>
              <a:t>  -2.76480078e-03 -2.31084889e-03 -1.88569417e-03 -1.51581255e-03  -1.20497990e-03 -9.12171705e-04 -6.29676148e-04 -3.72503460e-04</a:t>
            </a:r>
          </a:p>
          <a:p>
            <a:r>
              <a:rPr lang="en-US" sz="900" dirty="0"/>
              <a:t>  -1.45464350e-04  5.29656065e-05  2.34548033e-04  3.96845189e-04   5.39973649e-04  6.58989301e-04  7.46591834e-04  8.13493722e-04</a:t>
            </a:r>
          </a:p>
          <a:p>
            <a:r>
              <a:rPr lang="en-US" sz="900" dirty="0"/>
              <a:t>   8.73776997e-04  8.98095278e-04  8.95745847e-04  8.87626550e-04   8.65836168e-04  8.36793562e-04  8.24924224e-04  7.94259365e-04</a:t>
            </a:r>
          </a:p>
          <a:p>
            <a:r>
              <a:rPr lang="en-US" sz="900" dirty="0"/>
              <a:t>   7.40774443e-04  6.78481630e-04  6.09113914e-04  5.62399037e-04   5.23436165e-04  4.65422056e-04  4.08156010e-04  3.66543917e-04</a:t>
            </a:r>
          </a:p>
          <a:p>
            <a:r>
              <a:rPr lang="en-US" sz="900" dirty="0"/>
              <a:t>   3.42499882e-04  3.21527542e-04  3.15639863e-04  2.96330218e-04   2.22900571e-04  1.46597950e-04  5.46332780e-05 -7.61717867e-06</a:t>
            </a:r>
          </a:p>
          <a:p>
            <a:r>
              <a:rPr lang="en-US" sz="900" dirty="0"/>
              <a:t>  -3.65473578e-05 -5.25471772e-05 -1.03155884e-04 -1.48563068e-04  -1.82652328e-04 -1.90878477e-04 -1.87140323e-04 -1.49381989e-04</a:t>
            </a:r>
          </a:p>
          <a:p>
            <a:r>
              <a:rPr lang="en-US" sz="900" dirty="0"/>
              <a:t>  -1.06879654e-04 -8.16321274e-05 -5.80672045e-05 -4.91581430e-06]]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8A89B-E3AB-4214-8349-A5D2635A5AF1}"/>
              </a:ext>
            </a:extLst>
          </p:cNvPr>
          <p:cNvSpPr txBox="1"/>
          <p:nvPr/>
        </p:nvSpPr>
        <p:spPr>
          <a:xfrm>
            <a:off x="1394899" y="2956619"/>
            <a:ext cx="310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Auto-correlation function data:</a:t>
            </a:r>
          </a:p>
        </p:txBody>
      </p:sp>
    </p:spTree>
    <p:extLst>
      <p:ext uri="{BB962C8B-B14F-4D97-AF65-F5344CB8AC3E}">
        <p14:creationId xmlns:p14="http://schemas.microsoft.com/office/powerpoint/2010/main" val="418915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19603-EC56-4744-BAAE-B0004A8C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04" y="4288929"/>
            <a:ext cx="3850451" cy="2362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16E74-FD64-4056-A5E6-2B5958673682}"/>
              </a:ext>
            </a:extLst>
          </p:cNvPr>
          <p:cNvSpPr txBox="1"/>
          <p:nvPr/>
        </p:nvSpPr>
        <p:spPr>
          <a:xfrm>
            <a:off x="642938" y="542925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9/18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1C12E-A12B-43D5-91EC-D475E95D5691}"/>
              </a:ext>
            </a:extLst>
          </p:cNvPr>
          <p:cNvSpPr txBox="1"/>
          <p:nvPr/>
        </p:nvSpPr>
        <p:spPr>
          <a:xfrm>
            <a:off x="642938" y="1057275"/>
            <a:ext cx="21384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 err="1"/>
              <a:t>N_balls</a:t>
            </a:r>
            <a:r>
              <a:rPr lang="en-US" dirty="0"/>
              <a:t> = 10</a:t>
            </a:r>
          </a:p>
          <a:p>
            <a:r>
              <a:rPr lang="en-US" dirty="0" err="1"/>
              <a:t>m_ball</a:t>
            </a:r>
            <a:r>
              <a:rPr lang="en-US" dirty="0"/>
              <a:t>  = 1</a:t>
            </a:r>
          </a:p>
          <a:p>
            <a:r>
              <a:rPr lang="en-US" dirty="0"/>
              <a:t>M  = 2</a:t>
            </a:r>
          </a:p>
          <a:p>
            <a:r>
              <a:rPr lang="en-US" dirty="0"/>
              <a:t>R   = 1</a:t>
            </a:r>
          </a:p>
          <a:p>
            <a:r>
              <a:rPr lang="en-US" dirty="0"/>
              <a:t># of collisions = 10^6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0ABBA-593F-4E2C-893C-77A6F0CDAAC6}"/>
              </a:ext>
            </a:extLst>
          </p:cNvPr>
          <p:cNvSpPr txBox="1"/>
          <p:nvPr/>
        </p:nvSpPr>
        <p:spPr>
          <a:xfrm>
            <a:off x="4629150" y="119003"/>
            <a:ext cx="63353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Equipartition</a:t>
            </a:r>
          </a:p>
          <a:p>
            <a:r>
              <a:rPr lang="en-US" dirty="0"/>
              <a:t>Total energy = 2.464182</a:t>
            </a:r>
          </a:p>
          <a:p>
            <a:r>
              <a:rPr lang="en-US" dirty="0"/>
              <a:t>Average energy of container = 0.2113</a:t>
            </a:r>
          </a:p>
          <a:p>
            <a:r>
              <a:rPr lang="en-US" dirty="0"/>
              <a:t>Average energy of balls = </a:t>
            </a:r>
          </a:p>
          <a:p>
            <a:r>
              <a:rPr lang="en-US" sz="1200" dirty="0"/>
              <a:t>[0.22415142681135766, 0.22629153604564756, 0.22545920057782046, 0.22497142832999673, </a:t>
            </a:r>
          </a:p>
          <a:p>
            <a:r>
              <a:rPr lang="en-US" sz="1200" dirty="0"/>
              <a:t>0.22525288289339745, 0.22574267804532097, 0.22544221306359394, 0.2258775905744166, </a:t>
            </a:r>
          </a:p>
          <a:p>
            <a:r>
              <a:rPr lang="en-US" sz="1200" dirty="0"/>
              <a:t>0.22620524345310436, 0.22347344505144076]</a:t>
            </a:r>
          </a:p>
          <a:p>
            <a:r>
              <a:rPr lang="en-US" dirty="0"/>
              <a:t>Decay rate 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/>
              <a:t> = 2.85</a:t>
            </a:r>
          </a:p>
          <a:p>
            <a:r>
              <a:rPr lang="en-US" dirty="0" err="1"/>
              <a:t>v_rms</a:t>
            </a:r>
            <a:r>
              <a:rPr lang="en-US" dirty="0"/>
              <a:t> = 0.6712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E4481-06B5-4F3C-A351-431497B426EF}"/>
              </a:ext>
            </a:extLst>
          </p:cNvPr>
          <p:cNvSpPr txBox="1"/>
          <p:nvPr/>
        </p:nvSpPr>
        <p:spPr>
          <a:xfrm>
            <a:off x="4449620" y="2488436"/>
            <a:ext cx="7370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[0.   0.01 0.02 0.03 0.04 0.05 0.06 0.07 0.08 0.09 0.1  0.11 0.12 0.13 0.14 0.15 0.16 0.17 0.18 0.19 0.2  0.21 0.22 0.23 0.24 0.25 0.26 0.27</a:t>
            </a:r>
          </a:p>
          <a:p>
            <a:r>
              <a:rPr lang="en-US" sz="900" dirty="0"/>
              <a:t> 0.28 0.29 0.3  0.31 0.32 0.33 0.34 0.35 0.36 0.37 0.38 0.39 0.4  0.41 0.42 0.43 0.44 0.45 0.46 0.47 0.48 0.49 0.5  0.51 0.52 0.53 0.54 0.55</a:t>
            </a:r>
          </a:p>
          <a:p>
            <a:r>
              <a:rPr lang="en-US" sz="900" dirty="0"/>
              <a:t> 0.56 0.57 0.58 0.59 0.6  0.61 0.62 0.63 0.64 0.65 0.66 0.67 0.68 0.69 0.7  0.71 0.72 0.73 0.74 0.75 0.76 0.77 0.78 0.79 0.8  0.81 0.82 0.83</a:t>
            </a:r>
          </a:p>
          <a:p>
            <a:r>
              <a:rPr lang="en-US" sz="900" dirty="0"/>
              <a:t> 0.84 0.85 0.86 0.87 0.88 0.89 0.9  0.91 0.92 0.93 0.94 0.95 0.96 0.97 0.98 0.99]</a:t>
            </a:r>
          </a:p>
          <a:p>
            <a:r>
              <a:rPr lang="en-US" sz="900" dirty="0"/>
              <a:t>[[5.28694229e-02  5.14994330e-02  5.01550692e-02  4.88356341e-02   4.75402081e-02  4.62686969e-02  4.50210078e-02  4.37971973e-02</a:t>
            </a:r>
          </a:p>
          <a:p>
            <a:r>
              <a:rPr lang="en-US" sz="900" dirty="0"/>
              <a:t>   4.25968011e-02  4.14188147e-02  4.02629617e-02  3.91290480e-02   3.80167727e-02  3.69259777e-02  3.58560170e-02  3.48064690e-02</a:t>
            </a:r>
          </a:p>
          <a:p>
            <a:r>
              <a:rPr lang="en-US" sz="900" dirty="0"/>
              <a:t>   3.37766138e-02  3.27669744e-02  3.17773928e-02  3.08072241e-02   2.98555810e-02  2.89227418e-02  2.80083848e-02  2.71123363e-02</a:t>
            </a:r>
          </a:p>
          <a:p>
            <a:r>
              <a:rPr lang="en-US" sz="900" dirty="0"/>
              <a:t>   2.62333458e-02  2.53709709e-02  2.45251347e-02  2.36957075e-02   2.28824744e-02  2.20853679e-02  2.13038324e-02  2.05374520e-02</a:t>
            </a:r>
          </a:p>
          <a:p>
            <a:r>
              <a:rPr lang="en-US" sz="900" dirty="0"/>
              <a:t>   1.97858990e-02  1.90487770e-02  1.83261580e-02  1.76173327e-02   1.69226389e-02  1.62421721e-02  1.55750513e-02  1.49213283e-02</a:t>
            </a:r>
          </a:p>
          <a:p>
            <a:r>
              <a:rPr lang="en-US" sz="900" dirty="0"/>
              <a:t>   1.42807507e-02  1.36529700e-02  1.30381129e-02  1.24357766e-02   1.18458882e-02  1.12682120e-02  1.07015603e-02  1.01458329e-02</a:t>
            </a:r>
          </a:p>
          <a:p>
            <a:r>
              <a:rPr lang="en-US" sz="900" dirty="0"/>
              <a:t>   9.60166811e-03  9.06801743e-03  8.54509114e-03  8.03368220e-03   7.53290217e-03  7.04210964e-03  6.56115462e-03  6.09012708e-03</a:t>
            </a:r>
          </a:p>
          <a:p>
            <a:r>
              <a:rPr lang="en-US" sz="900" dirty="0"/>
              <a:t>   5.62882034e-03  5.17728943e-03  4.73480424e-03  4.30133097e-03   3.87733015e-03  3.46221526e-03  3.05588169e-03  2.65820524e-03</a:t>
            </a:r>
          </a:p>
          <a:p>
            <a:r>
              <a:rPr lang="en-US" sz="900" dirty="0"/>
              <a:t>   2.26861470e-03  1.88782568e-03  1.51513811e-03  1.15036279e-03   7.92640558e-04  4.41855656e-04  9.84555270e-05 -2.37529284e-04</a:t>
            </a:r>
          </a:p>
          <a:p>
            <a:r>
              <a:rPr lang="en-US" sz="900" dirty="0"/>
              <a:t>  -5.67438353e-04 -8.90501691e-04 -1.20615862e-03 -1.51486584e-03  -1.81803481e-03 -2.11564247e-03 -2.40694158e-03 -2.69208095e-03</a:t>
            </a:r>
          </a:p>
          <a:p>
            <a:r>
              <a:rPr lang="en-US" sz="900" dirty="0"/>
              <a:t>  -2.97127027e-03 -3.24402233e-03 -3.51047553e-03 -3.77141726e-03  -4.02707616e-03 -4.27697787e-03 -4.52169532e-03 -4.76070971e-03</a:t>
            </a:r>
          </a:p>
          <a:p>
            <a:r>
              <a:rPr lang="en-US" sz="900" dirty="0"/>
              <a:t>  -4.99427663e-03 -5.22305522e-03 -5.44665072e-03 -5.66566957e-03  -5.87949029e-03 -6.08829892e-03 -6.29226563e-03 -6.49165163e-03</a:t>
            </a:r>
          </a:p>
          <a:p>
            <a:r>
              <a:rPr lang="en-US" sz="900" dirty="0"/>
              <a:t>  -6.68661664e-03 -6.87649573e-03 -7.06146739e-03 -7.24163367e-03]</a:t>
            </a:r>
          </a:p>
          <a:p>
            <a:r>
              <a:rPr lang="en-US" sz="900" dirty="0"/>
              <a:t> [5.27877583e-02  5.14171601e-02  5.00717006e-02  4.87514306e-02   4.74570095e-02  4.61866187e-02  4.49402135e-02  4.37173686e-02</a:t>
            </a:r>
          </a:p>
          <a:p>
            <a:r>
              <a:rPr lang="en-US" sz="900" dirty="0"/>
              <a:t>   4.25179344e-02  4.13414414e-02  4.01871545e-02  3.90546046e-02   3.79440013e-02  3.68547912e-02  3.57865448e-02  3.47388575e-02</a:t>
            </a:r>
          </a:p>
          <a:p>
            <a:r>
              <a:rPr lang="en-US" sz="900" dirty="0"/>
              <a:t>   3.37110865e-02  3.27024899e-02  3.17129706e-02  3.07420527e-02   2.97895790e-02  2.88551574e-02  2.79387476e-02  2.70401659e-02</a:t>
            </a:r>
          </a:p>
          <a:p>
            <a:r>
              <a:rPr lang="en-US" sz="900" dirty="0"/>
              <a:t>   2.61589843e-02  2.52950813e-02  2.44479988e-02  2.36172893e-02   2.28022067e-02  2.20033114e-02  2.12200126e-02  2.04529071e-02</a:t>
            </a:r>
          </a:p>
          <a:p>
            <a:r>
              <a:rPr lang="en-US" sz="900" dirty="0"/>
              <a:t>   1.97009906e-02  1.89638889e-02  1.82418556e-02  1.75343918e-02   1.68411442e-02  1.61622062e-02  1.54968667e-02  1.48444629e-02</a:t>
            </a:r>
          </a:p>
          <a:p>
            <a:r>
              <a:rPr lang="en-US" sz="900" dirty="0"/>
              <a:t>   1.42053052e-02  1.35785838e-02  1.29645864e-02  1.23632201e-02   1.17733815e-02  1.11957518e-02  1.06299581e-02  1.00758342e-02</a:t>
            </a:r>
          </a:p>
          <a:p>
            <a:r>
              <a:rPr lang="en-US" sz="900" dirty="0"/>
              <a:t>   9.53317519e-03  9.00108725e-03  8.47970337e-03  7.96886945e-03   7.46781299e-03  6.97641367e-03  6.49487248e-03  6.02292175e-03</a:t>
            </a:r>
          </a:p>
          <a:p>
            <a:r>
              <a:rPr lang="en-US" sz="900" dirty="0"/>
              <a:t>   5.56024218e-03  5.10721374e-03  4.66326447e-03  4.22889106e-03   3.80388605e-03  3.38783147e-03  2.98039507e-03  2.58172892e-03</a:t>
            </a:r>
          </a:p>
          <a:p>
            <a:r>
              <a:rPr lang="en-US" sz="900" dirty="0"/>
              <a:t>   2.19136988e-03  1.80897469e-03  1.43456815e-03  1.06743388e-03   7.07697534e-04  3.54567920e-04  8.40565382e-06 -3.30642695e-04</a:t>
            </a:r>
          </a:p>
          <a:p>
            <a:r>
              <a:rPr lang="en-US" sz="900" dirty="0"/>
              <a:t>  -6.61922925e-04 -9.85234310e-04 -1.30177786e-03 -1.61157714e-03  -1.91467976e-03 -2.21097590e-03 -2.50091773e-03 -2.78470997e-03</a:t>
            </a:r>
          </a:p>
          <a:p>
            <a:r>
              <a:rPr lang="en-US" sz="900" dirty="0"/>
              <a:t>  -3.06249606e-03 -3.33378061e-03 -3.59805614e-03 -3.85633453e-03  -4.10923829e-03 -4.35643412e-03 -4.59820967e-03 -4.83486149e-03</a:t>
            </a:r>
          </a:p>
          <a:p>
            <a:r>
              <a:rPr lang="en-US" sz="900" dirty="0"/>
              <a:t>  -5.06663953e-03 -5.29364351e-03 -5.51540336e-03 -5.73188858e-03  -5.94365033e-03 -6.15042552e-03 -6.35300339e-03 -6.55181641e-03</a:t>
            </a:r>
          </a:p>
          <a:p>
            <a:r>
              <a:rPr lang="en-US" sz="900" dirty="0"/>
              <a:t>  -6.74603920e-03 -6.93547202e-03 -7.12044449e-03 -7.30129214e-03]]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8A89B-E3AB-4214-8349-A5D2635A5AF1}"/>
              </a:ext>
            </a:extLst>
          </p:cNvPr>
          <p:cNvSpPr txBox="1"/>
          <p:nvPr/>
        </p:nvSpPr>
        <p:spPr>
          <a:xfrm>
            <a:off x="1394899" y="2956619"/>
            <a:ext cx="310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Auto-correlation function data: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42744-166B-4F3D-89B3-05EFF1702743}"/>
              </a:ext>
            </a:extLst>
          </p:cNvPr>
          <p:cNvSpPr txBox="1"/>
          <p:nvPr/>
        </p:nvSpPr>
        <p:spPr>
          <a:xfrm>
            <a:off x="642938" y="3919597"/>
            <a:ext cx="327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autocorrelation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D9DC5-E02E-47D5-AD2A-FCEF63E472E6}"/>
              </a:ext>
            </a:extLst>
          </p:cNvPr>
          <p:cNvSpPr txBox="1"/>
          <p:nvPr/>
        </p:nvSpPr>
        <p:spPr>
          <a:xfrm>
            <a:off x="8696325" y="11900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/>
              <a:t>v</a:t>
            </a:r>
            <a:r>
              <a:rPr lang="en-US" baseline="-25000" dirty="0" err="1"/>
              <a:t>rms</a:t>
            </a:r>
            <a:r>
              <a:rPr lang="en-US" dirty="0"/>
              <a:t>/R) =  2.355</a:t>
            </a:r>
          </a:p>
        </p:txBody>
      </p:sp>
    </p:spTree>
    <p:extLst>
      <p:ext uri="{BB962C8B-B14F-4D97-AF65-F5344CB8AC3E}">
        <p14:creationId xmlns:p14="http://schemas.microsoft.com/office/powerpoint/2010/main" val="284715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A2312E-EB42-4136-BD28-11FD109A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4288929"/>
            <a:ext cx="3870557" cy="2492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16E74-FD64-4056-A5E6-2B5958673682}"/>
              </a:ext>
            </a:extLst>
          </p:cNvPr>
          <p:cNvSpPr txBox="1"/>
          <p:nvPr/>
        </p:nvSpPr>
        <p:spPr>
          <a:xfrm>
            <a:off x="642938" y="542925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9/18</a:t>
            </a:r>
            <a:r>
              <a:rPr lang="zh-TW" altLang="en-US" dirty="0"/>
              <a:t> </a:t>
            </a:r>
            <a:r>
              <a:rPr lang="en-US" altLang="zh-TW" dirty="0"/>
              <a:t>#2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1C12E-A12B-43D5-91EC-D475E95D5691}"/>
              </a:ext>
            </a:extLst>
          </p:cNvPr>
          <p:cNvSpPr txBox="1"/>
          <p:nvPr/>
        </p:nvSpPr>
        <p:spPr>
          <a:xfrm>
            <a:off x="642938" y="1057275"/>
            <a:ext cx="21384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 err="1"/>
              <a:t>N_balls</a:t>
            </a:r>
            <a:r>
              <a:rPr lang="en-US" dirty="0"/>
              <a:t> = 20</a:t>
            </a:r>
          </a:p>
          <a:p>
            <a:r>
              <a:rPr lang="en-US" dirty="0" err="1"/>
              <a:t>m_ball</a:t>
            </a:r>
            <a:r>
              <a:rPr lang="en-US" dirty="0"/>
              <a:t>  = 1</a:t>
            </a:r>
          </a:p>
          <a:p>
            <a:r>
              <a:rPr lang="en-US" dirty="0"/>
              <a:t>M  = 2</a:t>
            </a:r>
          </a:p>
          <a:p>
            <a:r>
              <a:rPr lang="en-US" dirty="0"/>
              <a:t>R   = 1</a:t>
            </a:r>
          </a:p>
          <a:p>
            <a:r>
              <a:rPr lang="en-US" dirty="0"/>
              <a:t># of collisions = 10^6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0ABBA-593F-4E2C-893C-77A6F0CDAAC6}"/>
              </a:ext>
            </a:extLst>
          </p:cNvPr>
          <p:cNvSpPr txBox="1"/>
          <p:nvPr/>
        </p:nvSpPr>
        <p:spPr>
          <a:xfrm>
            <a:off x="4629150" y="119003"/>
            <a:ext cx="75628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Equipartition</a:t>
            </a:r>
          </a:p>
          <a:p>
            <a:r>
              <a:rPr lang="en-US" dirty="0"/>
              <a:t>Total energy = 6.278</a:t>
            </a:r>
          </a:p>
          <a:p>
            <a:r>
              <a:rPr lang="en-US" dirty="0"/>
              <a:t>Average energy of container = 0.2851233</a:t>
            </a:r>
          </a:p>
          <a:p>
            <a:r>
              <a:rPr lang="en-US" dirty="0"/>
              <a:t>Average energy of balls = </a:t>
            </a:r>
          </a:p>
          <a:p>
            <a:r>
              <a:rPr lang="en-US" sz="1200" dirty="0"/>
              <a:t>[0.3031514132494766, 0.3007947127825528, 0.2962639900937617, 0.29104294893866683, 0.3077457597407491, </a:t>
            </a:r>
          </a:p>
          <a:p>
            <a:r>
              <a:rPr lang="en-US" sz="1200" dirty="0"/>
              <a:t>0.2929660049782462, 0.29493195931273686, 0.303903045852211, 0.2997228359825988, 0.30007359352179713, </a:t>
            </a:r>
          </a:p>
          <a:p>
            <a:r>
              <a:rPr lang="en-US" sz="1200" dirty="0"/>
              <a:t>0.3033046130930844, 0.30489285565056473, 0.29868093011293656, 0.2983205746795519, 0.29791233007990003, </a:t>
            </a:r>
          </a:p>
          <a:p>
            <a:r>
              <a:rPr lang="en-US" sz="1200" dirty="0"/>
              <a:t>0.29723396404699753, 0.2989222475212646, 0.30219271549325805, 0.30024733702180045, 0.3005834567750671]</a:t>
            </a:r>
          </a:p>
          <a:p>
            <a:r>
              <a:rPr lang="en-US" dirty="0"/>
              <a:t>Decay Rate 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/>
              <a:t> = 6.3328</a:t>
            </a:r>
          </a:p>
          <a:p>
            <a:r>
              <a:rPr lang="en-US" dirty="0" err="1"/>
              <a:t>v_rms</a:t>
            </a:r>
            <a:r>
              <a:rPr lang="en-US" dirty="0"/>
              <a:t> = 0.7741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E4481-06B5-4F3C-A351-431497B426EF}"/>
              </a:ext>
            </a:extLst>
          </p:cNvPr>
          <p:cNvSpPr txBox="1"/>
          <p:nvPr/>
        </p:nvSpPr>
        <p:spPr>
          <a:xfrm>
            <a:off x="4449620" y="2488436"/>
            <a:ext cx="7370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[0.   0.01 0.02 0.03 0.04 0.05 0.06 0.07 0.08 0.09 0.1  0.11 0.12 0.13 0.14 0.15 0.16 0.17 0.18 0.19 0.2  0.21 0.22 0.23 0.24 0.25 0.26 0.27</a:t>
            </a:r>
          </a:p>
          <a:p>
            <a:r>
              <a:rPr lang="en-US" sz="900" dirty="0"/>
              <a:t> 0.28 0.29 0.3  0.31 0.32 0.33 0.34 0.35 0.36 0.37 0.38 0.39 0.4  0.41 0.42 0.43 0.44 0.45 0.46 0.47 0.48 0.49 0.5  0.51 0.52 0.53 0.54 0.55</a:t>
            </a:r>
          </a:p>
          <a:p>
            <a:r>
              <a:rPr lang="en-US" sz="900" dirty="0"/>
              <a:t> 0.56 0.57 0.58 0.59 0.6  0.61 0.62 0.63 0.64 0.65 0.66 0.67 0.68 0.69 0.7  0.71 0.72 0.73 0.74 0.75 0.76 0.77 0.78 0.79 0.8  0.81 0.82 0.83</a:t>
            </a:r>
          </a:p>
          <a:p>
            <a:r>
              <a:rPr lang="en-US" sz="900" dirty="0"/>
              <a:t> 0.84 0.85 0.86 0.87 0.88 0.89 0.9  0.91 0.92 0.93 0.94 0.95 0.96 0.97 0.98 0.99]</a:t>
            </a:r>
          </a:p>
          <a:p>
            <a:r>
              <a:rPr lang="en-US" sz="900" dirty="0"/>
              <a:t>[[7.13162103e-02  6.74314191e-02  6.37255829e-02  6.01941493e-02   5.68262490e-02  5.36132201e-02  5.05494091e-02  4.76266912e-02</a:t>
            </a:r>
          </a:p>
          <a:p>
            <a:r>
              <a:rPr lang="en-US" sz="900" dirty="0"/>
              <a:t>   4.48385617e-02  4.21833469e-02  3.96555016e-02  3.72468696e-02   3.49510875e-02  3.27645695e-02  3.06801739e-02  2.86930675e-02</a:t>
            </a:r>
          </a:p>
          <a:p>
            <a:r>
              <a:rPr lang="en-US" sz="900" dirty="0"/>
              <a:t>   2.68002792e-02  2.49961280e-02  2.32785741e-02  2.16457175e-02   2.00905905e-02  1.86115605e-02  1.72032049e-02  1.58600989e-02</a:t>
            </a:r>
          </a:p>
          <a:p>
            <a:r>
              <a:rPr lang="en-US" sz="900" dirty="0"/>
              <a:t>   1.45823492e-02  1.33692239e-02  1.22151688e-02  1.11168832e-02   1.00743283e-02  9.08492323e-03  8.14510195e-03  7.24955702e-03</a:t>
            </a:r>
          </a:p>
          <a:p>
            <a:r>
              <a:rPr lang="en-US" sz="900" dirty="0"/>
              <a:t>   6.39822475e-03  5.59039044e-03  4.82312495e-03  4.09565023e-03   3.40134516e-03  2.74155369e-03  2.11234792e-03  1.51706615e-03</a:t>
            </a:r>
          </a:p>
          <a:p>
            <a:r>
              <a:rPr lang="en-US" sz="900" dirty="0"/>
              <a:t>   9.53989116e-04  4.18755930e-04 -8.82554017e-05 -5.68179879e-04  -1.02213402e-03 -1.45308403e-03 -1.85975497e-03 -2.24521668e-03</a:t>
            </a:r>
          </a:p>
          <a:p>
            <a:r>
              <a:rPr lang="en-US" sz="900" dirty="0"/>
              <a:t>  -2.60938802e-03 -2.95498769e-03 -3.28154332e-03 -3.59278685e-03  -3.88875968e-03 -4.16861614e-03 -4.43450176e-03 -4.68997996e-03</a:t>
            </a:r>
          </a:p>
          <a:p>
            <a:r>
              <a:rPr lang="en-US" sz="900" dirty="0"/>
              <a:t>  -4.92872506e-03 -5.15254294e-03 -5.36458162e-03 -5.56686988e-03  -5.75871975e-03 -5.94038586e-03 -6.11204470e-03 -6.27416486e-03</a:t>
            </a:r>
          </a:p>
          <a:p>
            <a:r>
              <a:rPr lang="en-US" sz="900" dirty="0"/>
              <a:t>  -6.42622967e-03 -6.57126129e-03 -6.70944605e-03 -6.84103820e-03  -6.96521180e-03 -7.08304767e-03 -7.19694487e-03 -7.30688805e-03</a:t>
            </a:r>
          </a:p>
          <a:p>
            <a:r>
              <a:rPr lang="en-US" sz="900" dirty="0"/>
              <a:t>  -7.41213248e-03 -7.51181993e-03 -7.60630670e-03 -7.69714425e-03  -7.78272716e-03 -7.86324366e-03 -7.93799599e-03 -8.00771059e-03</a:t>
            </a:r>
          </a:p>
          <a:p>
            <a:r>
              <a:rPr lang="en-US" sz="900" dirty="0"/>
              <a:t>  -8.07554795e-03 -8.14012597e-03 -8.20183249e-03 -8.26188702e-03  -8.31880870e-03 -8.37019258e-03 -8.41614351e-03 -8.46091159e-03</a:t>
            </a:r>
          </a:p>
          <a:p>
            <a:r>
              <a:rPr lang="en-US" sz="900" dirty="0"/>
              <a:t>  -8.49938963e-03 -8.53462987e-03 -8.56637887e-03 -8.59616708e-03  -8.62919066e-03 -8.66173799e-03 -8.69588630e-03 -8.72956445e-03</a:t>
            </a:r>
          </a:p>
          <a:p>
            <a:r>
              <a:rPr lang="en-US" sz="900" dirty="0"/>
              <a:t>  -8.76176684e-03 -8.79183768e-03 -8.82114401e-03 -8.84843268e-03]</a:t>
            </a:r>
          </a:p>
          <a:p>
            <a:r>
              <a:rPr lang="en-US" sz="900" dirty="0"/>
              <a:t> [7.12454406e-02  6.73578922e-02  6.36503639e-02  6.01158002e-02   5.67471201e-02  5.35359087e-02  5.04731682e-02  4.75532792e-02</a:t>
            </a:r>
          </a:p>
          <a:p>
            <a:r>
              <a:rPr lang="en-US" sz="900" dirty="0"/>
              <a:t>   4.47720548e-02  4.21237496e-02  3.95999545e-02  3.71955368e-02   3.49041646e-02  3.27228816e-02  3.06444400e-02  2.86635670e-02</a:t>
            </a:r>
          </a:p>
          <a:p>
            <a:r>
              <a:rPr lang="en-US" sz="900" dirty="0"/>
              <a:t>   2.67801577e-02  2.49873477e-02  2.32794020e-02  2.16541312e-02   2.01052430e-02  1.86297430e-02  1.72245751e-02  1.58865953e-02</a:t>
            </a:r>
          </a:p>
          <a:p>
            <a:r>
              <a:rPr lang="en-US" sz="900" dirty="0"/>
              <a:t>   1.46120393e-02  1.33973128e-02  1.22425667e-02  1.11449503e-02   1.00993410e-02  9.10620317e-03  8.16195021e-03  7.26664652e-03</a:t>
            </a:r>
          </a:p>
          <a:p>
            <a:r>
              <a:rPr lang="en-US" sz="900" dirty="0"/>
              <a:t>   6.41559216e-03  5.60708182e-03  4.84046101e-03  4.11280020e-03   3.42121274e-03  2.76572645e-03  2.14448316e-03  1.55329585e-03</a:t>
            </a:r>
          </a:p>
          <a:p>
            <a:r>
              <a:rPr lang="en-US" sz="900" dirty="0"/>
              <a:t>   9.90497682e-04  4.58413556e-04 -4.32941699e-05 -5.18244388e-04  -9.70205522e-04 -1.40198410e-03 -1.81214590e-03 -2.20084798e-03</a:t>
            </a:r>
          </a:p>
          <a:p>
            <a:r>
              <a:rPr lang="en-US" sz="900" dirty="0"/>
              <a:t>  -2.56904652e-03 -2.91621987e-03 -3.24430611e-03 -3.55512542e-03  -3.84822876e-03 -4.12472339e-03 -4.38744081e-03 -4.63778992e-03</a:t>
            </a:r>
          </a:p>
          <a:p>
            <a:r>
              <a:rPr lang="en-US" sz="900" dirty="0"/>
              <a:t>  -4.87695625e-03 -5.10598431e-03 -5.32401651e-03 -5.53184494e-03  -5.73156910e-03 -5.91980623e-03 -6.09687862e-03 -6.26604767e-03</a:t>
            </a:r>
          </a:p>
          <a:p>
            <a:r>
              <a:rPr lang="en-US" sz="900" dirty="0"/>
              <a:t>  -6.42772288e-03 -6.58129601e-03 -6.72322127e-03 -6.85566251e-03  -6.98104199e-03 -7.10222236e-03 -7.21829059e-03 -7.32500446e-03</a:t>
            </a:r>
          </a:p>
          <a:p>
            <a:r>
              <a:rPr lang="en-US" sz="900" dirty="0"/>
              <a:t>  -7.42640569e-03 -7.52195532e-03 -7.61218460e-03 -7.69708239e-03  -7.77832382e-03 -7.85651789e-03 -7.93075171e-03 -7.99779983e-03</a:t>
            </a:r>
          </a:p>
          <a:p>
            <a:r>
              <a:rPr lang="en-US" sz="900" dirty="0"/>
              <a:t>  -8.05964498e-03 -8.11853136e-03 -8.17447422e-03 -8.22864688e-03  -8.27773414e-03 -8.32450264e-03 -8.36943610e-03 -8.41200941e-03</a:t>
            </a:r>
          </a:p>
          <a:p>
            <a:r>
              <a:rPr lang="en-US" sz="900" dirty="0"/>
              <a:t>  -8.45377743e-03 -8.49417352e-03 -8.53264079e-03 -8.57065890e-03  -8.60340853e-03 -8.63218583e-03 -8.66001621e-03 -8.68593616e-03</a:t>
            </a:r>
          </a:p>
          <a:p>
            <a:r>
              <a:rPr lang="en-US" sz="900" dirty="0"/>
              <a:t>  -8.70815233e-03 -8.72805679e-03 -8.74470582e-03 -8.75905908e-03]]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8A89B-E3AB-4214-8349-A5D2635A5AF1}"/>
              </a:ext>
            </a:extLst>
          </p:cNvPr>
          <p:cNvSpPr txBox="1"/>
          <p:nvPr/>
        </p:nvSpPr>
        <p:spPr>
          <a:xfrm>
            <a:off x="1394899" y="2956619"/>
            <a:ext cx="310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Auto-correlation function data: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AA925-7198-46C5-8F8B-6B78CB5EE59D}"/>
              </a:ext>
            </a:extLst>
          </p:cNvPr>
          <p:cNvSpPr txBox="1"/>
          <p:nvPr/>
        </p:nvSpPr>
        <p:spPr>
          <a:xfrm>
            <a:off x="642938" y="3919597"/>
            <a:ext cx="327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autocorrelation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6094E-CCE2-4855-98B9-2A6F3DE1673E}"/>
              </a:ext>
            </a:extLst>
          </p:cNvPr>
          <p:cNvSpPr txBox="1"/>
          <p:nvPr/>
        </p:nvSpPr>
        <p:spPr>
          <a:xfrm>
            <a:off x="8696325" y="11900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/>
              <a:t>v</a:t>
            </a:r>
            <a:r>
              <a:rPr lang="en-US" baseline="-25000" dirty="0" err="1"/>
              <a:t>rms</a:t>
            </a:r>
            <a:r>
              <a:rPr lang="en-US" dirty="0"/>
              <a:t>/R) =  2.436</a:t>
            </a:r>
          </a:p>
        </p:txBody>
      </p:sp>
    </p:spTree>
    <p:extLst>
      <p:ext uri="{BB962C8B-B14F-4D97-AF65-F5344CB8AC3E}">
        <p14:creationId xmlns:p14="http://schemas.microsoft.com/office/powerpoint/2010/main" val="34024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16E74-FD64-4056-A5E6-2B5958673682}"/>
              </a:ext>
            </a:extLst>
          </p:cNvPr>
          <p:cNvSpPr txBox="1"/>
          <p:nvPr/>
        </p:nvSpPr>
        <p:spPr>
          <a:xfrm>
            <a:off x="642938" y="542925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9/19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1C12E-A12B-43D5-91EC-D475E95D5691}"/>
              </a:ext>
            </a:extLst>
          </p:cNvPr>
          <p:cNvSpPr txBox="1"/>
          <p:nvPr/>
        </p:nvSpPr>
        <p:spPr>
          <a:xfrm>
            <a:off x="642938" y="1057275"/>
            <a:ext cx="21384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 err="1"/>
              <a:t>N_balls</a:t>
            </a:r>
            <a:r>
              <a:rPr lang="en-US" dirty="0"/>
              <a:t> = 20</a:t>
            </a:r>
          </a:p>
          <a:p>
            <a:r>
              <a:rPr lang="en-US" dirty="0" err="1"/>
              <a:t>m_ball</a:t>
            </a:r>
            <a:r>
              <a:rPr lang="en-US" dirty="0"/>
              <a:t>  = 1</a:t>
            </a:r>
          </a:p>
          <a:p>
            <a:r>
              <a:rPr lang="en-US" dirty="0"/>
              <a:t>M  = 2</a:t>
            </a:r>
          </a:p>
          <a:p>
            <a:r>
              <a:rPr lang="en-US" dirty="0"/>
              <a:t>R   = 1</a:t>
            </a:r>
          </a:p>
          <a:p>
            <a:r>
              <a:rPr lang="en-US" dirty="0"/>
              <a:t># of collisions = 10^6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0ABBA-593F-4E2C-893C-77A6F0CDAAC6}"/>
              </a:ext>
            </a:extLst>
          </p:cNvPr>
          <p:cNvSpPr txBox="1"/>
          <p:nvPr/>
        </p:nvSpPr>
        <p:spPr>
          <a:xfrm>
            <a:off x="4629150" y="119003"/>
            <a:ext cx="75628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Equipartition</a:t>
            </a:r>
          </a:p>
          <a:p>
            <a:r>
              <a:rPr lang="en-US" dirty="0"/>
              <a:t>Total energy = 176.0942</a:t>
            </a:r>
          </a:p>
          <a:p>
            <a:r>
              <a:rPr lang="en-US" dirty="0"/>
              <a:t>Average energy of container = 8.0931</a:t>
            </a:r>
          </a:p>
          <a:p>
            <a:r>
              <a:rPr lang="en-US" dirty="0"/>
              <a:t>Average energy of balls = </a:t>
            </a:r>
          </a:p>
          <a:p>
            <a:r>
              <a:rPr lang="en-US" sz="1200" dirty="0"/>
              <a:t>[8.368032420504829, 8.380599513378446, 8.495261131694575, 8.323890486833017, 8.479573496391103, 8.279880530304526, 8.404243191105126, 8.536590439220323, 8.154400391139061, 8.390976003063058, 8.392146789174417, 8.450824137917657, 8.462955334997902, 8.389596156286801, 8.476318389990839, 8.297257205449206, 8.472147027947017, 8.486010308449663, 8.327963079547407, 8.432432633359317]</a:t>
            </a:r>
          </a:p>
          <a:p>
            <a:r>
              <a:rPr lang="en-US" dirty="0"/>
              <a:t>Decay Rate 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/>
              <a:t> = 32.5</a:t>
            </a:r>
          </a:p>
          <a:p>
            <a:r>
              <a:rPr lang="en-US" dirty="0" err="1"/>
              <a:t>v_rms</a:t>
            </a:r>
            <a:r>
              <a:rPr lang="en-US" dirty="0"/>
              <a:t> = 4.1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E4481-06B5-4F3C-A351-431497B426EF}"/>
              </a:ext>
            </a:extLst>
          </p:cNvPr>
          <p:cNvSpPr txBox="1"/>
          <p:nvPr/>
        </p:nvSpPr>
        <p:spPr>
          <a:xfrm>
            <a:off x="4449620" y="2488436"/>
            <a:ext cx="7370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[0.   0.01 0.02 0.03 0.04 0.05 0.06 0.07 0.08 0.09 0.1  0.11 0.12 0.13 0.14 0.15 0.16 0.17 0.18 0.19 0.2  0.21 0.22 0.23 0.24 0.25 0.26 0.27</a:t>
            </a:r>
          </a:p>
          <a:p>
            <a:r>
              <a:rPr lang="en-US" sz="900" dirty="0"/>
              <a:t> 0.28 0.29 0.3  0.31 0.32 0.33 0.34 0.35 0.36 0.37 0.38 0.39 0.4  0.41 0.42 0.43 0.44 0.45 0.46 0.47 0.48 0.49 0.5  0.51 0.52 0.53 0.54 0.55</a:t>
            </a:r>
          </a:p>
          <a:p>
            <a:r>
              <a:rPr lang="en-US" sz="900" dirty="0"/>
              <a:t> 0.56 0.57 0.58 0.59 0.6  0.61 0.62 0.63 0.64 0.65 0.66 0.67 0.68 0.69 0.7  0.71 0.72 0.73 0.74 0.75 0.76 0.77 0.78 0.79 0.8  0.81 0.82 0.83</a:t>
            </a:r>
          </a:p>
          <a:p>
            <a:r>
              <a:rPr lang="en-US" sz="900" dirty="0"/>
              <a:t> 0.84 0.85 0.86 0.87 0.88 0.89 0.9  0.91 0.92 0.93 0.94 0.95 0.96 0.97 0.98 0.99]</a:t>
            </a:r>
          </a:p>
          <a:p>
            <a:r>
              <a:rPr lang="en-US" sz="900" dirty="0"/>
              <a:t>[[2.02270899e+00  1.49662841e+00  1.08816646e+00  7.70415611e-01   5.24575326e-01  3.35358081e-01  1.89982275e-01  7.85662738e-02</a:t>
            </a:r>
          </a:p>
          <a:p>
            <a:r>
              <a:rPr lang="en-US" sz="900" dirty="0"/>
              <a:t>  -6.55048342e-03 -7.15258665e-02 -1.20781798e-01 -1.58245579e-01  -1.86035027e-01 -2.07064719e-01 -2.22282027e-01 -2.33099789e-01</a:t>
            </a:r>
          </a:p>
          <a:p>
            <a:r>
              <a:rPr lang="en-US" sz="900" dirty="0"/>
              <a:t>  -2.40665459e-01 -2.45625544e-01 -2.48891560e-01 -2.50964075e-01  -2.52105683e-01 -2.52036868e-01 -2.50483849e-01 -2.47282583e-01</a:t>
            </a:r>
          </a:p>
          <a:p>
            <a:r>
              <a:rPr lang="en-US" sz="900" dirty="0"/>
              <a:t>  -2.41849024e-01 -2.35897553e-01 -2.28638923e-01 -2.19910729e-01  -2.09187562e-01 -1.96599845e-01 -1.82038229e-01 -1.67062756e-01</a:t>
            </a:r>
          </a:p>
          <a:p>
            <a:r>
              <a:rPr lang="en-US" sz="900" dirty="0"/>
              <a:t>  -1.50734731e-01 -1.33744241e-01 -1.16424976e-01 -9.96546301e-02  -8.42617541e-02 -7.00393375e-02 -5.64359916e-02 -4.32433471e-02</a:t>
            </a:r>
          </a:p>
          <a:p>
            <a:r>
              <a:rPr lang="en-US" sz="900" dirty="0"/>
              <a:t>  -3.15750775e-02 -2.10318805e-02 -1.15866574e-02 -3.12594058e-03   4.81184977e-03  1.11438136e-02  1.63560886e-02  2.08631735e-02</a:t>
            </a:r>
          </a:p>
          <a:p>
            <a:r>
              <a:rPr lang="en-US" sz="900" dirty="0"/>
              <a:t>   2.35449174e-02  2.54634433e-02  2.66197073e-02  2.67547364e-02   2.71151983e-02  2.71829988e-02  2.68239998e-02  2.58033032e-02</a:t>
            </a:r>
          </a:p>
          <a:p>
            <a:r>
              <a:rPr lang="en-US" sz="900" dirty="0"/>
              <a:t>   2.41904357e-02  2.10843167e-02  1.80303550e-02  1.43933607e-02   1.08473033e-02  7.74474165e-03  5.15598263e-03  2.15749544e-03</a:t>
            </a:r>
          </a:p>
          <a:p>
            <a:r>
              <a:rPr lang="en-US" sz="900" dirty="0"/>
              <a:t>   6.56338832e-05 -2.06791856e-03 -3.42474663e-03 -3.87963355e-03  -3.93357377e-03 -3.79558290e-03 -2.77059479e-03 -1.89744243e-03</a:t>
            </a:r>
          </a:p>
          <a:p>
            <a:r>
              <a:rPr lang="en-US" sz="900" dirty="0"/>
              <a:t>  -1.38304118e-03 -6.23886319e-04 -2.36116707e-04  1.38297357e-04   2.69333301e-05  9.41136373e-06  4.79762460e-04  6.62636916e-04</a:t>
            </a:r>
          </a:p>
          <a:p>
            <a:r>
              <a:rPr lang="en-US" sz="900" dirty="0"/>
              <a:t>   1.09497855e-03  1.80749377e-03  2.55127149e-03  3.01625365e-03   2.54583884e-03  1.63313939e-03  9.97297766e-04  9.27666554e-04</a:t>
            </a:r>
          </a:p>
          <a:p>
            <a:r>
              <a:rPr lang="en-US" sz="900" dirty="0"/>
              <a:t>   3.46622258e-04  8.28743281e-04  7.21119799e-04  6.25039181e-04   7.23821904e-04  1.32909408e-03  1.06225839e-03 -4.14037957e-04</a:t>
            </a:r>
          </a:p>
          <a:p>
            <a:r>
              <a:rPr lang="en-US" sz="900" dirty="0"/>
              <a:t>  -1.41776460e-03 -1.86527885e-03 -2.99228111e-03 -3.45410108e-03]</a:t>
            </a:r>
          </a:p>
          <a:p>
            <a:r>
              <a:rPr lang="en-US" sz="900" dirty="0"/>
              <a:t> [2.02383148e+00  1.49810099e+00  1.08904651e+00  7.71552668e-01   5.26884629e-01  3.38558046e-01  1.92777424e-01  8.07348972e-02</a:t>
            </a:r>
          </a:p>
          <a:p>
            <a:r>
              <a:rPr lang="en-US" sz="900" dirty="0"/>
              <a:t>  -4.47966585e-03 -6.91938717e-02 -1.18751344e-01 -1.56705785e-01  -1.84721718e-01 -2.05584798e-01 -2.20296401e-01 -2.31494327e-01</a:t>
            </a:r>
          </a:p>
          <a:p>
            <a:r>
              <a:rPr lang="en-US" sz="900" dirty="0"/>
              <a:t>  -2.40060636e-01 -2.45817636e-01 -2.49802130e-01 -2.52277637e-01  -2.53489649e-01 -2.54100388e-01 -2.54682853e-01 -2.53643374e-01</a:t>
            </a:r>
          </a:p>
          <a:p>
            <a:r>
              <a:rPr lang="en-US" sz="900" dirty="0"/>
              <a:t>  -2.50646692e-01 -2.45509692e-01 -2.37493484e-01 -2.26758137e-01  -2.14524767e-01 -2.00180527e-01 -1.84664987e-01 -1.67590444e-01</a:t>
            </a:r>
          </a:p>
          <a:p>
            <a:r>
              <a:rPr lang="en-US" sz="900" dirty="0"/>
              <a:t>  -1.50613140e-01 -1.33914740e-01 -1.16948569e-01 -1.00176043e-01  -8.39740149e-02 -6.83675804e-02 -5.44492397e-02 -4.15512486e-02</a:t>
            </a:r>
          </a:p>
          <a:p>
            <a:r>
              <a:rPr lang="en-US" sz="900" dirty="0"/>
              <a:t>  -2.95542670e-02 -1.96477473e-02 -9.96439739e-03 -2.64059769e-04   8.09620797e-03  1.46616567e-02  1.91719708e-02  2.31217342e-02</a:t>
            </a:r>
          </a:p>
          <a:p>
            <a:r>
              <a:rPr lang="en-US" sz="900" dirty="0"/>
              <a:t>   2.58987627e-02  2.69810095e-02  2.69892477e-02  2.67978905e-02   2.64848484e-02  2.65081174e-02  2.46201950e-02  2.18503175e-02</a:t>
            </a:r>
          </a:p>
          <a:p>
            <a:r>
              <a:rPr lang="en-US" sz="900" dirty="0"/>
              <a:t>   1.88590732e-02  1.61623968e-02  1.45331259e-02  1.35591026e-02   1.31773470e-02  1.20483467e-02  1.03771330e-02  8.28123176e-03</a:t>
            </a:r>
          </a:p>
          <a:p>
            <a:r>
              <a:rPr lang="en-US" sz="900" dirty="0"/>
              <a:t>   6.49342205e-03  4.86664577e-03  2.85889065e-03  1.04086474e-03  -2.30659352e-04 -1.01043555e-03 -1.04823095e-03 -1.72463787e-04</a:t>
            </a:r>
          </a:p>
          <a:p>
            <a:r>
              <a:rPr lang="en-US" sz="900" dirty="0"/>
              <a:t>  -2.98765806e-05 -6.91637391e-04 -1.54843594e-03 -2.09689216e-03  -2.36061648e-03 -2.36841916e-03 -2.60740677e-03 -2.37668335e-03</a:t>
            </a:r>
          </a:p>
          <a:p>
            <a:r>
              <a:rPr lang="en-US" sz="900" dirty="0"/>
              <a:t>  -1.62903604e-03 -6.10610804e-04  2.35056940e-05 -1.55830468e-07  -4.51983140e-04 -1.01084185e-03 -1.04580640e-03 -1.51941562e-03</a:t>
            </a:r>
          </a:p>
          <a:p>
            <a:r>
              <a:rPr lang="en-US" sz="900" dirty="0"/>
              <a:t>  -1.58499762e-03 -7.24325338e-04 -3.46604900e-04 -4.83972182e-04  -4.31322869e-04 -1.55056937e-03 -2.49374054e-03 -3.46099288e-03</a:t>
            </a:r>
          </a:p>
          <a:p>
            <a:r>
              <a:rPr lang="en-US" sz="900" dirty="0"/>
              <a:t>  -3.85208951e-03 -4.03668653e-03 -3.22285949e-03 -3.00228465e-03]]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8A89B-E3AB-4214-8349-A5D2635A5AF1}"/>
              </a:ext>
            </a:extLst>
          </p:cNvPr>
          <p:cNvSpPr txBox="1"/>
          <p:nvPr/>
        </p:nvSpPr>
        <p:spPr>
          <a:xfrm>
            <a:off x="1394899" y="2956619"/>
            <a:ext cx="310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Auto-correlation function data: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AA925-7198-46C5-8F8B-6B78CB5EE59D}"/>
              </a:ext>
            </a:extLst>
          </p:cNvPr>
          <p:cNvSpPr txBox="1"/>
          <p:nvPr/>
        </p:nvSpPr>
        <p:spPr>
          <a:xfrm>
            <a:off x="642938" y="3919597"/>
            <a:ext cx="327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autocorrelation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8BE89-E0BD-45DD-A9D7-F44E6974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4288929"/>
            <a:ext cx="3555697" cy="2404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2198BD-8815-4206-B4B9-3C945906259A}"/>
              </a:ext>
            </a:extLst>
          </p:cNvPr>
          <p:cNvSpPr txBox="1"/>
          <p:nvPr/>
        </p:nvSpPr>
        <p:spPr>
          <a:xfrm>
            <a:off x="8696325" y="11900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/>
              <a:t>v</a:t>
            </a:r>
            <a:r>
              <a:rPr lang="en-US" baseline="-25000" dirty="0" err="1"/>
              <a:t>rms</a:t>
            </a:r>
            <a:r>
              <a:rPr lang="en-US" dirty="0"/>
              <a:t>/R) =  2.523</a:t>
            </a:r>
          </a:p>
        </p:txBody>
      </p:sp>
    </p:spTree>
    <p:extLst>
      <p:ext uri="{BB962C8B-B14F-4D97-AF65-F5344CB8AC3E}">
        <p14:creationId xmlns:p14="http://schemas.microsoft.com/office/powerpoint/2010/main" val="120399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2172</Words>
  <Application>Microsoft Office PowerPoint</Application>
  <PresentationFormat>Widescreen</PresentationFormat>
  <Paragraphs>195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Huan-Kuang Wu</dc:creator>
  <cp:lastModifiedBy>Huan-Kuang Wu</cp:lastModifiedBy>
  <cp:revision>19</cp:revision>
  <dcterms:created xsi:type="dcterms:W3CDTF">2019-09-18T05:38:18Z</dcterms:created>
  <dcterms:modified xsi:type="dcterms:W3CDTF">2019-09-20T06:50:54Z</dcterms:modified>
</cp:coreProperties>
</file>