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256" r:id="rId2"/>
    <p:sldId id="258" r:id="rId3"/>
    <p:sldId id="273" r:id="rId4"/>
    <p:sldId id="272" r:id="rId5"/>
    <p:sldId id="262" r:id="rId6"/>
    <p:sldId id="264" r:id="rId7"/>
    <p:sldId id="263" r:id="rId8"/>
    <p:sldId id="265" r:id="rId9"/>
    <p:sldId id="271" r:id="rId10"/>
    <p:sldId id="259" r:id="rId11"/>
    <p:sldId id="267" r:id="rId12"/>
    <p:sldId id="266" r:id="rId13"/>
    <p:sldId id="270" r:id="rId14"/>
    <p:sldId id="275" r:id="rId15"/>
    <p:sldId id="274" r:id="rId16"/>
    <p:sldId id="276" r:id="rId17"/>
    <p:sldId id="284" r:id="rId18"/>
    <p:sldId id="277" r:id="rId19"/>
    <p:sldId id="286" r:id="rId20"/>
    <p:sldId id="281" r:id="rId21"/>
    <p:sldId id="287" r:id="rId22"/>
    <p:sldId id="285" r:id="rId23"/>
    <p:sldId id="291" r:id="rId24"/>
    <p:sldId id="292" r:id="rId25"/>
    <p:sldId id="293" r:id="rId26"/>
    <p:sldId id="288" r:id="rId27"/>
    <p:sldId id="295" r:id="rId28"/>
    <p:sldId id="303" r:id="rId29"/>
    <p:sldId id="289" r:id="rId30"/>
    <p:sldId id="283" r:id="rId31"/>
    <p:sldId id="302" r:id="rId32"/>
    <p:sldId id="280" r:id="rId33"/>
    <p:sldId id="278" r:id="rId34"/>
    <p:sldId id="294" r:id="rId35"/>
    <p:sldId id="296" r:id="rId36"/>
    <p:sldId id="279" r:id="rId37"/>
    <p:sldId id="300" r:id="rId38"/>
    <p:sldId id="298" r:id="rId39"/>
    <p:sldId id="304" r:id="rId40"/>
    <p:sldId id="308" r:id="rId41"/>
    <p:sldId id="309" r:id="rId42"/>
    <p:sldId id="306" r:id="rId43"/>
    <p:sldId id="305" r:id="rId44"/>
    <p:sldId id="307" r:id="rId45"/>
    <p:sldId id="310" r:id="rId4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D2A"/>
    <a:srgbClr val="309EBA"/>
    <a:srgbClr val="EAE7D4"/>
    <a:srgbClr val="181715"/>
    <a:srgbClr val="8F4695"/>
    <a:srgbClr val="4FA331"/>
    <a:srgbClr val="DCC1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autoAdjust="0"/>
    <p:restoredTop sz="92805" autoAdjust="0"/>
  </p:normalViewPr>
  <p:slideViewPr>
    <p:cSldViewPr>
      <p:cViewPr>
        <p:scale>
          <a:sx n="100" d="100"/>
          <a:sy n="100" d="100"/>
        </p:scale>
        <p:origin x="-696" y="-80"/>
      </p:cViewPr>
      <p:guideLst>
        <p:guide orient="horz" pos="1620"/>
        <p:guide pos="2880"/>
      </p:guideLst>
    </p:cSldViewPr>
  </p:slideViewPr>
  <p:notesTextViewPr>
    <p:cViewPr>
      <p:scale>
        <a:sx n="1" d="1"/>
        <a:sy n="1" d="1"/>
      </p:scale>
      <p:origin x="0" y="0"/>
    </p:cViewPr>
  </p:notesTextViewPr>
  <p:sorterViewPr>
    <p:cViewPr>
      <p:scale>
        <a:sx n="67" d="100"/>
        <a:sy n="67" d="100"/>
      </p:scale>
      <p:origin x="0" y="1848"/>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B35A450E-325A-494D-8A46-DB3E79B4D14C}" type="datetimeFigureOut">
              <a:rPr lang="zh-CN" altLang="en-US"/>
              <a:pPr>
                <a:defRPr/>
              </a:pPr>
              <a:t>17/3/29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B1280AD6-CAC4-496D-BC2D-8E4E98E59358}" type="slidenum">
              <a:rPr lang="zh-CN" altLang="en-US"/>
              <a:pPr>
                <a:defRPr/>
              </a:pPr>
              <a:t>‹#›</a:t>
            </a:fld>
            <a:endParaRPr lang="zh-CN" altLang="en-US"/>
          </a:p>
        </p:txBody>
      </p:sp>
    </p:spTree>
    <p:extLst>
      <p:ext uri="{BB962C8B-B14F-4D97-AF65-F5344CB8AC3E}">
        <p14:creationId xmlns:p14="http://schemas.microsoft.com/office/powerpoint/2010/main" val="20261612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C6EA224F-500E-4A1B-AC26-94565E890E4F}" type="slidenum">
              <a:rPr lang="zh-CN" altLang="en-US" smtClean="0"/>
              <a:pPr eaLnBrk="1" hangingPunct="1"/>
              <a:t>3</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662E8A6A-2E6C-4528-A4A2-DCEF2BBB67EC}" type="slidenum">
              <a:rPr lang="zh-CN" altLang="en-US" smtClean="0"/>
              <a:pPr eaLnBrk="1" hangingPunct="1"/>
              <a:t>29</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294514B-B18A-47C3-B4AE-C98A07209A19}" type="datetimeFigureOut">
              <a:rPr lang="zh-CN" altLang="en-US"/>
              <a:pPr>
                <a:defRPr/>
              </a:pPr>
              <a:t>17/3/29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F3F8BD-F3A3-48CE-B930-5DA306F2E36D}" type="slidenum">
              <a:rPr lang="zh-CN" altLang="en-US"/>
              <a:pPr>
                <a:defRPr/>
              </a:pPr>
              <a:t>‹#›</a:t>
            </a:fld>
            <a:endParaRPr lang="zh-CN" altLang="en-US"/>
          </a:p>
        </p:txBody>
      </p:sp>
    </p:spTree>
    <p:extLst>
      <p:ext uri="{BB962C8B-B14F-4D97-AF65-F5344CB8AC3E}">
        <p14:creationId xmlns:p14="http://schemas.microsoft.com/office/powerpoint/2010/main" val="354602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A45A4E-5079-499D-8590-0BDEB978B5FD}" type="datetimeFigureOut">
              <a:rPr lang="zh-CN" altLang="en-US"/>
              <a:pPr>
                <a:defRPr/>
              </a:pPr>
              <a:t>17/3/29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647479-102E-415E-86D4-9B73270E16C0}" type="slidenum">
              <a:rPr lang="zh-CN" altLang="en-US"/>
              <a:pPr>
                <a:defRPr/>
              </a:pPr>
              <a:t>‹#›</a:t>
            </a:fld>
            <a:endParaRPr lang="zh-CN" altLang="en-US"/>
          </a:p>
        </p:txBody>
      </p:sp>
    </p:spTree>
    <p:extLst>
      <p:ext uri="{BB962C8B-B14F-4D97-AF65-F5344CB8AC3E}">
        <p14:creationId xmlns:p14="http://schemas.microsoft.com/office/powerpoint/2010/main" val="153059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CC406BB-FD14-4DA6-804F-1A445ACBDB4F}" type="datetimeFigureOut">
              <a:rPr lang="zh-CN" altLang="en-US"/>
              <a:pPr>
                <a:defRPr/>
              </a:pPr>
              <a:t>17/3/29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2DE757C-41A9-494A-8BF1-F205E41D7BB9}" type="slidenum">
              <a:rPr lang="zh-CN" altLang="en-US"/>
              <a:pPr>
                <a:defRPr/>
              </a:pPr>
              <a:t>‹#›</a:t>
            </a:fld>
            <a:endParaRPr lang="zh-CN" altLang="en-US"/>
          </a:p>
        </p:txBody>
      </p:sp>
    </p:spTree>
    <p:extLst>
      <p:ext uri="{BB962C8B-B14F-4D97-AF65-F5344CB8AC3E}">
        <p14:creationId xmlns:p14="http://schemas.microsoft.com/office/powerpoint/2010/main" val="72928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20B89A5-F912-46EE-9404-E481CCA62E69}" type="datetimeFigureOut">
              <a:rPr lang="zh-CN" altLang="en-US"/>
              <a:pPr>
                <a:defRPr/>
              </a:pPr>
              <a:t>17/3/29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86F73FA-AB9A-47F7-8119-BEB9043C1FB5}" type="slidenum">
              <a:rPr lang="zh-CN" altLang="en-US"/>
              <a:pPr>
                <a:defRPr/>
              </a:pPr>
              <a:t>‹#›</a:t>
            </a:fld>
            <a:endParaRPr lang="zh-CN" altLang="en-US"/>
          </a:p>
        </p:txBody>
      </p:sp>
    </p:spTree>
    <p:extLst>
      <p:ext uri="{BB962C8B-B14F-4D97-AF65-F5344CB8AC3E}">
        <p14:creationId xmlns:p14="http://schemas.microsoft.com/office/powerpoint/2010/main" val="289867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6CE5E68-13D5-4F24-B90C-6F7D4C350D0E}" type="datetimeFigureOut">
              <a:rPr lang="zh-CN" altLang="en-US"/>
              <a:pPr>
                <a:defRPr/>
              </a:pPr>
              <a:t>17/3/29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2C7E0A-2754-4033-B7EB-9B623407BFBC}" type="slidenum">
              <a:rPr lang="zh-CN" altLang="en-US"/>
              <a:pPr>
                <a:defRPr/>
              </a:pPr>
              <a:t>‹#›</a:t>
            </a:fld>
            <a:endParaRPr lang="zh-CN" altLang="en-US"/>
          </a:p>
        </p:txBody>
      </p:sp>
    </p:spTree>
    <p:extLst>
      <p:ext uri="{BB962C8B-B14F-4D97-AF65-F5344CB8AC3E}">
        <p14:creationId xmlns:p14="http://schemas.microsoft.com/office/powerpoint/2010/main" val="377713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24A37E3-3A6C-4EC6-AB9D-06584D15B978}" type="datetimeFigureOut">
              <a:rPr lang="zh-CN" altLang="en-US"/>
              <a:pPr>
                <a:defRPr/>
              </a:pPr>
              <a:t>17/3/29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0E1E66-1DB0-48FC-9B18-6CE099D1D2D4}" type="slidenum">
              <a:rPr lang="zh-CN" altLang="en-US"/>
              <a:pPr>
                <a:defRPr/>
              </a:pPr>
              <a:t>‹#›</a:t>
            </a:fld>
            <a:endParaRPr lang="zh-CN" altLang="en-US"/>
          </a:p>
        </p:txBody>
      </p:sp>
    </p:spTree>
    <p:extLst>
      <p:ext uri="{BB962C8B-B14F-4D97-AF65-F5344CB8AC3E}">
        <p14:creationId xmlns:p14="http://schemas.microsoft.com/office/powerpoint/2010/main" val="342768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9F16CC9-1595-4864-BBBF-CFFF641C4657}" type="datetimeFigureOut">
              <a:rPr lang="zh-CN" altLang="en-US"/>
              <a:pPr>
                <a:defRPr/>
              </a:pPr>
              <a:t>17/3/29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2378AF3-6530-4324-855C-E9EA49C5C921}" type="slidenum">
              <a:rPr lang="zh-CN" altLang="en-US"/>
              <a:pPr>
                <a:defRPr/>
              </a:pPr>
              <a:t>‹#›</a:t>
            </a:fld>
            <a:endParaRPr lang="zh-CN" altLang="en-US"/>
          </a:p>
        </p:txBody>
      </p:sp>
    </p:spTree>
    <p:extLst>
      <p:ext uri="{BB962C8B-B14F-4D97-AF65-F5344CB8AC3E}">
        <p14:creationId xmlns:p14="http://schemas.microsoft.com/office/powerpoint/2010/main" val="233570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438A82D-EF27-44F2-8C55-34C6F8E6CDF0}" type="datetimeFigureOut">
              <a:rPr lang="zh-CN" altLang="en-US"/>
              <a:pPr>
                <a:defRPr/>
              </a:pPr>
              <a:t>17/3/29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C836B26-10CE-452E-A39A-CB9602FFBCEC}" type="slidenum">
              <a:rPr lang="zh-CN" altLang="en-US"/>
              <a:pPr>
                <a:defRPr/>
              </a:pPr>
              <a:t>‹#›</a:t>
            </a:fld>
            <a:endParaRPr lang="zh-CN" altLang="en-US"/>
          </a:p>
        </p:txBody>
      </p:sp>
    </p:spTree>
    <p:extLst>
      <p:ext uri="{BB962C8B-B14F-4D97-AF65-F5344CB8AC3E}">
        <p14:creationId xmlns:p14="http://schemas.microsoft.com/office/powerpoint/2010/main" val="266402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0885BEE-0F1D-49F6-B728-DBA3B14E7009}" type="datetimeFigureOut">
              <a:rPr lang="zh-CN" altLang="en-US"/>
              <a:pPr>
                <a:defRPr/>
              </a:pPr>
              <a:t>17/3/29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7A7EB56-ECAC-4EFD-A856-DFC8EE7FD3FF}" type="slidenum">
              <a:rPr lang="zh-CN" altLang="en-US"/>
              <a:pPr>
                <a:defRPr/>
              </a:pPr>
              <a:t>‹#›</a:t>
            </a:fld>
            <a:endParaRPr lang="zh-CN" altLang="en-US"/>
          </a:p>
        </p:txBody>
      </p:sp>
    </p:spTree>
    <p:extLst>
      <p:ext uri="{BB962C8B-B14F-4D97-AF65-F5344CB8AC3E}">
        <p14:creationId xmlns:p14="http://schemas.microsoft.com/office/powerpoint/2010/main" val="76866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18884BF-6E91-47E0-96C3-CECEB246A228}" type="datetimeFigureOut">
              <a:rPr lang="zh-CN" altLang="en-US"/>
              <a:pPr>
                <a:defRPr/>
              </a:pPr>
              <a:t>17/3/29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EB5FB5A-8803-4289-BD2D-280FEFEC5392}" type="slidenum">
              <a:rPr lang="zh-CN" altLang="en-US"/>
              <a:pPr>
                <a:defRPr/>
              </a:pPr>
              <a:t>‹#›</a:t>
            </a:fld>
            <a:endParaRPr lang="zh-CN" altLang="en-US"/>
          </a:p>
        </p:txBody>
      </p:sp>
    </p:spTree>
    <p:extLst>
      <p:ext uri="{BB962C8B-B14F-4D97-AF65-F5344CB8AC3E}">
        <p14:creationId xmlns:p14="http://schemas.microsoft.com/office/powerpoint/2010/main" val="387335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8A068D6-2032-4C51-9854-A885C5134110}" type="datetimeFigureOut">
              <a:rPr lang="zh-CN" altLang="en-US"/>
              <a:pPr>
                <a:defRPr/>
              </a:pPr>
              <a:t>17/3/29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C7ACE3-3774-43D4-9361-274D170EBE2E}" type="slidenum">
              <a:rPr lang="zh-CN" altLang="en-US"/>
              <a:pPr>
                <a:defRPr/>
              </a:pPr>
              <a:t>‹#›</a:t>
            </a:fld>
            <a:endParaRPr lang="zh-CN" altLang="en-US"/>
          </a:p>
        </p:txBody>
      </p:sp>
    </p:spTree>
    <p:extLst>
      <p:ext uri="{BB962C8B-B14F-4D97-AF65-F5344CB8AC3E}">
        <p14:creationId xmlns:p14="http://schemas.microsoft.com/office/powerpoint/2010/main" val="1159198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7186C1C-D84F-4335-AA2B-8B39B68DB892}" type="datetimeFigureOut">
              <a:rPr lang="zh-CN" altLang="en-US"/>
              <a:pPr>
                <a:defRPr/>
              </a:pPr>
              <a:t>17/3/29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8692DD5-27A2-4A1E-B2BE-6018CB35EB1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5800"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2781300" y="1779588"/>
            <a:ext cx="663575" cy="663575"/>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a:off x="3503613" y="1779588"/>
            <a:ext cx="665162" cy="663575"/>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a:off x="4224338" y="1779588"/>
            <a:ext cx="663575" cy="663575"/>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a:off x="4945063" y="1779588"/>
            <a:ext cx="663575" cy="663575"/>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a:off x="5664200" y="1792288"/>
            <a:ext cx="665163" cy="663575"/>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58" name="TextBox 10"/>
          <p:cNvSpPr txBox="1">
            <a:spLocks noChangeArrowheads="1"/>
          </p:cNvSpPr>
          <p:nvPr/>
        </p:nvSpPr>
        <p:spPr bwMode="auto">
          <a:xfrm>
            <a:off x="2892425" y="1819275"/>
            <a:ext cx="46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200" b="1">
                <a:solidFill>
                  <a:srgbClr val="EAE7D4"/>
                </a:solidFill>
                <a:latin typeface="Century Gothic" pitchFamily="34" charset="0"/>
              </a:rPr>
              <a:t>H</a:t>
            </a:r>
            <a:endParaRPr lang="zh-CN" altLang="en-US" sz="3200" b="1">
              <a:solidFill>
                <a:srgbClr val="EAE7D4"/>
              </a:solidFill>
              <a:latin typeface="Century Gothic" pitchFamily="34" charset="0"/>
            </a:endParaRPr>
          </a:p>
        </p:txBody>
      </p:sp>
      <p:sp>
        <p:nvSpPr>
          <p:cNvPr id="2059" name="TextBox 11"/>
          <p:cNvSpPr txBox="1">
            <a:spLocks noChangeArrowheads="1"/>
          </p:cNvSpPr>
          <p:nvPr/>
        </p:nvSpPr>
        <p:spPr bwMode="auto">
          <a:xfrm>
            <a:off x="3635375" y="1819275"/>
            <a:ext cx="398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200" b="1">
                <a:solidFill>
                  <a:srgbClr val="EAE7D4"/>
                </a:solidFill>
                <a:latin typeface="Century Gothic" pitchFamily="34" charset="0"/>
              </a:rPr>
              <a:t>E</a:t>
            </a:r>
            <a:endParaRPr lang="zh-CN" altLang="en-US" sz="3200" b="1">
              <a:solidFill>
                <a:srgbClr val="EAE7D4"/>
              </a:solidFill>
              <a:latin typeface="Century Gothic" pitchFamily="34" charset="0"/>
            </a:endParaRPr>
          </a:p>
        </p:txBody>
      </p:sp>
      <p:sp>
        <p:nvSpPr>
          <p:cNvPr id="2060" name="TextBox 12"/>
          <p:cNvSpPr txBox="1">
            <a:spLocks noChangeArrowheads="1"/>
          </p:cNvSpPr>
          <p:nvPr/>
        </p:nvSpPr>
        <p:spPr bwMode="auto">
          <a:xfrm>
            <a:off x="4381500" y="1817688"/>
            <a:ext cx="365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200" b="1">
                <a:solidFill>
                  <a:srgbClr val="EAE7D4"/>
                </a:solidFill>
                <a:latin typeface="Century Gothic" pitchFamily="34" charset="0"/>
              </a:rPr>
              <a:t>L</a:t>
            </a:r>
            <a:endParaRPr lang="zh-CN" altLang="en-US" sz="3200" b="1">
              <a:solidFill>
                <a:srgbClr val="EAE7D4"/>
              </a:solidFill>
              <a:latin typeface="Century Gothic" pitchFamily="34" charset="0"/>
            </a:endParaRPr>
          </a:p>
        </p:txBody>
      </p:sp>
      <p:sp>
        <p:nvSpPr>
          <p:cNvPr id="2061" name="TextBox 13"/>
          <p:cNvSpPr txBox="1">
            <a:spLocks noChangeArrowheads="1"/>
          </p:cNvSpPr>
          <p:nvPr/>
        </p:nvSpPr>
        <p:spPr bwMode="auto">
          <a:xfrm>
            <a:off x="5106988" y="1817688"/>
            <a:ext cx="366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200" b="1">
                <a:solidFill>
                  <a:srgbClr val="EAE7D4"/>
                </a:solidFill>
                <a:latin typeface="Century Gothic" pitchFamily="34" charset="0"/>
              </a:rPr>
              <a:t>L</a:t>
            </a:r>
            <a:endParaRPr lang="zh-CN" altLang="en-US" sz="3200" b="1">
              <a:solidFill>
                <a:srgbClr val="EAE7D4"/>
              </a:solidFill>
              <a:latin typeface="Century Gothic" pitchFamily="34" charset="0"/>
            </a:endParaRPr>
          </a:p>
        </p:txBody>
      </p:sp>
      <p:sp>
        <p:nvSpPr>
          <p:cNvPr id="2062" name="TextBox 14"/>
          <p:cNvSpPr txBox="1">
            <a:spLocks noChangeArrowheads="1"/>
          </p:cNvSpPr>
          <p:nvPr/>
        </p:nvSpPr>
        <p:spPr bwMode="auto">
          <a:xfrm>
            <a:off x="5743575" y="1817688"/>
            <a:ext cx="5286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200" b="1">
                <a:solidFill>
                  <a:srgbClr val="EAE7D4"/>
                </a:solidFill>
                <a:latin typeface="Century Gothic" pitchFamily="34" charset="0"/>
              </a:rPr>
              <a:t>O</a:t>
            </a:r>
            <a:endParaRPr lang="zh-CN" altLang="en-US" sz="3200" b="1">
              <a:solidFill>
                <a:srgbClr val="EAE7D4"/>
              </a:solidFill>
              <a:latin typeface="Century Gothic" pitchFamily="34" charset="0"/>
            </a:endParaRPr>
          </a:p>
        </p:txBody>
      </p:sp>
      <p:sp>
        <p:nvSpPr>
          <p:cNvPr id="2063" name="TextBox 16"/>
          <p:cNvSpPr txBox="1">
            <a:spLocks noChangeArrowheads="1"/>
          </p:cNvSpPr>
          <p:nvPr/>
        </p:nvSpPr>
        <p:spPr bwMode="auto">
          <a:xfrm>
            <a:off x="2763838" y="1401763"/>
            <a:ext cx="2227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latin typeface="Bradley Hand ITC" pitchFamily="66" charset="0"/>
              </a:rPr>
              <a:t>ADD YOUR COMPANY NAME</a:t>
            </a:r>
            <a:endParaRPr lang="zh-CN" altLang="en-US" sz="1200" b="1">
              <a:latin typeface="Bradley Hand ITC" pitchFamily="66" charset="0"/>
            </a:endParaRPr>
          </a:p>
        </p:txBody>
      </p:sp>
      <p:cxnSp>
        <p:nvCxnSpPr>
          <p:cNvPr id="19" name="直接连接符 18"/>
          <p:cNvCxnSpPr/>
          <p:nvPr/>
        </p:nvCxnSpPr>
        <p:spPr>
          <a:xfrm>
            <a:off x="2843213" y="2886075"/>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43213" y="340836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064000" y="2643188"/>
            <a:ext cx="992188" cy="99218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67" name="TextBox 15"/>
          <p:cNvSpPr txBox="1">
            <a:spLocks noChangeArrowheads="1"/>
          </p:cNvSpPr>
          <p:nvPr/>
        </p:nvSpPr>
        <p:spPr bwMode="auto">
          <a:xfrm>
            <a:off x="4116388" y="2897188"/>
            <a:ext cx="959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i="1" dirty="0" smtClean="0">
                <a:solidFill>
                  <a:srgbClr val="EAE7D4"/>
                </a:solidFill>
                <a:latin typeface="Century Gothic" pitchFamily="34" charset="0"/>
              </a:rPr>
              <a:t>2016</a:t>
            </a:r>
            <a:endParaRPr lang="zh-CN" altLang="en-US" sz="2400" b="1" i="1" dirty="0">
              <a:solidFill>
                <a:srgbClr val="EAE7D4"/>
              </a:solidFill>
              <a:latin typeface="Century Gothic" pitchFamily="34" charset="0"/>
            </a:endParaRPr>
          </a:p>
        </p:txBody>
      </p:sp>
      <p:sp>
        <p:nvSpPr>
          <p:cNvPr id="2068" name="TextBox 1"/>
          <p:cNvSpPr txBox="1">
            <a:spLocks noChangeArrowheads="1"/>
          </p:cNvSpPr>
          <p:nvPr/>
        </p:nvSpPr>
        <p:spPr bwMode="auto">
          <a:xfrm>
            <a:off x="2915816" y="2931790"/>
            <a:ext cx="3341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dirty="0">
                <a:solidFill>
                  <a:srgbClr val="181715"/>
                </a:solidFill>
                <a:latin typeface="Century Gothic" pitchFamily="34" charset="0"/>
              </a:rPr>
              <a:t>ANNUAL          </a:t>
            </a:r>
            <a:r>
              <a:rPr lang="en-US" altLang="zh-CN" sz="2000" b="1" dirty="0" smtClean="0">
                <a:solidFill>
                  <a:srgbClr val="181715"/>
                </a:solidFill>
                <a:latin typeface="Century Gothic" pitchFamily="34" charset="0"/>
              </a:rPr>
              <a:t>       </a:t>
            </a:r>
            <a:r>
              <a:rPr lang="en-US" altLang="zh-CN" sz="2000" b="1" dirty="0">
                <a:solidFill>
                  <a:srgbClr val="181715"/>
                </a:solidFill>
                <a:latin typeface="Century Gothic" pitchFamily="34" charset="0"/>
              </a:rPr>
              <a:t>REPORT</a:t>
            </a:r>
            <a:endParaRPr lang="zh-CN" altLang="en-US" sz="2000" b="1" dirty="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a:xfrm>
            <a:off x="685800"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TextBox 33"/>
          <p:cNvSpPr txBox="1"/>
          <p:nvPr/>
        </p:nvSpPr>
        <p:spPr>
          <a:xfrm rot="20152894">
            <a:off x="5015201" y="1409261"/>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600" b="1" dirty="0">
                <a:latin typeface="Century Gothic" pitchFamily="34" charset="0"/>
                <a:ea typeface="微软雅黑" pitchFamily="34" charset="-122"/>
              </a:rPr>
              <a:t>2012</a:t>
            </a:r>
            <a:endParaRPr lang="zh-CN" altLang="en-US" sz="1600" b="1" dirty="0">
              <a:latin typeface="Century Gothic" pitchFamily="34" charset="0"/>
              <a:ea typeface="微软雅黑" pitchFamily="34" charset="-122"/>
            </a:endParaRPr>
          </a:p>
        </p:txBody>
      </p:sp>
      <p:sp>
        <p:nvSpPr>
          <p:cNvPr id="35" name="TextBox 34"/>
          <p:cNvSpPr txBox="1"/>
          <p:nvPr/>
        </p:nvSpPr>
        <p:spPr>
          <a:xfrm rot="17679156">
            <a:off x="4481375" y="2109039"/>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500" b="1" dirty="0">
                <a:latin typeface="Century Gothic" pitchFamily="34" charset="0"/>
                <a:ea typeface="微软雅黑" pitchFamily="34" charset="-122"/>
              </a:rPr>
              <a:t>2011</a:t>
            </a:r>
            <a:endParaRPr lang="zh-CN" altLang="en-US" sz="1500" b="1" dirty="0">
              <a:latin typeface="Century Gothic" pitchFamily="34" charset="0"/>
              <a:ea typeface="微软雅黑" pitchFamily="34" charset="-122"/>
            </a:endParaRPr>
          </a:p>
        </p:txBody>
      </p:sp>
      <p:sp>
        <p:nvSpPr>
          <p:cNvPr id="36" name="TextBox 35"/>
          <p:cNvSpPr txBox="1"/>
          <p:nvPr/>
        </p:nvSpPr>
        <p:spPr>
          <a:xfrm rot="14955850">
            <a:off x="4603884" y="2936439"/>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400" b="1" dirty="0">
                <a:latin typeface="Century Gothic" pitchFamily="34" charset="0"/>
                <a:ea typeface="微软雅黑" pitchFamily="34" charset="-122"/>
              </a:rPr>
              <a:t>2010</a:t>
            </a:r>
            <a:endParaRPr lang="zh-CN" altLang="en-US" sz="1400" b="1" dirty="0">
              <a:latin typeface="Century Gothic" pitchFamily="34" charset="0"/>
              <a:ea typeface="微软雅黑" pitchFamily="34" charset="-122"/>
            </a:endParaRPr>
          </a:p>
        </p:txBody>
      </p:sp>
      <p:sp>
        <p:nvSpPr>
          <p:cNvPr id="37" name="TextBox 36"/>
          <p:cNvSpPr txBox="1"/>
          <p:nvPr/>
        </p:nvSpPr>
        <p:spPr>
          <a:xfrm rot="12333535">
            <a:off x="5164905" y="3366569"/>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400" b="1" dirty="0">
                <a:latin typeface="Century Gothic" pitchFamily="34" charset="0"/>
                <a:ea typeface="微软雅黑" pitchFamily="34" charset="-122"/>
              </a:rPr>
              <a:t>2009</a:t>
            </a:r>
            <a:endParaRPr lang="zh-CN" altLang="en-US" sz="1400" b="1" dirty="0">
              <a:latin typeface="Century Gothic" pitchFamily="34" charset="0"/>
              <a:ea typeface="微软雅黑" pitchFamily="34" charset="-122"/>
            </a:endParaRPr>
          </a:p>
        </p:txBody>
      </p:sp>
      <p:sp>
        <p:nvSpPr>
          <p:cNvPr id="38" name="TextBox 37"/>
          <p:cNvSpPr txBox="1"/>
          <p:nvPr/>
        </p:nvSpPr>
        <p:spPr>
          <a:xfrm rot="9636115">
            <a:off x="5812827" y="3284579"/>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300" b="1" dirty="0">
                <a:latin typeface="Century Gothic" pitchFamily="34" charset="0"/>
                <a:ea typeface="微软雅黑" pitchFamily="34" charset="-122"/>
              </a:rPr>
              <a:t>2008</a:t>
            </a:r>
            <a:endParaRPr lang="zh-CN" altLang="en-US" sz="1300" b="1" dirty="0">
              <a:latin typeface="Century Gothic" pitchFamily="34" charset="0"/>
              <a:ea typeface="微软雅黑" pitchFamily="34" charset="-122"/>
            </a:endParaRPr>
          </a:p>
        </p:txBody>
      </p:sp>
      <p:sp>
        <p:nvSpPr>
          <p:cNvPr id="39" name="TextBox 38"/>
          <p:cNvSpPr txBox="1"/>
          <p:nvPr/>
        </p:nvSpPr>
        <p:spPr>
          <a:xfrm rot="6934488">
            <a:off x="6120227" y="2881341"/>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300" b="1" dirty="0">
                <a:latin typeface="Century Gothic" pitchFamily="34" charset="0"/>
                <a:ea typeface="微软雅黑" pitchFamily="34" charset="-122"/>
              </a:rPr>
              <a:t>2007</a:t>
            </a:r>
            <a:endParaRPr lang="zh-CN" altLang="en-US" sz="1300" b="1" dirty="0">
              <a:latin typeface="Century Gothic" pitchFamily="34" charset="0"/>
              <a:ea typeface="微软雅黑" pitchFamily="34" charset="-122"/>
            </a:endParaRPr>
          </a:p>
        </p:txBody>
      </p:sp>
      <p:sp>
        <p:nvSpPr>
          <p:cNvPr id="40" name="TextBox 39"/>
          <p:cNvSpPr txBox="1"/>
          <p:nvPr/>
        </p:nvSpPr>
        <p:spPr>
          <a:xfrm rot="4447225">
            <a:off x="6036614" y="2424788"/>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200" b="1" dirty="0">
                <a:latin typeface="Century Gothic" pitchFamily="34" charset="0"/>
                <a:ea typeface="微软雅黑" pitchFamily="34" charset="-122"/>
              </a:rPr>
              <a:t>2006</a:t>
            </a:r>
            <a:endParaRPr lang="zh-CN" altLang="en-US" sz="1200" b="1" dirty="0">
              <a:latin typeface="Century Gothic" pitchFamily="34" charset="0"/>
              <a:ea typeface="微软雅黑" pitchFamily="34" charset="-122"/>
            </a:endParaRPr>
          </a:p>
        </p:txBody>
      </p:sp>
      <p:sp>
        <p:nvSpPr>
          <p:cNvPr id="41" name="TextBox 40"/>
          <p:cNvSpPr txBox="1"/>
          <p:nvPr/>
        </p:nvSpPr>
        <p:spPr>
          <a:xfrm rot="1535832">
            <a:off x="5732008" y="2250530"/>
            <a:ext cx="985928" cy="557853"/>
          </a:xfrm>
          <a:prstGeom prst="rect">
            <a:avLst/>
          </a:prstGeom>
          <a:noFill/>
        </p:spPr>
        <p:txBody>
          <a:bodyPr spcFirstLastPara="1" wrap="none">
            <a:prstTxWarp prst="textArchUp">
              <a:avLst>
                <a:gd name="adj" fmla="val 14478691"/>
              </a:avLst>
            </a:prstTxWarp>
            <a:spAutoFit/>
          </a:bodyPr>
          <a:lstStyle/>
          <a:p>
            <a:pPr fontAlgn="auto">
              <a:spcBef>
                <a:spcPts val="0"/>
              </a:spcBef>
              <a:spcAft>
                <a:spcPts val="0"/>
              </a:spcAft>
              <a:defRPr/>
            </a:pPr>
            <a:r>
              <a:rPr lang="en-US" altLang="zh-CN" sz="1200" b="1" dirty="0">
                <a:latin typeface="Century Gothic" pitchFamily="34" charset="0"/>
                <a:ea typeface="微软雅黑" pitchFamily="34" charset="-122"/>
              </a:rPr>
              <a:t>2005</a:t>
            </a:r>
            <a:endParaRPr lang="zh-CN" altLang="en-US" sz="1200" b="1" dirty="0">
              <a:latin typeface="Century Gothic" pitchFamily="34" charset="0"/>
              <a:ea typeface="微软雅黑" pitchFamily="34" charset="-122"/>
            </a:endParaRPr>
          </a:p>
        </p:txBody>
      </p:sp>
      <p:sp>
        <p:nvSpPr>
          <p:cNvPr id="42" name="空心弧 41"/>
          <p:cNvSpPr/>
          <p:nvPr/>
        </p:nvSpPr>
        <p:spPr>
          <a:xfrm>
            <a:off x="5422900" y="2225675"/>
            <a:ext cx="1254125" cy="1255713"/>
          </a:xfrm>
          <a:prstGeom prst="blockArc">
            <a:avLst>
              <a:gd name="adj1" fmla="val 16177648"/>
              <a:gd name="adj2" fmla="val 18772696"/>
              <a:gd name="adj3" fmla="val 8416"/>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空心弧 42"/>
          <p:cNvSpPr/>
          <p:nvPr/>
        </p:nvSpPr>
        <p:spPr>
          <a:xfrm>
            <a:off x="5291138" y="2092325"/>
            <a:ext cx="1517650" cy="1517650"/>
          </a:xfrm>
          <a:prstGeom prst="blockArc">
            <a:avLst>
              <a:gd name="adj1" fmla="val 18820204"/>
              <a:gd name="adj2" fmla="val 3671"/>
              <a:gd name="adj3" fmla="val 7437"/>
            </a:avLst>
          </a:prstGeom>
          <a:solidFill>
            <a:srgbClr val="DCC12A"/>
          </a:solidFill>
        </p:spPr>
        <p:txBody>
          <a:bodyPr spcFirstLastPara="1" wrap="none">
            <a:prstTxWarp prst="textArchUp">
              <a:avLst/>
            </a:prstTxWarp>
            <a:spAutoFit/>
          </a:bodyPr>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44" name="空心弧 43"/>
          <p:cNvSpPr/>
          <p:nvPr/>
        </p:nvSpPr>
        <p:spPr>
          <a:xfrm>
            <a:off x="5160963" y="1966913"/>
            <a:ext cx="1773237" cy="1774825"/>
          </a:xfrm>
          <a:prstGeom prst="blockArc">
            <a:avLst>
              <a:gd name="adj1" fmla="val 21589181"/>
              <a:gd name="adj2" fmla="val 2643186"/>
              <a:gd name="adj3" fmla="val 5722"/>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同心圆 44"/>
          <p:cNvSpPr/>
          <p:nvPr/>
        </p:nvSpPr>
        <p:spPr>
          <a:xfrm>
            <a:off x="5589588" y="2384425"/>
            <a:ext cx="923925" cy="923925"/>
          </a:xfrm>
          <a:prstGeom prst="donut">
            <a:avLst>
              <a:gd name="adj" fmla="val 12835"/>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空心弧 46"/>
          <p:cNvSpPr/>
          <p:nvPr/>
        </p:nvSpPr>
        <p:spPr>
          <a:xfrm>
            <a:off x="5041900" y="1855788"/>
            <a:ext cx="2006600" cy="2005012"/>
          </a:xfrm>
          <a:prstGeom prst="blockArc">
            <a:avLst>
              <a:gd name="adj1" fmla="val 2679694"/>
              <a:gd name="adj2" fmla="val 5434022"/>
              <a:gd name="adj3" fmla="val 5072"/>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空心弧 47"/>
          <p:cNvSpPr/>
          <p:nvPr/>
        </p:nvSpPr>
        <p:spPr>
          <a:xfrm>
            <a:off x="4906963" y="1708150"/>
            <a:ext cx="2266950" cy="2268538"/>
          </a:xfrm>
          <a:prstGeom prst="blockArc">
            <a:avLst>
              <a:gd name="adj1" fmla="val 5408044"/>
              <a:gd name="adj2" fmla="val 8117778"/>
              <a:gd name="adj3" fmla="val 4533"/>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空心弧 48"/>
          <p:cNvSpPr/>
          <p:nvPr/>
        </p:nvSpPr>
        <p:spPr>
          <a:xfrm>
            <a:off x="4781550" y="1587500"/>
            <a:ext cx="2513013" cy="2513013"/>
          </a:xfrm>
          <a:prstGeom prst="blockArc">
            <a:avLst>
              <a:gd name="adj1" fmla="val 8168566"/>
              <a:gd name="adj2" fmla="val 10824825"/>
              <a:gd name="adj3" fmla="val 4378"/>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空心弧 49"/>
          <p:cNvSpPr/>
          <p:nvPr/>
        </p:nvSpPr>
        <p:spPr>
          <a:xfrm>
            <a:off x="4657725" y="1450975"/>
            <a:ext cx="2762250" cy="2763838"/>
          </a:xfrm>
          <a:prstGeom prst="blockArc">
            <a:avLst>
              <a:gd name="adj1" fmla="val 10789455"/>
              <a:gd name="adj2" fmla="val 13409821"/>
              <a:gd name="adj3" fmla="val 3780"/>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空心弧 50"/>
          <p:cNvSpPr/>
          <p:nvPr/>
        </p:nvSpPr>
        <p:spPr>
          <a:xfrm>
            <a:off x="4525963" y="1335088"/>
            <a:ext cx="3024187" cy="3024187"/>
          </a:xfrm>
          <a:prstGeom prst="blockArc">
            <a:avLst>
              <a:gd name="adj1" fmla="val 13455557"/>
              <a:gd name="adj2" fmla="val 16212353"/>
              <a:gd name="adj3" fmla="val 3554"/>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cxnSp>
        <p:nvCxnSpPr>
          <p:cNvPr id="52" name="直接连接符 51"/>
          <p:cNvCxnSpPr/>
          <p:nvPr/>
        </p:nvCxnSpPr>
        <p:spPr>
          <a:xfrm flipV="1">
            <a:off x="6056313" y="1784350"/>
            <a:ext cx="166687" cy="442913"/>
          </a:xfrm>
          <a:prstGeom prst="line">
            <a:avLst/>
          </a:prstGeom>
          <a:ln w="19050">
            <a:solidFill>
              <a:srgbClr val="DC3D2A"/>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6575425" y="2092325"/>
            <a:ext cx="439738" cy="215900"/>
          </a:xfrm>
          <a:prstGeom prst="line">
            <a:avLst/>
          </a:prstGeom>
          <a:ln w="19050">
            <a:solidFill>
              <a:srgbClr val="DCC12A"/>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31025" y="2867025"/>
            <a:ext cx="488950" cy="207963"/>
          </a:xfrm>
          <a:prstGeom prst="line">
            <a:avLst/>
          </a:prstGeom>
          <a:ln w="19050">
            <a:solidFill>
              <a:srgbClr val="4FA33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748463" y="3563938"/>
            <a:ext cx="185737" cy="493712"/>
          </a:xfrm>
          <a:prstGeom prst="line">
            <a:avLst/>
          </a:prstGeom>
          <a:ln w="19050">
            <a:solidFill>
              <a:srgbClr val="309EBA"/>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5865813" y="3970338"/>
            <a:ext cx="161925" cy="455612"/>
          </a:xfrm>
          <a:prstGeom prst="line">
            <a:avLst/>
          </a:prstGeom>
          <a:ln w="19050">
            <a:solidFill>
              <a:srgbClr val="8F4695"/>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579938" y="3703638"/>
            <a:ext cx="552450" cy="152400"/>
          </a:xfrm>
          <a:prstGeom prst="line">
            <a:avLst/>
          </a:prstGeom>
          <a:ln w="19050">
            <a:solidFill>
              <a:srgbClr val="DC3D2A"/>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186238" y="2595563"/>
            <a:ext cx="471487" cy="231775"/>
          </a:xfrm>
          <a:prstGeom prst="line">
            <a:avLst/>
          </a:prstGeom>
          <a:ln w="19050">
            <a:solidFill>
              <a:srgbClr val="4FA33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4781550" y="1335088"/>
            <a:ext cx="176213" cy="449262"/>
          </a:xfrm>
          <a:prstGeom prst="line">
            <a:avLst/>
          </a:prstGeom>
          <a:ln w="19050">
            <a:solidFill>
              <a:srgbClr val="309EBA"/>
            </a:solidFill>
            <a:tailEnd type="oval"/>
          </a:ln>
        </p:spPr>
        <p:style>
          <a:lnRef idx="1">
            <a:schemeClr val="accent1"/>
          </a:lnRef>
          <a:fillRef idx="0">
            <a:schemeClr val="accent1"/>
          </a:fillRef>
          <a:effectRef idx="0">
            <a:schemeClr val="accent1"/>
          </a:effectRef>
          <a:fontRef idx="minor">
            <a:schemeClr val="tx1"/>
          </a:fontRef>
        </p:style>
      </p:cxnSp>
      <p:sp>
        <p:nvSpPr>
          <p:cNvPr id="11294" name="矩形 12"/>
          <p:cNvSpPr>
            <a:spLocks noChangeArrowheads="1"/>
          </p:cNvSpPr>
          <p:nvPr/>
        </p:nvSpPr>
        <p:spPr bwMode="auto">
          <a:xfrm>
            <a:off x="755650" y="1193800"/>
            <a:ext cx="1974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latin typeface="Century Gothic" pitchFamily="34" charset="0"/>
              </a:rPr>
              <a:t>ADD YOUR TEXT HERE</a:t>
            </a:r>
            <a:endParaRPr lang="zh-CN" altLang="en-US" sz="1400" b="1">
              <a:latin typeface="Century Gothic" pitchFamily="34" charset="0"/>
            </a:endParaRPr>
          </a:p>
        </p:txBody>
      </p:sp>
      <p:sp>
        <p:nvSpPr>
          <p:cNvPr id="11295" name="矩形 13"/>
          <p:cNvSpPr>
            <a:spLocks noChangeArrowheads="1"/>
          </p:cNvSpPr>
          <p:nvPr/>
        </p:nvSpPr>
        <p:spPr bwMode="auto">
          <a:xfrm>
            <a:off x="788988" y="1601788"/>
            <a:ext cx="224472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171450" indent="-171450">
              <a:lnSpc>
                <a:spcPts val="1600"/>
              </a:lnSpc>
              <a:buFont typeface="Arial" charset="0"/>
              <a:buChar char="•"/>
            </a:pPr>
            <a:r>
              <a:rPr lang="en-US" altLang="zh-CN" sz="1000">
                <a:latin typeface="Century Gothic" pitchFamily="34" charset="0"/>
              </a:rPr>
              <a:t>ADD YOUR TEXT TEXT HERE</a:t>
            </a:r>
          </a:p>
          <a:p>
            <a:pPr marL="171450" indent="-171450">
              <a:lnSpc>
                <a:spcPts val="1600"/>
              </a:lnSpc>
              <a:buFont typeface="Arial" charset="0"/>
              <a:buChar char="•"/>
            </a:pPr>
            <a:r>
              <a:rPr lang="en-US" altLang="zh-CN" sz="1000">
                <a:latin typeface="Century Gothic" pitchFamily="34" charset="0"/>
              </a:rPr>
              <a:t>ADD YOUR TEXT</a:t>
            </a:r>
          </a:p>
          <a:p>
            <a:pPr marL="171450" indent="-171450">
              <a:lnSpc>
                <a:spcPts val="1600"/>
              </a:lnSpc>
              <a:buFont typeface="Arial" charset="0"/>
              <a:buChar char="•"/>
            </a:pPr>
            <a:r>
              <a:rPr lang="en-US" altLang="zh-CN" sz="1000">
                <a:latin typeface="Century Gothic" pitchFamily="34" charset="0"/>
              </a:rPr>
              <a:t>ADD YOUR TEXT HERE</a:t>
            </a:r>
            <a:endParaRPr lang="zh-CN" altLang="en-US" sz="1000">
              <a:latin typeface="Century Gothic" pitchFamily="34" charset="0"/>
            </a:endParaRPr>
          </a:p>
          <a:p>
            <a:pPr marL="171450" indent="-171450">
              <a:lnSpc>
                <a:spcPts val="1600"/>
              </a:lnSpc>
              <a:buFont typeface="Arial" charset="0"/>
              <a:buChar char="•"/>
            </a:pPr>
            <a:r>
              <a:rPr lang="en-US" altLang="zh-CN" sz="1000">
                <a:latin typeface="Century Gothic" pitchFamily="34" charset="0"/>
              </a:rPr>
              <a:t>YOUR TEXT </a:t>
            </a:r>
          </a:p>
          <a:p>
            <a:pPr marL="171450" indent="-171450">
              <a:lnSpc>
                <a:spcPts val="1600"/>
              </a:lnSpc>
              <a:buFont typeface="Arial" charset="0"/>
              <a:buChar char="•"/>
            </a:pPr>
            <a:r>
              <a:rPr lang="en-US" altLang="zh-CN" sz="1000">
                <a:latin typeface="Century Gothic" pitchFamily="34" charset="0"/>
              </a:rPr>
              <a:t>ADD YOUR TEXT TEXT TEXT HERE</a:t>
            </a:r>
            <a:endParaRPr lang="zh-CN" altLang="en-US" sz="1000">
              <a:latin typeface="Century Gothic" pitchFamily="34" charset="0"/>
            </a:endParaRPr>
          </a:p>
          <a:p>
            <a:pPr marL="171450" indent="-171450">
              <a:lnSpc>
                <a:spcPts val="1600"/>
              </a:lnSpc>
              <a:buFont typeface="Arial" charset="0"/>
              <a:buChar char="•"/>
            </a:pPr>
            <a:r>
              <a:rPr lang="en-US" altLang="zh-CN" sz="1000">
                <a:latin typeface="Century Gothic" pitchFamily="34" charset="0"/>
              </a:rPr>
              <a:t>ADD YOUR TEXT HERE</a:t>
            </a:r>
            <a:endParaRPr lang="zh-CN" altLang="en-US" sz="1000">
              <a:latin typeface="Century Gothic" pitchFamily="34" charset="0"/>
            </a:endParaRPr>
          </a:p>
          <a:p>
            <a:pPr marL="171450" indent="-171450">
              <a:lnSpc>
                <a:spcPts val="1600"/>
              </a:lnSpc>
              <a:buFont typeface="Arial" charset="0"/>
              <a:buChar char="•"/>
            </a:pPr>
            <a:r>
              <a:rPr lang="en-US" altLang="zh-CN" sz="1000">
                <a:latin typeface="Century Gothic" pitchFamily="34" charset="0"/>
              </a:rPr>
              <a:t>ADD YOUR TEXT TEXT HERE</a:t>
            </a:r>
            <a:endParaRPr lang="zh-CN" altLang="en-US" sz="1000">
              <a:latin typeface="Century Gothic" pitchFamily="34" charset="0"/>
            </a:endParaRPr>
          </a:p>
          <a:p>
            <a:pPr marL="171450" indent="-171450">
              <a:lnSpc>
                <a:spcPts val="1600"/>
              </a:lnSpc>
              <a:buFont typeface="Arial" charset="0"/>
              <a:buChar char="•"/>
            </a:pPr>
            <a:r>
              <a:rPr lang="en-US" altLang="zh-CN" sz="1000">
                <a:latin typeface="Century Gothic" pitchFamily="34" charset="0"/>
              </a:rPr>
              <a:t>ADD YOUR TEXT</a:t>
            </a:r>
            <a:endParaRPr lang="zh-CN" altLang="en-US" sz="1000">
              <a:latin typeface="Century Gothic" pitchFamily="34" charset="0"/>
            </a:endParaRPr>
          </a:p>
          <a:p>
            <a:pPr marL="171450" indent="-171450">
              <a:lnSpc>
                <a:spcPts val="1600"/>
              </a:lnSpc>
              <a:buFont typeface="Arial" charset="0"/>
              <a:buChar char="•"/>
            </a:pPr>
            <a:r>
              <a:rPr lang="en-US" altLang="zh-CN" sz="1000">
                <a:latin typeface="Century Gothic" pitchFamily="34" charset="0"/>
              </a:rPr>
              <a:t>ADD YOUR TEXT HERE</a:t>
            </a:r>
            <a:endParaRPr lang="zh-CN" altLang="en-US" sz="1000">
              <a:latin typeface="Century Gothic" pitchFamily="34" charset="0"/>
            </a:endParaRPr>
          </a:p>
          <a:p>
            <a:pPr marL="171450" indent="-171450">
              <a:lnSpc>
                <a:spcPts val="1600"/>
              </a:lnSpc>
              <a:buFont typeface="Arial" charset="0"/>
              <a:buChar char="•"/>
            </a:pPr>
            <a:r>
              <a:rPr lang="en-US" altLang="zh-CN" sz="1000">
                <a:latin typeface="Century Gothic" pitchFamily="34" charset="0"/>
              </a:rPr>
              <a:t>YOUR TEXT</a:t>
            </a:r>
          </a:p>
          <a:p>
            <a:pPr marL="171450" indent="-171450">
              <a:lnSpc>
                <a:spcPts val="1600"/>
              </a:lnSpc>
              <a:buFont typeface="Arial" charset="0"/>
              <a:buChar char="•"/>
            </a:pPr>
            <a:r>
              <a:rPr lang="en-US" altLang="zh-CN" sz="1000">
                <a:latin typeface="Century Gothic" pitchFamily="34" charset="0"/>
              </a:rPr>
              <a:t>ADD YOUR TEXT HERE</a:t>
            </a:r>
            <a:endParaRPr lang="zh-CN" altLang="en-US" sz="1000">
              <a:latin typeface="Century Gothic" pitchFamily="34" charset="0"/>
            </a:endParaRPr>
          </a:p>
          <a:p>
            <a:pPr marL="171450" indent="-171450">
              <a:lnSpc>
                <a:spcPts val="1600"/>
              </a:lnSpc>
              <a:buFont typeface="Arial" charset="0"/>
              <a:buChar char="•"/>
            </a:pPr>
            <a:r>
              <a:rPr lang="en-US" altLang="zh-CN" sz="1000">
                <a:latin typeface="Century Gothic" pitchFamily="34" charset="0"/>
              </a:rPr>
              <a:t>ADD YOUR TEXT</a:t>
            </a:r>
            <a:endParaRPr lang="zh-CN" altLang="en-US" sz="1000">
              <a:latin typeface="Century Gothic" pitchFamily="34" charset="0"/>
            </a:endParaRPr>
          </a:p>
        </p:txBody>
      </p:sp>
      <p:sp>
        <p:nvSpPr>
          <p:cNvPr id="11296" name="矩形 11"/>
          <p:cNvSpPr>
            <a:spLocks noChangeArrowheads="1"/>
          </p:cNvSpPr>
          <p:nvPr/>
        </p:nvSpPr>
        <p:spPr bwMode="auto">
          <a:xfrm>
            <a:off x="6216650" y="1543050"/>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297" name="矩形 70"/>
          <p:cNvSpPr>
            <a:spLocks noChangeArrowheads="1"/>
          </p:cNvSpPr>
          <p:nvPr/>
        </p:nvSpPr>
        <p:spPr bwMode="auto">
          <a:xfrm>
            <a:off x="7019925" y="1884363"/>
            <a:ext cx="118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298" name="矩形 71"/>
          <p:cNvSpPr>
            <a:spLocks noChangeArrowheads="1"/>
          </p:cNvSpPr>
          <p:nvPr/>
        </p:nvSpPr>
        <p:spPr bwMode="auto">
          <a:xfrm>
            <a:off x="7419975" y="2859088"/>
            <a:ext cx="118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299" name="矩形 72"/>
          <p:cNvSpPr>
            <a:spLocks noChangeArrowheads="1"/>
          </p:cNvSpPr>
          <p:nvPr/>
        </p:nvSpPr>
        <p:spPr bwMode="auto">
          <a:xfrm>
            <a:off x="6918325" y="3827463"/>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300" name="矩形 73"/>
          <p:cNvSpPr>
            <a:spLocks noChangeArrowheads="1"/>
          </p:cNvSpPr>
          <p:nvPr/>
        </p:nvSpPr>
        <p:spPr bwMode="auto">
          <a:xfrm>
            <a:off x="5865813" y="4259263"/>
            <a:ext cx="118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301" name="矩形 74"/>
          <p:cNvSpPr>
            <a:spLocks noChangeArrowheads="1"/>
          </p:cNvSpPr>
          <p:nvPr/>
        </p:nvSpPr>
        <p:spPr bwMode="auto">
          <a:xfrm>
            <a:off x="3463925" y="3684588"/>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302" name="矩形 75"/>
          <p:cNvSpPr>
            <a:spLocks noChangeArrowheads="1"/>
          </p:cNvSpPr>
          <p:nvPr/>
        </p:nvSpPr>
        <p:spPr bwMode="auto">
          <a:xfrm>
            <a:off x="3059113" y="2387600"/>
            <a:ext cx="118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303" name="矩形 76"/>
          <p:cNvSpPr>
            <a:spLocks noChangeArrowheads="1"/>
          </p:cNvSpPr>
          <p:nvPr/>
        </p:nvSpPr>
        <p:spPr bwMode="auto">
          <a:xfrm>
            <a:off x="3676650" y="1131888"/>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1200"/>
              </a:lnSpc>
            </a:pPr>
            <a:r>
              <a:rPr lang="en-US" altLang="zh-CN" sz="1000">
                <a:latin typeface="Century Gothic" pitchFamily="34" charset="0"/>
              </a:rPr>
              <a:t>ADD YOUR TEXT</a:t>
            </a:r>
          </a:p>
          <a:p>
            <a:pPr>
              <a:lnSpc>
                <a:spcPts val="1200"/>
              </a:lnSpc>
            </a:pPr>
            <a:r>
              <a:rPr lang="en-US" altLang="zh-CN" sz="1000">
                <a:latin typeface="Century Gothic" pitchFamily="34" charset="0"/>
              </a:rPr>
              <a:t>ADD YOUR TEXT </a:t>
            </a:r>
            <a:endParaRPr lang="zh-CN" altLang="en-US" sz="1000">
              <a:latin typeface="Century Gothic" pitchFamily="34" charset="0"/>
            </a:endParaRPr>
          </a:p>
        </p:txBody>
      </p:sp>
      <p:sp>
        <p:nvSpPr>
          <p:cNvPr id="11304" name="矩形 12"/>
          <p:cNvSpPr>
            <a:spLocks noChangeArrowheads="1"/>
          </p:cNvSpPr>
          <p:nvPr/>
        </p:nvSpPr>
        <p:spPr bwMode="auto">
          <a:xfrm>
            <a:off x="5754688" y="2619375"/>
            <a:ext cx="598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b="1">
                <a:latin typeface="Century Gothic" pitchFamily="34" charset="0"/>
              </a:rPr>
              <a:t>YOUR</a:t>
            </a:r>
          </a:p>
          <a:p>
            <a:r>
              <a:rPr lang="en-US" altLang="zh-CN" sz="1200" b="1">
                <a:latin typeface="Century Gothic" pitchFamily="34" charset="0"/>
              </a:rPr>
              <a:t> TEXT </a:t>
            </a:r>
            <a:endParaRPr lang="zh-CN" altLang="en-US" sz="1200"/>
          </a:p>
        </p:txBody>
      </p:sp>
      <p:cxnSp>
        <p:nvCxnSpPr>
          <p:cNvPr id="78" name="直接连接符 77"/>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0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1309" name="矩形 82"/>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矩形 46"/>
          <p:cNvSpPr/>
          <p:nvPr/>
        </p:nvSpPr>
        <p:spPr>
          <a:xfrm>
            <a:off x="971550" y="2389188"/>
            <a:ext cx="2879725" cy="762000"/>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48" name="矩形 47"/>
          <p:cNvSpPr/>
          <p:nvPr/>
        </p:nvSpPr>
        <p:spPr>
          <a:xfrm>
            <a:off x="5178425" y="1543050"/>
            <a:ext cx="2879725" cy="762000"/>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49" name="矩形 48"/>
          <p:cNvSpPr/>
          <p:nvPr/>
        </p:nvSpPr>
        <p:spPr>
          <a:xfrm>
            <a:off x="5180013" y="2382838"/>
            <a:ext cx="2879725" cy="762000"/>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297"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6" name="矩形 35"/>
          <p:cNvSpPr/>
          <p:nvPr/>
        </p:nvSpPr>
        <p:spPr>
          <a:xfrm>
            <a:off x="971550" y="1550988"/>
            <a:ext cx="2879725" cy="760412"/>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37" name="平行四边形 36"/>
          <p:cNvSpPr/>
          <p:nvPr/>
        </p:nvSpPr>
        <p:spPr>
          <a:xfrm rot="16200000">
            <a:off x="3587750" y="1784350"/>
            <a:ext cx="1160463" cy="652463"/>
          </a:xfrm>
          <a:prstGeom prst="parallelogram">
            <a:avLst>
              <a:gd name="adj" fmla="val 5725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8" name="平行四边形 37"/>
          <p:cNvSpPr/>
          <p:nvPr/>
        </p:nvSpPr>
        <p:spPr>
          <a:xfrm rot="5400000" flipH="1">
            <a:off x="4289425" y="1784350"/>
            <a:ext cx="1160463" cy="652463"/>
          </a:xfrm>
          <a:prstGeom prst="parallelogram">
            <a:avLst>
              <a:gd name="adj" fmla="val 57250"/>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平行四边形 38"/>
          <p:cNvSpPr/>
          <p:nvPr/>
        </p:nvSpPr>
        <p:spPr>
          <a:xfrm rot="16200000">
            <a:off x="3596481" y="2620169"/>
            <a:ext cx="1157288" cy="654050"/>
          </a:xfrm>
          <a:prstGeom prst="parallelogram">
            <a:avLst>
              <a:gd name="adj" fmla="val 57250"/>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平行四边形 39"/>
          <p:cNvSpPr/>
          <p:nvPr/>
        </p:nvSpPr>
        <p:spPr>
          <a:xfrm rot="5400000" flipH="1">
            <a:off x="4291013" y="2620962"/>
            <a:ext cx="1157288" cy="652463"/>
          </a:xfrm>
          <a:prstGeom prst="parallelogram">
            <a:avLst>
              <a:gd name="adj" fmla="val 5725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平行四边形 40"/>
          <p:cNvSpPr/>
          <p:nvPr/>
        </p:nvSpPr>
        <p:spPr>
          <a:xfrm rot="9000000" flipH="1">
            <a:off x="3948113" y="1160463"/>
            <a:ext cx="1154112" cy="650875"/>
          </a:xfrm>
          <a:prstGeom prst="parallelogram">
            <a:avLst>
              <a:gd name="adj" fmla="val 57250"/>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4" name="TextBox 40"/>
          <p:cNvSpPr txBox="1">
            <a:spLocks noChangeArrowheads="1"/>
          </p:cNvSpPr>
          <p:nvPr/>
        </p:nvSpPr>
        <p:spPr bwMode="auto">
          <a:xfrm>
            <a:off x="3916363" y="1773238"/>
            <a:ext cx="460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F2F3EE"/>
                </a:solidFill>
                <a:latin typeface="Broadway" pitchFamily="82" charset="0"/>
                <a:cs typeface="Arial" charset="0"/>
              </a:rPr>
              <a:t>S</a:t>
            </a:r>
            <a:endParaRPr lang="zh-CN" altLang="en-US" sz="3600">
              <a:solidFill>
                <a:srgbClr val="F2F3EE"/>
              </a:solidFill>
              <a:latin typeface="Broadway" pitchFamily="82" charset="0"/>
              <a:cs typeface="Arial" charset="0"/>
            </a:endParaRPr>
          </a:p>
        </p:txBody>
      </p:sp>
      <p:sp>
        <p:nvSpPr>
          <p:cNvPr id="12305" name="TextBox 41"/>
          <p:cNvSpPr txBox="1">
            <a:spLocks noChangeArrowheads="1"/>
          </p:cNvSpPr>
          <p:nvPr/>
        </p:nvSpPr>
        <p:spPr bwMode="auto">
          <a:xfrm>
            <a:off x="4549775" y="1803400"/>
            <a:ext cx="6524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F2F3EE"/>
                </a:solidFill>
                <a:latin typeface="Broadway" pitchFamily="82" charset="0"/>
                <a:cs typeface="Arial" charset="0"/>
              </a:rPr>
              <a:t>W</a:t>
            </a:r>
            <a:endParaRPr lang="zh-CN" altLang="en-US" sz="3600">
              <a:solidFill>
                <a:srgbClr val="F2F3EE"/>
              </a:solidFill>
              <a:latin typeface="Broadway" pitchFamily="82" charset="0"/>
              <a:cs typeface="Arial" charset="0"/>
            </a:endParaRPr>
          </a:p>
        </p:txBody>
      </p:sp>
      <p:sp>
        <p:nvSpPr>
          <p:cNvPr id="12306" name="TextBox 42"/>
          <p:cNvSpPr txBox="1">
            <a:spLocks noChangeArrowheads="1"/>
          </p:cNvSpPr>
          <p:nvPr/>
        </p:nvSpPr>
        <p:spPr bwMode="auto">
          <a:xfrm>
            <a:off x="3841750" y="2620963"/>
            <a:ext cx="536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F2F3EE"/>
                </a:solidFill>
                <a:latin typeface="Broadway" pitchFamily="82" charset="0"/>
                <a:cs typeface="Arial" charset="0"/>
              </a:rPr>
              <a:t>O</a:t>
            </a:r>
            <a:endParaRPr lang="zh-CN" altLang="en-US" sz="3600">
              <a:solidFill>
                <a:srgbClr val="F2F3EE"/>
              </a:solidFill>
              <a:latin typeface="Broadway" pitchFamily="82" charset="0"/>
              <a:cs typeface="Arial" charset="0"/>
            </a:endParaRPr>
          </a:p>
        </p:txBody>
      </p:sp>
      <p:sp>
        <p:nvSpPr>
          <p:cNvPr id="12307" name="TextBox 43"/>
          <p:cNvSpPr txBox="1">
            <a:spLocks noChangeArrowheads="1"/>
          </p:cNvSpPr>
          <p:nvPr/>
        </p:nvSpPr>
        <p:spPr bwMode="auto">
          <a:xfrm>
            <a:off x="4649788" y="2620963"/>
            <a:ext cx="503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F2F3EE"/>
                </a:solidFill>
                <a:latin typeface="Broadway" pitchFamily="82" charset="0"/>
                <a:cs typeface="Arial" charset="0"/>
              </a:rPr>
              <a:t>T</a:t>
            </a:r>
            <a:endParaRPr lang="zh-CN" altLang="en-US" sz="3600">
              <a:solidFill>
                <a:srgbClr val="F2F3EE"/>
              </a:solidFill>
              <a:latin typeface="Broadway" pitchFamily="82" charset="0"/>
              <a:cs typeface="Arial" charset="0"/>
            </a:endParaRPr>
          </a:p>
        </p:txBody>
      </p:sp>
      <p:sp>
        <p:nvSpPr>
          <p:cNvPr id="12308" name="TextBox 10"/>
          <p:cNvSpPr txBox="1">
            <a:spLocks noChangeArrowheads="1"/>
          </p:cNvSpPr>
          <p:nvPr/>
        </p:nvSpPr>
        <p:spPr bwMode="auto">
          <a:xfrm>
            <a:off x="3957638" y="1331913"/>
            <a:ext cx="1133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b="1">
                <a:solidFill>
                  <a:srgbClr val="EAE7D4"/>
                </a:solidFill>
                <a:latin typeface="Century Gothic" pitchFamily="34" charset="0"/>
              </a:rPr>
              <a:t>KEYWORDS</a:t>
            </a:r>
            <a:endParaRPr lang="zh-CN" altLang="en-US" sz="1400" b="1">
              <a:solidFill>
                <a:srgbClr val="EAE7D4"/>
              </a:solidFill>
              <a:latin typeface="Century Gothic" pitchFamily="34" charset="0"/>
            </a:endParaRPr>
          </a:p>
        </p:txBody>
      </p:sp>
      <p:sp>
        <p:nvSpPr>
          <p:cNvPr id="12309" name="矩形 6"/>
          <p:cNvSpPr>
            <a:spLocks noChangeArrowheads="1"/>
          </p:cNvSpPr>
          <p:nvPr/>
        </p:nvSpPr>
        <p:spPr bwMode="auto">
          <a:xfrm>
            <a:off x="1103313" y="1597025"/>
            <a:ext cx="2860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900">
              <a:solidFill>
                <a:srgbClr val="181715"/>
              </a:solidFill>
              <a:latin typeface="Century Gothic" pitchFamily="34" charset="0"/>
            </a:endParaRPr>
          </a:p>
        </p:txBody>
      </p:sp>
      <p:sp>
        <p:nvSpPr>
          <p:cNvPr id="12310" name="矩形 6"/>
          <p:cNvSpPr>
            <a:spLocks noChangeArrowheads="1"/>
          </p:cNvSpPr>
          <p:nvPr/>
        </p:nvSpPr>
        <p:spPr bwMode="auto">
          <a:xfrm>
            <a:off x="5311775" y="1585913"/>
            <a:ext cx="2860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900">
              <a:solidFill>
                <a:srgbClr val="181715"/>
              </a:solidFill>
              <a:latin typeface="Century Gothic" pitchFamily="34" charset="0"/>
            </a:endParaRPr>
          </a:p>
        </p:txBody>
      </p:sp>
      <p:sp>
        <p:nvSpPr>
          <p:cNvPr id="12311" name="矩形 6"/>
          <p:cNvSpPr>
            <a:spLocks noChangeArrowheads="1"/>
          </p:cNvSpPr>
          <p:nvPr/>
        </p:nvSpPr>
        <p:spPr bwMode="auto">
          <a:xfrm>
            <a:off x="1084263" y="2447925"/>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900">
              <a:solidFill>
                <a:srgbClr val="181715"/>
              </a:solidFill>
              <a:latin typeface="Century Gothic" pitchFamily="34" charset="0"/>
            </a:endParaRPr>
          </a:p>
        </p:txBody>
      </p:sp>
      <p:sp>
        <p:nvSpPr>
          <p:cNvPr id="12312" name="矩形 6"/>
          <p:cNvSpPr>
            <a:spLocks noChangeArrowheads="1"/>
          </p:cNvSpPr>
          <p:nvPr/>
        </p:nvSpPr>
        <p:spPr bwMode="auto">
          <a:xfrm>
            <a:off x="5311775" y="2447925"/>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900">
              <a:solidFill>
                <a:srgbClr val="181715"/>
              </a:solidFill>
              <a:latin typeface="Century Gothic" pitchFamily="34" charset="0"/>
            </a:endParaRPr>
          </a:p>
        </p:txBody>
      </p:sp>
      <p:sp>
        <p:nvSpPr>
          <p:cNvPr id="12313" name="矩形 6"/>
          <p:cNvSpPr>
            <a:spLocks noChangeArrowheads="1"/>
          </p:cNvSpPr>
          <p:nvPr/>
        </p:nvSpPr>
        <p:spPr bwMode="auto">
          <a:xfrm>
            <a:off x="684213" y="3735388"/>
            <a:ext cx="7945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12314" name="矩形 59"/>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flipV="1">
            <a:off x="2347913" y="1546225"/>
            <a:ext cx="0" cy="2581275"/>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216275" y="1558925"/>
            <a:ext cx="0" cy="2581275"/>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19550" y="1554163"/>
            <a:ext cx="0" cy="2581275"/>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808538" y="1549400"/>
            <a:ext cx="0" cy="2581275"/>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599113" y="1538288"/>
            <a:ext cx="0" cy="2581275"/>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6" name="六边形 15"/>
          <p:cNvSpPr/>
          <p:nvPr/>
        </p:nvSpPr>
        <p:spPr>
          <a:xfrm rot="16200000">
            <a:off x="802482" y="1718469"/>
            <a:ext cx="590550" cy="509587"/>
          </a:xfrm>
          <a:prstGeom prst="hexag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六边形 16"/>
          <p:cNvSpPr/>
          <p:nvPr/>
        </p:nvSpPr>
        <p:spPr>
          <a:xfrm rot="16200000">
            <a:off x="801688" y="2593975"/>
            <a:ext cx="592138" cy="509587"/>
          </a:xfrm>
          <a:prstGeom prst="hexag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六边形 17"/>
          <p:cNvSpPr/>
          <p:nvPr/>
        </p:nvSpPr>
        <p:spPr>
          <a:xfrm rot="16200000">
            <a:off x="801688" y="3471863"/>
            <a:ext cx="592137" cy="509587"/>
          </a:xfrm>
          <a:prstGeom prst="hexag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1514475" y="1844675"/>
            <a:ext cx="622300" cy="219075"/>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1" name="直接连接符 20"/>
          <p:cNvCxnSpPr/>
          <p:nvPr/>
        </p:nvCxnSpPr>
        <p:spPr>
          <a:xfrm flipH="1">
            <a:off x="1352550" y="1960563"/>
            <a:ext cx="158750" cy="0"/>
          </a:xfrm>
          <a:prstGeom prst="line">
            <a:avLst/>
          </a:prstGeom>
          <a:ln w="25400">
            <a:solidFill>
              <a:srgbClr val="414143"/>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128838" y="1844675"/>
            <a:ext cx="534987" cy="219075"/>
          </a:xfrm>
          <a:prstGeom prst="rect">
            <a:avLst/>
          </a:prstGeom>
          <a:solidFill>
            <a:srgbClr val="DCC12A"/>
          </a:solidFill>
        </p:spPr>
        <p:txBody>
          <a:bodyPr spcFirstLastPara="1" wrap="none">
            <a:prstTxWarp prst="textArchUp">
              <a:avLst/>
            </a:prstTxWarp>
            <a:spAutoFit/>
          </a:bodyPr>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24" name="矩形 23"/>
          <p:cNvSpPr/>
          <p:nvPr/>
        </p:nvSpPr>
        <p:spPr>
          <a:xfrm>
            <a:off x="2654300" y="1844675"/>
            <a:ext cx="1846263" cy="219075"/>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4500563" y="1844675"/>
            <a:ext cx="1098550" cy="219075"/>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1347788" y="2849563"/>
            <a:ext cx="158750" cy="0"/>
          </a:xfrm>
          <a:prstGeom prst="line">
            <a:avLst/>
          </a:prstGeom>
          <a:ln w="254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347788" y="3735388"/>
            <a:ext cx="158750" cy="0"/>
          </a:xfrm>
          <a:prstGeom prst="line">
            <a:avLst/>
          </a:prstGeom>
          <a:ln w="25400">
            <a:solidFill>
              <a:srgbClr val="414143"/>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508125" y="2719388"/>
            <a:ext cx="204788" cy="219075"/>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9" name="矩形 28"/>
          <p:cNvSpPr/>
          <p:nvPr/>
        </p:nvSpPr>
        <p:spPr>
          <a:xfrm>
            <a:off x="1689100" y="2719388"/>
            <a:ext cx="344488" cy="219075"/>
          </a:xfrm>
          <a:prstGeom prst="rect">
            <a:avLst/>
          </a:prstGeom>
          <a:solidFill>
            <a:srgbClr val="DCC12A"/>
          </a:solidFill>
        </p:spPr>
        <p:txBody>
          <a:bodyPr spcFirstLastPara="1" wrap="none">
            <a:prstTxWarp prst="textArchUp">
              <a:avLst/>
            </a:prstTxWarp>
            <a:spAutoFit/>
          </a:bodyPr>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30" name="矩形 29"/>
          <p:cNvSpPr/>
          <p:nvPr/>
        </p:nvSpPr>
        <p:spPr>
          <a:xfrm>
            <a:off x="2033588" y="2719388"/>
            <a:ext cx="928687" cy="219075"/>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2962275" y="2719388"/>
            <a:ext cx="2630488" cy="219075"/>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矩形 42"/>
          <p:cNvSpPr/>
          <p:nvPr/>
        </p:nvSpPr>
        <p:spPr>
          <a:xfrm>
            <a:off x="1508125" y="3616325"/>
            <a:ext cx="990600" cy="220663"/>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4" name="矩形 43"/>
          <p:cNvSpPr/>
          <p:nvPr/>
        </p:nvSpPr>
        <p:spPr>
          <a:xfrm>
            <a:off x="2481263" y="3616325"/>
            <a:ext cx="1009650" cy="220663"/>
          </a:xfrm>
          <a:prstGeom prst="rect">
            <a:avLst/>
          </a:prstGeom>
          <a:solidFill>
            <a:srgbClr val="DCC12A"/>
          </a:solidFill>
        </p:spPr>
        <p:txBody>
          <a:bodyPr spcFirstLastPara="1" wrap="none">
            <a:prstTxWarp prst="textArchUp">
              <a:avLst/>
            </a:prstTxWarp>
            <a:spAutoFit/>
          </a:bodyPr>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45" name="矩形 44"/>
          <p:cNvSpPr/>
          <p:nvPr/>
        </p:nvSpPr>
        <p:spPr>
          <a:xfrm>
            <a:off x="3490913" y="3616325"/>
            <a:ext cx="1009650" cy="220663"/>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矩形 45"/>
          <p:cNvSpPr/>
          <p:nvPr/>
        </p:nvSpPr>
        <p:spPr>
          <a:xfrm>
            <a:off x="4500563" y="3616325"/>
            <a:ext cx="1092200" cy="220663"/>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338" name="TextBox 20"/>
          <p:cNvSpPr txBox="1">
            <a:spLocks noChangeArrowheads="1"/>
          </p:cNvSpPr>
          <p:nvPr/>
        </p:nvSpPr>
        <p:spPr bwMode="auto">
          <a:xfrm>
            <a:off x="1371600" y="4167188"/>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0%</a:t>
            </a:r>
            <a:endParaRPr lang="zh-CN" altLang="en-US" sz="1200" b="1">
              <a:solidFill>
                <a:srgbClr val="181715"/>
              </a:solidFill>
              <a:latin typeface="Century Gothic" pitchFamily="34" charset="0"/>
            </a:endParaRPr>
          </a:p>
        </p:txBody>
      </p:sp>
      <p:sp>
        <p:nvSpPr>
          <p:cNvPr id="13339" name="TextBox 47"/>
          <p:cNvSpPr txBox="1">
            <a:spLocks noChangeArrowheads="1"/>
          </p:cNvSpPr>
          <p:nvPr/>
        </p:nvSpPr>
        <p:spPr bwMode="auto">
          <a:xfrm>
            <a:off x="2168525" y="4167188"/>
            <a:ext cx="490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20%</a:t>
            </a:r>
            <a:endParaRPr lang="zh-CN" altLang="en-US" sz="1200" b="1">
              <a:solidFill>
                <a:srgbClr val="181715"/>
              </a:solidFill>
              <a:latin typeface="Century Gothic" pitchFamily="34" charset="0"/>
            </a:endParaRPr>
          </a:p>
        </p:txBody>
      </p:sp>
      <p:sp>
        <p:nvSpPr>
          <p:cNvPr id="13340" name="TextBox 48"/>
          <p:cNvSpPr txBox="1">
            <a:spLocks noChangeArrowheads="1"/>
          </p:cNvSpPr>
          <p:nvPr/>
        </p:nvSpPr>
        <p:spPr bwMode="auto">
          <a:xfrm>
            <a:off x="3046413" y="4167188"/>
            <a:ext cx="490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40%</a:t>
            </a:r>
            <a:endParaRPr lang="zh-CN" altLang="en-US" sz="1200" b="1">
              <a:solidFill>
                <a:srgbClr val="181715"/>
              </a:solidFill>
              <a:latin typeface="Century Gothic" pitchFamily="34" charset="0"/>
            </a:endParaRPr>
          </a:p>
        </p:txBody>
      </p:sp>
      <p:sp>
        <p:nvSpPr>
          <p:cNvPr id="13341" name="TextBox 49"/>
          <p:cNvSpPr txBox="1">
            <a:spLocks noChangeArrowheads="1"/>
          </p:cNvSpPr>
          <p:nvPr/>
        </p:nvSpPr>
        <p:spPr bwMode="auto">
          <a:xfrm>
            <a:off x="3841750" y="4157663"/>
            <a:ext cx="490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60%</a:t>
            </a:r>
            <a:endParaRPr lang="zh-CN" altLang="en-US" sz="1200" b="1">
              <a:solidFill>
                <a:srgbClr val="181715"/>
              </a:solidFill>
              <a:latin typeface="Century Gothic" pitchFamily="34" charset="0"/>
            </a:endParaRPr>
          </a:p>
        </p:txBody>
      </p:sp>
      <p:sp>
        <p:nvSpPr>
          <p:cNvPr id="13342" name="TextBox 50"/>
          <p:cNvSpPr txBox="1">
            <a:spLocks noChangeArrowheads="1"/>
          </p:cNvSpPr>
          <p:nvPr/>
        </p:nvSpPr>
        <p:spPr bwMode="auto">
          <a:xfrm>
            <a:off x="4672013" y="4157663"/>
            <a:ext cx="490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80%</a:t>
            </a:r>
            <a:endParaRPr lang="zh-CN" altLang="en-US" sz="1200" b="1">
              <a:solidFill>
                <a:srgbClr val="181715"/>
              </a:solidFill>
              <a:latin typeface="Century Gothic" pitchFamily="34" charset="0"/>
            </a:endParaRPr>
          </a:p>
        </p:txBody>
      </p:sp>
      <p:sp>
        <p:nvSpPr>
          <p:cNvPr id="13343" name="TextBox 51"/>
          <p:cNvSpPr txBox="1">
            <a:spLocks noChangeArrowheads="1"/>
          </p:cNvSpPr>
          <p:nvPr/>
        </p:nvSpPr>
        <p:spPr bwMode="auto">
          <a:xfrm>
            <a:off x="5434013" y="4157663"/>
            <a:ext cx="577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100%</a:t>
            </a:r>
            <a:endParaRPr lang="zh-CN" altLang="en-US" sz="1200" b="1">
              <a:solidFill>
                <a:srgbClr val="181715"/>
              </a:solidFill>
              <a:latin typeface="Century Gothic" pitchFamily="34" charset="0"/>
            </a:endParaRPr>
          </a:p>
        </p:txBody>
      </p:sp>
      <p:cxnSp>
        <p:nvCxnSpPr>
          <p:cNvPr id="53" name="直接连接符 52"/>
          <p:cNvCxnSpPr/>
          <p:nvPr/>
        </p:nvCxnSpPr>
        <p:spPr>
          <a:xfrm>
            <a:off x="2120900" y="1846263"/>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654300" y="1846263"/>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500563" y="1846263"/>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584825" y="1844675"/>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grpSp>
        <p:nvGrpSpPr>
          <p:cNvPr id="57" name="组合 22"/>
          <p:cNvGrpSpPr>
            <a:grpSpLocks/>
          </p:cNvGrpSpPr>
          <p:nvPr/>
        </p:nvGrpSpPr>
        <p:grpSpPr bwMode="auto">
          <a:xfrm>
            <a:off x="1033432" y="1832016"/>
            <a:ext cx="127799" cy="284644"/>
            <a:chOff x="1736301" y="3645024"/>
            <a:chExt cx="557973" cy="1241674"/>
          </a:xfrm>
          <a:solidFill>
            <a:srgbClr val="EAE7D4"/>
          </a:solidFill>
        </p:grpSpPr>
        <p:sp>
          <p:nvSpPr>
            <p:cNvPr id="58" name="梯形 17"/>
            <p:cNvSpPr/>
            <p:nvPr/>
          </p:nvSpPr>
          <p:spPr>
            <a:xfrm flipV="1">
              <a:off x="1736301" y="3645024"/>
              <a:ext cx="557973" cy="1005165"/>
            </a:xfrm>
            <a:custGeom>
              <a:avLst/>
              <a:gdLst/>
              <a:ahLst/>
              <a:cxnLst/>
              <a:rect l="l" t="t" r="r" b="b"/>
              <a:pathLst>
                <a:path w="557973" h="1007724">
                  <a:moveTo>
                    <a:pt x="278986" y="1007724"/>
                  </a:moveTo>
                  <a:cubicBezTo>
                    <a:pt x="379960" y="1007724"/>
                    <a:pt x="480933" y="969204"/>
                    <a:pt x="557973" y="892164"/>
                  </a:cubicBezTo>
                  <a:lnTo>
                    <a:pt x="557972" y="892164"/>
                  </a:lnTo>
                  <a:cubicBezTo>
                    <a:pt x="712052" y="738084"/>
                    <a:pt x="712052" y="488271"/>
                    <a:pt x="557972" y="334192"/>
                  </a:cubicBezTo>
                  <a:lnTo>
                    <a:pt x="440691" y="216911"/>
                  </a:lnTo>
                  <a:lnTo>
                    <a:pt x="386463" y="0"/>
                  </a:lnTo>
                  <a:lnTo>
                    <a:pt x="160407" y="0"/>
                  </a:lnTo>
                  <a:lnTo>
                    <a:pt x="102479" y="231714"/>
                  </a:lnTo>
                  <a:lnTo>
                    <a:pt x="0" y="334192"/>
                  </a:lnTo>
                  <a:cubicBezTo>
                    <a:pt x="-154080" y="488272"/>
                    <a:pt x="-154080" y="738085"/>
                    <a:pt x="0" y="892164"/>
                  </a:cubicBezTo>
                  <a:cubicBezTo>
                    <a:pt x="77040" y="969204"/>
                    <a:pt x="178013" y="1007724"/>
                    <a:pt x="278986" y="10077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圆角矩形 19"/>
            <p:cNvSpPr/>
            <p:nvPr/>
          </p:nvSpPr>
          <p:spPr>
            <a:xfrm>
              <a:off x="1892701" y="4696647"/>
              <a:ext cx="228262" cy="190051"/>
            </a:xfrm>
            <a:custGeom>
              <a:avLst/>
              <a:gdLst/>
              <a:ahLst/>
              <a:cxnLst/>
              <a:rect l="l" t="t" r="r" b="b"/>
              <a:pathLst>
                <a:path w="271312" h="224659">
                  <a:moveTo>
                    <a:pt x="3787" y="0"/>
                  </a:moveTo>
                  <a:lnTo>
                    <a:pt x="267525" y="0"/>
                  </a:lnTo>
                  <a:cubicBezTo>
                    <a:pt x="270857" y="5896"/>
                    <a:pt x="271312" y="12275"/>
                    <a:pt x="271312" y="18759"/>
                  </a:cubicBezTo>
                  <a:cubicBezTo>
                    <a:pt x="271312" y="42174"/>
                    <a:pt x="271311" y="65588"/>
                    <a:pt x="271311" y="89003"/>
                  </a:cubicBezTo>
                  <a:cubicBezTo>
                    <a:pt x="271311" y="163924"/>
                    <a:pt x="210576" y="224659"/>
                    <a:pt x="135655" y="224659"/>
                  </a:cubicBezTo>
                  <a:lnTo>
                    <a:pt x="135656" y="224658"/>
                  </a:lnTo>
                  <a:cubicBezTo>
                    <a:pt x="60735" y="224658"/>
                    <a:pt x="0" y="163923"/>
                    <a:pt x="0" y="89002"/>
                  </a:cubicBezTo>
                  <a:lnTo>
                    <a:pt x="0" y="187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0" name="组合 24"/>
          <p:cNvGrpSpPr>
            <a:grpSpLocks/>
          </p:cNvGrpSpPr>
          <p:nvPr/>
        </p:nvGrpSpPr>
        <p:grpSpPr bwMode="auto">
          <a:xfrm>
            <a:off x="1000514" y="2706279"/>
            <a:ext cx="209126" cy="247853"/>
            <a:chOff x="4444228" y="1871123"/>
            <a:chExt cx="514503" cy="610668"/>
          </a:xfrm>
          <a:solidFill>
            <a:srgbClr val="EAE7D4"/>
          </a:solidFill>
        </p:grpSpPr>
        <p:sp>
          <p:nvSpPr>
            <p:cNvPr id="61" name="饼形 18"/>
            <p:cNvSpPr/>
            <p:nvPr/>
          </p:nvSpPr>
          <p:spPr>
            <a:xfrm rot="10800000">
              <a:off x="4444228" y="2162144"/>
              <a:ext cx="514503" cy="319647"/>
            </a:xfrm>
            <a:custGeom>
              <a:avLst/>
              <a:gdLst/>
              <a:ahLst/>
              <a:cxnLst/>
              <a:rect l="l" t="t" r="r" b="b"/>
              <a:pathLst>
                <a:path w="879676" h="547035">
                  <a:moveTo>
                    <a:pt x="280059" y="547035"/>
                  </a:moveTo>
                  <a:cubicBezTo>
                    <a:pt x="115999" y="462474"/>
                    <a:pt x="169" y="249649"/>
                    <a:pt x="0" y="534"/>
                  </a:cubicBezTo>
                  <a:lnTo>
                    <a:pt x="439838" y="0"/>
                  </a:lnTo>
                  <a:lnTo>
                    <a:pt x="879676" y="0"/>
                  </a:lnTo>
                  <a:cubicBezTo>
                    <a:pt x="879676" y="235962"/>
                    <a:pt x="775880" y="439509"/>
                    <a:pt x="625196" y="531998"/>
                  </a:cubicBezTo>
                  <a:cubicBezTo>
                    <a:pt x="581563" y="493530"/>
                    <a:pt x="524145" y="470860"/>
                    <a:pt x="461432" y="470860"/>
                  </a:cubicBezTo>
                  <a:cubicBezTo>
                    <a:pt x="390375" y="470860"/>
                    <a:pt x="326116" y="499964"/>
                    <a:pt x="280059" y="5470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62" name="椭圆 61"/>
            <p:cNvSpPr/>
            <p:nvPr/>
          </p:nvSpPr>
          <p:spPr>
            <a:xfrm>
              <a:off x="4539506" y="1871123"/>
              <a:ext cx="297744" cy="2981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63" name="圆角矩形 15"/>
          <p:cNvSpPr/>
          <p:nvPr/>
        </p:nvSpPr>
        <p:spPr>
          <a:xfrm>
            <a:off x="969963" y="3600450"/>
            <a:ext cx="260350" cy="254000"/>
          </a:xfrm>
          <a:custGeom>
            <a:avLst/>
            <a:gdLst/>
            <a:ahLst/>
            <a:cxnLst/>
            <a:rect l="l" t="t" r="r" b="b"/>
            <a:pathLst>
              <a:path w="1152128" h="1120888">
                <a:moveTo>
                  <a:pt x="177161" y="54740"/>
                </a:moveTo>
                <a:cubicBezTo>
                  <a:pt x="116198" y="54740"/>
                  <a:pt x="66777" y="104161"/>
                  <a:pt x="66777" y="165124"/>
                </a:cubicBezTo>
                <a:lnTo>
                  <a:pt x="66777" y="606644"/>
                </a:lnTo>
                <a:cubicBezTo>
                  <a:pt x="66777" y="667607"/>
                  <a:pt x="116198" y="717028"/>
                  <a:pt x="177161" y="717028"/>
                </a:cubicBezTo>
                <a:lnTo>
                  <a:pt x="974966" y="717028"/>
                </a:lnTo>
                <a:cubicBezTo>
                  <a:pt x="1035929" y="717028"/>
                  <a:pt x="1085350" y="667607"/>
                  <a:pt x="1085350" y="606644"/>
                </a:cubicBezTo>
                <a:lnTo>
                  <a:pt x="1085350" y="165124"/>
                </a:lnTo>
                <a:cubicBezTo>
                  <a:pt x="1085350" y="104161"/>
                  <a:pt x="1035929" y="54740"/>
                  <a:pt x="974966" y="54740"/>
                </a:cubicBezTo>
                <a:close/>
                <a:moveTo>
                  <a:pt x="144019" y="0"/>
                </a:moveTo>
                <a:lnTo>
                  <a:pt x="1008109" y="0"/>
                </a:lnTo>
                <a:cubicBezTo>
                  <a:pt x="1087648" y="0"/>
                  <a:pt x="1152128" y="64480"/>
                  <a:pt x="1152128" y="144019"/>
                </a:cubicBezTo>
                <a:lnTo>
                  <a:pt x="1152128" y="720077"/>
                </a:lnTo>
                <a:cubicBezTo>
                  <a:pt x="1152128" y="799616"/>
                  <a:pt x="1087648" y="864096"/>
                  <a:pt x="1008109" y="864096"/>
                </a:cubicBezTo>
                <a:lnTo>
                  <a:pt x="731291" y="864096"/>
                </a:lnTo>
                <a:lnTo>
                  <a:pt x="731291" y="1048880"/>
                </a:lnTo>
                <a:lnTo>
                  <a:pt x="863305" y="1048880"/>
                </a:lnTo>
                <a:cubicBezTo>
                  <a:pt x="869934" y="1048880"/>
                  <a:pt x="875307" y="1054253"/>
                  <a:pt x="875307" y="1060882"/>
                </a:cubicBezTo>
                <a:lnTo>
                  <a:pt x="875307" y="1108886"/>
                </a:lnTo>
                <a:cubicBezTo>
                  <a:pt x="875307" y="1115515"/>
                  <a:pt x="869934" y="1120888"/>
                  <a:pt x="863305" y="1120888"/>
                </a:cubicBezTo>
                <a:lnTo>
                  <a:pt x="731291" y="1120888"/>
                </a:lnTo>
                <a:lnTo>
                  <a:pt x="443259" y="1120888"/>
                </a:lnTo>
                <a:lnTo>
                  <a:pt x="311245" y="1120888"/>
                </a:lnTo>
                <a:cubicBezTo>
                  <a:pt x="304616" y="1120888"/>
                  <a:pt x="299243" y="1115515"/>
                  <a:pt x="299243" y="1108886"/>
                </a:cubicBezTo>
                <a:lnTo>
                  <a:pt x="299243" y="1060882"/>
                </a:lnTo>
                <a:cubicBezTo>
                  <a:pt x="299243" y="1054253"/>
                  <a:pt x="304616" y="1048880"/>
                  <a:pt x="311245" y="1048880"/>
                </a:cubicBezTo>
                <a:lnTo>
                  <a:pt x="443259" y="1048880"/>
                </a:lnTo>
                <a:lnTo>
                  <a:pt x="443259" y="864096"/>
                </a:lnTo>
                <a:lnTo>
                  <a:pt x="144019" y="864096"/>
                </a:lnTo>
                <a:cubicBezTo>
                  <a:pt x="64480" y="864096"/>
                  <a:pt x="0" y="799616"/>
                  <a:pt x="0" y="720077"/>
                </a:cubicBezTo>
                <a:lnTo>
                  <a:pt x="0" y="144019"/>
                </a:lnTo>
                <a:cubicBezTo>
                  <a:pt x="0" y="64480"/>
                  <a:pt x="64480" y="0"/>
                  <a:pt x="144019" y="0"/>
                </a:cubicBezTo>
                <a:close/>
              </a:path>
            </a:pathLst>
          </a:cu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3351" name="TextBox 53"/>
          <p:cNvSpPr txBox="1">
            <a:spLocks noChangeArrowheads="1"/>
          </p:cNvSpPr>
          <p:nvPr/>
        </p:nvSpPr>
        <p:spPr bwMode="auto">
          <a:xfrm>
            <a:off x="1666875" y="1816100"/>
            <a:ext cx="490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18%</a:t>
            </a:r>
            <a:endParaRPr lang="zh-CN" altLang="en-US" sz="1200" b="1">
              <a:solidFill>
                <a:srgbClr val="EAE7D4"/>
              </a:solidFill>
              <a:latin typeface="Century Gothic" pitchFamily="34" charset="0"/>
            </a:endParaRPr>
          </a:p>
        </p:txBody>
      </p:sp>
      <p:sp>
        <p:nvSpPr>
          <p:cNvPr id="13352" name="TextBox 69"/>
          <p:cNvSpPr txBox="1">
            <a:spLocks noChangeArrowheads="1"/>
          </p:cNvSpPr>
          <p:nvPr/>
        </p:nvSpPr>
        <p:spPr bwMode="auto">
          <a:xfrm>
            <a:off x="1700213" y="2706688"/>
            <a:ext cx="404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7%</a:t>
            </a:r>
            <a:endParaRPr lang="zh-CN" altLang="en-US" sz="1200" b="1">
              <a:solidFill>
                <a:srgbClr val="EAE7D4"/>
              </a:solidFill>
              <a:latin typeface="Century Gothic" pitchFamily="34" charset="0"/>
            </a:endParaRPr>
          </a:p>
        </p:txBody>
      </p:sp>
      <p:sp>
        <p:nvSpPr>
          <p:cNvPr id="13353" name="TextBox 70"/>
          <p:cNvSpPr txBox="1">
            <a:spLocks noChangeArrowheads="1"/>
          </p:cNvSpPr>
          <p:nvPr/>
        </p:nvSpPr>
        <p:spPr bwMode="auto">
          <a:xfrm>
            <a:off x="2522538" y="2698750"/>
            <a:ext cx="4905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25%</a:t>
            </a:r>
            <a:endParaRPr lang="zh-CN" altLang="en-US" sz="1200" b="1">
              <a:solidFill>
                <a:srgbClr val="EAE7D4"/>
              </a:solidFill>
              <a:latin typeface="Century Gothic" pitchFamily="34" charset="0"/>
            </a:endParaRPr>
          </a:p>
        </p:txBody>
      </p:sp>
      <p:sp>
        <p:nvSpPr>
          <p:cNvPr id="13354" name="TextBox 71"/>
          <p:cNvSpPr txBox="1">
            <a:spLocks noChangeArrowheads="1"/>
          </p:cNvSpPr>
          <p:nvPr/>
        </p:nvSpPr>
        <p:spPr bwMode="auto">
          <a:xfrm>
            <a:off x="5086350" y="2674938"/>
            <a:ext cx="4905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65%</a:t>
            </a:r>
            <a:endParaRPr lang="zh-CN" altLang="en-US" sz="1200" b="1">
              <a:solidFill>
                <a:srgbClr val="EAE7D4"/>
              </a:solidFill>
              <a:latin typeface="Century Gothic" pitchFamily="34" charset="0"/>
            </a:endParaRPr>
          </a:p>
        </p:txBody>
      </p:sp>
      <p:cxnSp>
        <p:nvCxnSpPr>
          <p:cNvPr id="69" name="直接连接符 68"/>
          <p:cNvCxnSpPr/>
          <p:nvPr/>
        </p:nvCxnSpPr>
        <p:spPr>
          <a:xfrm>
            <a:off x="1698625" y="2722563"/>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035175" y="2722563"/>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62275" y="2717800"/>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599113" y="2717800"/>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599113" y="3619500"/>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479675" y="3619500"/>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490913" y="3619500"/>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500563" y="3616325"/>
            <a:ext cx="0" cy="215900"/>
          </a:xfrm>
          <a:prstGeom prst="line">
            <a:avLst/>
          </a:prstGeom>
          <a:ln w="38100">
            <a:solidFill>
              <a:srgbClr val="414143"/>
            </a:solidFill>
          </a:ln>
        </p:spPr>
        <p:style>
          <a:lnRef idx="1">
            <a:schemeClr val="accent1"/>
          </a:lnRef>
          <a:fillRef idx="0">
            <a:schemeClr val="accent1"/>
          </a:fillRef>
          <a:effectRef idx="0">
            <a:schemeClr val="accent1"/>
          </a:effectRef>
          <a:fontRef idx="minor">
            <a:schemeClr val="tx1"/>
          </a:fontRef>
        </p:style>
      </p:cxnSp>
      <p:sp>
        <p:nvSpPr>
          <p:cNvPr id="13363" name="TextBox 82"/>
          <p:cNvSpPr txBox="1">
            <a:spLocks noChangeArrowheads="1"/>
          </p:cNvSpPr>
          <p:nvPr/>
        </p:nvSpPr>
        <p:spPr bwMode="auto">
          <a:xfrm>
            <a:off x="2187575" y="1809750"/>
            <a:ext cx="490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15%</a:t>
            </a:r>
            <a:endParaRPr lang="zh-CN" altLang="en-US" sz="1200" b="1">
              <a:solidFill>
                <a:srgbClr val="EAE7D4"/>
              </a:solidFill>
              <a:latin typeface="Century Gothic" pitchFamily="34" charset="0"/>
            </a:endParaRPr>
          </a:p>
        </p:txBody>
      </p:sp>
      <p:sp>
        <p:nvSpPr>
          <p:cNvPr id="13364" name="TextBox 83"/>
          <p:cNvSpPr txBox="1">
            <a:spLocks noChangeArrowheads="1"/>
          </p:cNvSpPr>
          <p:nvPr/>
        </p:nvSpPr>
        <p:spPr bwMode="auto">
          <a:xfrm>
            <a:off x="4008438" y="1803400"/>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50%</a:t>
            </a:r>
            <a:endParaRPr lang="zh-CN" altLang="en-US" sz="1200" b="1">
              <a:solidFill>
                <a:srgbClr val="EAE7D4"/>
              </a:solidFill>
              <a:latin typeface="Century Gothic" pitchFamily="34" charset="0"/>
            </a:endParaRPr>
          </a:p>
        </p:txBody>
      </p:sp>
      <p:sp>
        <p:nvSpPr>
          <p:cNvPr id="13365" name="TextBox 84"/>
          <p:cNvSpPr txBox="1">
            <a:spLocks noChangeArrowheads="1"/>
          </p:cNvSpPr>
          <p:nvPr/>
        </p:nvSpPr>
        <p:spPr bwMode="auto">
          <a:xfrm>
            <a:off x="5087938" y="1798638"/>
            <a:ext cx="490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27%</a:t>
            </a:r>
            <a:endParaRPr lang="zh-CN" altLang="en-US" sz="1200" b="1">
              <a:solidFill>
                <a:srgbClr val="EAE7D4"/>
              </a:solidFill>
              <a:latin typeface="Century Gothic" pitchFamily="34" charset="0"/>
            </a:endParaRPr>
          </a:p>
        </p:txBody>
      </p:sp>
      <p:sp>
        <p:nvSpPr>
          <p:cNvPr id="13366" name="TextBox 85"/>
          <p:cNvSpPr txBox="1">
            <a:spLocks noChangeArrowheads="1"/>
          </p:cNvSpPr>
          <p:nvPr/>
        </p:nvSpPr>
        <p:spPr bwMode="auto">
          <a:xfrm>
            <a:off x="2054225" y="3579813"/>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25%</a:t>
            </a:r>
            <a:endParaRPr lang="zh-CN" altLang="en-US" sz="1200" b="1">
              <a:solidFill>
                <a:srgbClr val="EAE7D4"/>
              </a:solidFill>
              <a:latin typeface="Century Gothic" pitchFamily="34" charset="0"/>
            </a:endParaRPr>
          </a:p>
        </p:txBody>
      </p:sp>
      <p:sp>
        <p:nvSpPr>
          <p:cNvPr id="13367" name="TextBox 87"/>
          <p:cNvSpPr txBox="1">
            <a:spLocks noChangeArrowheads="1"/>
          </p:cNvSpPr>
          <p:nvPr/>
        </p:nvSpPr>
        <p:spPr bwMode="auto">
          <a:xfrm>
            <a:off x="3009900" y="3579813"/>
            <a:ext cx="490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27%</a:t>
            </a:r>
            <a:endParaRPr lang="zh-CN" altLang="en-US" sz="1200" b="1">
              <a:solidFill>
                <a:srgbClr val="EAE7D4"/>
              </a:solidFill>
              <a:latin typeface="Century Gothic" pitchFamily="34" charset="0"/>
            </a:endParaRPr>
          </a:p>
        </p:txBody>
      </p:sp>
      <p:sp>
        <p:nvSpPr>
          <p:cNvPr id="13368" name="TextBox 88"/>
          <p:cNvSpPr txBox="1">
            <a:spLocks noChangeArrowheads="1"/>
          </p:cNvSpPr>
          <p:nvPr/>
        </p:nvSpPr>
        <p:spPr bwMode="auto">
          <a:xfrm>
            <a:off x="4019550" y="3586163"/>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23%</a:t>
            </a:r>
            <a:endParaRPr lang="zh-CN" altLang="en-US" sz="1200" b="1">
              <a:solidFill>
                <a:srgbClr val="EAE7D4"/>
              </a:solidFill>
              <a:latin typeface="Century Gothic" pitchFamily="34" charset="0"/>
            </a:endParaRPr>
          </a:p>
        </p:txBody>
      </p:sp>
      <p:sp>
        <p:nvSpPr>
          <p:cNvPr id="13369" name="TextBox 89"/>
          <p:cNvSpPr txBox="1">
            <a:spLocks noChangeArrowheads="1"/>
          </p:cNvSpPr>
          <p:nvPr/>
        </p:nvSpPr>
        <p:spPr bwMode="auto">
          <a:xfrm>
            <a:off x="5095875" y="3570288"/>
            <a:ext cx="490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25%</a:t>
            </a:r>
            <a:endParaRPr lang="zh-CN" altLang="en-US" sz="1200" b="1">
              <a:solidFill>
                <a:srgbClr val="EAE7D4"/>
              </a:solidFill>
              <a:latin typeface="Century Gothic" pitchFamily="34" charset="0"/>
            </a:endParaRPr>
          </a:p>
        </p:txBody>
      </p:sp>
      <p:cxnSp>
        <p:nvCxnSpPr>
          <p:cNvPr id="84" name="直接连接符 83"/>
          <p:cNvCxnSpPr/>
          <p:nvPr/>
        </p:nvCxnSpPr>
        <p:spPr>
          <a:xfrm>
            <a:off x="1514475" y="1581150"/>
            <a:ext cx="0" cy="2586038"/>
          </a:xfrm>
          <a:prstGeom prst="line">
            <a:avLst/>
          </a:prstGeom>
          <a:ln w="25400">
            <a:solidFill>
              <a:srgbClr val="414143"/>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37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3375" name="TextBox 68"/>
          <p:cNvSpPr txBox="1">
            <a:spLocks noChangeArrowheads="1"/>
          </p:cNvSpPr>
          <p:nvPr/>
        </p:nvSpPr>
        <p:spPr bwMode="auto">
          <a:xfrm>
            <a:off x="1416050" y="2695575"/>
            <a:ext cx="4048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3%</a:t>
            </a:r>
            <a:endParaRPr lang="zh-CN" altLang="en-US" sz="1200" b="1">
              <a:solidFill>
                <a:srgbClr val="EAE7D4"/>
              </a:solidFill>
              <a:latin typeface="Century Gothic" pitchFamily="34" charset="0"/>
            </a:endParaRPr>
          </a:p>
        </p:txBody>
      </p:sp>
      <p:sp>
        <p:nvSpPr>
          <p:cNvPr id="13376" name="矩形 6"/>
          <p:cNvSpPr>
            <a:spLocks noChangeArrowheads="1"/>
          </p:cNvSpPr>
          <p:nvPr/>
        </p:nvSpPr>
        <p:spPr bwMode="auto">
          <a:xfrm>
            <a:off x="6162675" y="1250950"/>
            <a:ext cx="23701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3377" name="矩形 7"/>
          <p:cNvSpPr>
            <a:spLocks noChangeArrowheads="1"/>
          </p:cNvSpPr>
          <p:nvPr/>
        </p:nvSpPr>
        <p:spPr bwMode="auto">
          <a:xfrm>
            <a:off x="6156325" y="990600"/>
            <a:ext cx="1944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13378" name="矩形 12"/>
          <p:cNvSpPr>
            <a:spLocks noChangeArrowheads="1"/>
          </p:cNvSpPr>
          <p:nvPr/>
        </p:nvSpPr>
        <p:spPr bwMode="auto">
          <a:xfrm>
            <a:off x="6156325" y="2266950"/>
            <a:ext cx="2355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3379" name="矩形 13"/>
          <p:cNvSpPr>
            <a:spLocks noChangeArrowheads="1"/>
          </p:cNvSpPr>
          <p:nvPr/>
        </p:nvSpPr>
        <p:spPr bwMode="auto">
          <a:xfrm>
            <a:off x="6162675" y="3130550"/>
            <a:ext cx="23701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3380" name="矩形 96"/>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77" name="椭圆 76"/>
          <p:cNvSpPr/>
          <p:nvPr/>
        </p:nvSpPr>
        <p:spPr>
          <a:xfrm>
            <a:off x="1743075" y="1147763"/>
            <a:ext cx="236538" cy="236537"/>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椭圆 77"/>
          <p:cNvSpPr/>
          <p:nvPr/>
        </p:nvSpPr>
        <p:spPr>
          <a:xfrm>
            <a:off x="827088" y="1147763"/>
            <a:ext cx="238125" cy="236537"/>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椭圆 78"/>
          <p:cNvSpPr/>
          <p:nvPr/>
        </p:nvSpPr>
        <p:spPr>
          <a:xfrm>
            <a:off x="2678113" y="1150938"/>
            <a:ext cx="238125" cy="234950"/>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椭圆 88"/>
          <p:cNvSpPr/>
          <p:nvPr/>
        </p:nvSpPr>
        <p:spPr>
          <a:xfrm>
            <a:off x="3614738" y="1150938"/>
            <a:ext cx="236537" cy="23495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385" name="矩形 7"/>
          <p:cNvSpPr>
            <a:spLocks noChangeArrowheads="1"/>
          </p:cNvSpPr>
          <p:nvPr/>
        </p:nvSpPr>
        <p:spPr bwMode="auto">
          <a:xfrm>
            <a:off x="1073150" y="1131888"/>
            <a:ext cx="546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TEXT</a:t>
            </a:r>
            <a:endParaRPr lang="zh-CN" altLang="en-US" sz="1200">
              <a:solidFill>
                <a:srgbClr val="181715"/>
              </a:solidFill>
              <a:latin typeface="Century Gothic" pitchFamily="34" charset="0"/>
            </a:endParaRPr>
          </a:p>
        </p:txBody>
      </p:sp>
      <p:sp>
        <p:nvSpPr>
          <p:cNvPr id="13386" name="矩形 7"/>
          <p:cNvSpPr>
            <a:spLocks noChangeArrowheads="1"/>
          </p:cNvSpPr>
          <p:nvPr/>
        </p:nvSpPr>
        <p:spPr bwMode="auto">
          <a:xfrm>
            <a:off x="2008188" y="1131888"/>
            <a:ext cx="547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TEXT</a:t>
            </a:r>
            <a:endParaRPr lang="zh-CN" altLang="en-US" sz="1200">
              <a:solidFill>
                <a:srgbClr val="181715"/>
              </a:solidFill>
              <a:latin typeface="Century Gothic" pitchFamily="34" charset="0"/>
            </a:endParaRPr>
          </a:p>
        </p:txBody>
      </p:sp>
      <p:sp>
        <p:nvSpPr>
          <p:cNvPr id="13387" name="矩形 7"/>
          <p:cNvSpPr>
            <a:spLocks noChangeArrowheads="1"/>
          </p:cNvSpPr>
          <p:nvPr/>
        </p:nvSpPr>
        <p:spPr bwMode="auto">
          <a:xfrm>
            <a:off x="2944813" y="1131888"/>
            <a:ext cx="547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TEXT</a:t>
            </a:r>
            <a:endParaRPr lang="zh-CN" altLang="en-US" sz="1200">
              <a:solidFill>
                <a:srgbClr val="181715"/>
              </a:solidFill>
              <a:latin typeface="Century Gothic" pitchFamily="34" charset="0"/>
            </a:endParaRPr>
          </a:p>
        </p:txBody>
      </p:sp>
      <p:sp>
        <p:nvSpPr>
          <p:cNvPr id="13388" name="矩形 7"/>
          <p:cNvSpPr>
            <a:spLocks noChangeArrowheads="1"/>
          </p:cNvSpPr>
          <p:nvPr/>
        </p:nvSpPr>
        <p:spPr bwMode="auto">
          <a:xfrm>
            <a:off x="3856038" y="1128713"/>
            <a:ext cx="547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TEXT</a:t>
            </a:r>
            <a:endParaRPr lang="zh-CN" altLang="en-US" sz="12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4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4343"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22" name="矩形 21"/>
          <p:cNvSpPr/>
          <p:nvPr/>
        </p:nvSpPr>
        <p:spPr>
          <a:xfrm>
            <a:off x="6218238" y="4500563"/>
            <a:ext cx="53975" cy="676275"/>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rot="16200000">
            <a:off x="6394451" y="4324350"/>
            <a:ext cx="55562" cy="407987"/>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6591300" y="4295775"/>
            <a:ext cx="53975" cy="260350"/>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a:xfrm>
            <a:off x="5780088" y="3702050"/>
            <a:ext cx="187325" cy="188913"/>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6215063" y="4108450"/>
            <a:ext cx="53975" cy="396875"/>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矩形 26"/>
          <p:cNvSpPr/>
          <p:nvPr/>
        </p:nvSpPr>
        <p:spPr>
          <a:xfrm rot="5400000">
            <a:off x="6012656" y="3937794"/>
            <a:ext cx="55563" cy="396875"/>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矩形 27"/>
          <p:cNvSpPr/>
          <p:nvPr/>
        </p:nvSpPr>
        <p:spPr>
          <a:xfrm rot="10800000">
            <a:off x="5840413" y="3765550"/>
            <a:ext cx="53975" cy="398463"/>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28"/>
          <p:cNvSpPr/>
          <p:nvPr/>
        </p:nvSpPr>
        <p:spPr>
          <a:xfrm>
            <a:off x="6218238" y="3722688"/>
            <a:ext cx="53975" cy="385762"/>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矩形 29"/>
          <p:cNvSpPr/>
          <p:nvPr/>
        </p:nvSpPr>
        <p:spPr>
          <a:xfrm rot="5400000">
            <a:off x="6508750" y="3479801"/>
            <a:ext cx="53975" cy="539750"/>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6750050" y="3414713"/>
            <a:ext cx="55563" cy="361950"/>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椭圆 31"/>
          <p:cNvSpPr/>
          <p:nvPr/>
        </p:nvSpPr>
        <p:spPr>
          <a:xfrm>
            <a:off x="6683375" y="3327400"/>
            <a:ext cx="188913" cy="187325"/>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32"/>
          <p:cNvSpPr/>
          <p:nvPr/>
        </p:nvSpPr>
        <p:spPr>
          <a:xfrm>
            <a:off x="6218238" y="3325813"/>
            <a:ext cx="53975" cy="401637"/>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33"/>
          <p:cNvSpPr/>
          <p:nvPr/>
        </p:nvSpPr>
        <p:spPr>
          <a:xfrm rot="5400000">
            <a:off x="5942012" y="3062288"/>
            <a:ext cx="53975" cy="584200"/>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4"/>
          <p:cNvSpPr/>
          <p:nvPr/>
        </p:nvSpPr>
        <p:spPr>
          <a:xfrm>
            <a:off x="5676900" y="3044825"/>
            <a:ext cx="55563" cy="331788"/>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5608638" y="2914650"/>
            <a:ext cx="190500" cy="19050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矩形 49"/>
          <p:cNvSpPr/>
          <p:nvPr/>
        </p:nvSpPr>
        <p:spPr>
          <a:xfrm>
            <a:off x="6218238" y="2952750"/>
            <a:ext cx="53975" cy="373063"/>
          </a:xfrm>
          <a:prstGeom prst="rect">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rot="5400000">
            <a:off x="6580188" y="2620963"/>
            <a:ext cx="55562" cy="722312"/>
          </a:xfrm>
          <a:prstGeom prst="rect">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矩形 51"/>
          <p:cNvSpPr/>
          <p:nvPr/>
        </p:nvSpPr>
        <p:spPr>
          <a:xfrm>
            <a:off x="6913563" y="2613025"/>
            <a:ext cx="55562" cy="373063"/>
          </a:xfrm>
          <a:prstGeom prst="rect">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椭圆 52"/>
          <p:cNvSpPr/>
          <p:nvPr/>
        </p:nvSpPr>
        <p:spPr>
          <a:xfrm>
            <a:off x="6846888" y="2560638"/>
            <a:ext cx="188912" cy="188912"/>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矩形 54"/>
          <p:cNvSpPr/>
          <p:nvPr/>
        </p:nvSpPr>
        <p:spPr>
          <a:xfrm>
            <a:off x="6218238" y="2560638"/>
            <a:ext cx="53975" cy="392112"/>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矩形 55"/>
          <p:cNvSpPr/>
          <p:nvPr/>
        </p:nvSpPr>
        <p:spPr>
          <a:xfrm rot="5400000">
            <a:off x="5864226" y="2206625"/>
            <a:ext cx="55562" cy="757237"/>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矩形 56"/>
          <p:cNvSpPr/>
          <p:nvPr/>
        </p:nvSpPr>
        <p:spPr>
          <a:xfrm>
            <a:off x="5513388" y="2228850"/>
            <a:ext cx="55562" cy="371475"/>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椭圆 57"/>
          <p:cNvSpPr/>
          <p:nvPr/>
        </p:nvSpPr>
        <p:spPr>
          <a:xfrm>
            <a:off x="5445125" y="2162175"/>
            <a:ext cx="190500" cy="19050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矩形 58"/>
          <p:cNvSpPr/>
          <p:nvPr/>
        </p:nvSpPr>
        <p:spPr>
          <a:xfrm>
            <a:off x="6218238" y="2198688"/>
            <a:ext cx="53975" cy="360362"/>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9"/>
          <p:cNvSpPr/>
          <p:nvPr/>
        </p:nvSpPr>
        <p:spPr>
          <a:xfrm rot="5400000">
            <a:off x="6678613" y="1749425"/>
            <a:ext cx="55562" cy="954088"/>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矩形 60"/>
          <p:cNvSpPr/>
          <p:nvPr/>
        </p:nvSpPr>
        <p:spPr>
          <a:xfrm>
            <a:off x="7129463" y="1892300"/>
            <a:ext cx="53975" cy="358775"/>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椭圆 61"/>
          <p:cNvSpPr/>
          <p:nvPr/>
        </p:nvSpPr>
        <p:spPr>
          <a:xfrm>
            <a:off x="7058025" y="1808163"/>
            <a:ext cx="190500" cy="188912"/>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矩形 62"/>
          <p:cNvSpPr/>
          <p:nvPr/>
        </p:nvSpPr>
        <p:spPr>
          <a:xfrm>
            <a:off x="6218238" y="1857375"/>
            <a:ext cx="52387" cy="341313"/>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rot="5400000">
            <a:off x="5757863" y="1393825"/>
            <a:ext cx="55562" cy="966788"/>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椭圆 64"/>
          <p:cNvSpPr/>
          <p:nvPr/>
        </p:nvSpPr>
        <p:spPr>
          <a:xfrm>
            <a:off x="6526213" y="4140200"/>
            <a:ext cx="188912" cy="188913"/>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a:xfrm>
            <a:off x="6846888" y="3979863"/>
            <a:ext cx="498475" cy="4984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67" name="椭圆 66"/>
          <p:cNvSpPr/>
          <p:nvPr/>
        </p:nvSpPr>
        <p:spPr>
          <a:xfrm>
            <a:off x="6980238" y="3170238"/>
            <a:ext cx="498475" cy="496887"/>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68" name="椭圆 67"/>
          <p:cNvSpPr/>
          <p:nvPr/>
        </p:nvSpPr>
        <p:spPr>
          <a:xfrm>
            <a:off x="7132638" y="2370138"/>
            <a:ext cx="498475" cy="4984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69" name="椭圆 68"/>
          <p:cNvSpPr/>
          <p:nvPr/>
        </p:nvSpPr>
        <p:spPr>
          <a:xfrm>
            <a:off x="5184775" y="3546475"/>
            <a:ext cx="498475" cy="4984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70" name="椭圆 69"/>
          <p:cNvSpPr/>
          <p:nvPr/>
        </p:nvSpPr>
        <p:spPr>
          <a:xfrm>
            <a:off x="5016500" y="2760663"/>
            <a:ext cx="498475" cy="4984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71" name="椭圆 70"/>
          <p:cNvSpPr/>
          <p:nvPr/>
        </p:nvSpPr>
        <p:spPr>
          <a:xfrm>
            <a:off x="4803775" y="2028825"/>
            <a:ext cx="496888" cy="4984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14380" name="TextBox 63"/>
          <p:cNvSpPr txBox="1">
            <a:spLocks noChangeArrowheads="1"/>
          </p:cNvSpPr>
          <p:nvPr/>
        </p:nvSpPr>
        <p:spPr bwMode="auto">
          <a:xfrm>
            <a:off x="7015163" y="1743075"/>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2</a:t>
            </a:r>
            <a:endParaRPr lang="zh-CN" altLang="en-US" sz="1400" b="1" i="1">
              <a:solidFill>
                <a:srgbClr val="EAE7D4"/>
              </a:solidFill>
              <a:latin typeface="Century Gothic" pitchFamily="34" charset="0"/>
            </a:endParaRPr>
          </a:p>
        </p:txBody>
      </p:sp>
      <p:sp>
        <p:nvSpPr>
          <p:cNvPr id="14381" name="TextBox 64"/>
          <p:cNvSpPr txBox="1">
            <a:spLocks noChangeArrowheads="1"/>
          </p:cNvSpPr>
          <p:nvPr/>
        </p:nvSpPr>
        <p:spPr bwMode="auto">
          <a:xfrm>
            <a:off x="5397500" y="2106613"/>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3</a:t>
            </a:r>
            <a:endParaRPr lang="zh-CN" altLang="en-US" sz="1400" b="1" i="1">
              <a:solidFill>
                <a:srgbClr val="EAE7D4"/>
              </a:solidFill>
              <a:latin typeface="Century Gothic" pitchFamily="34" charset="0"/>
            </a:endParaRPr>
          </a:p>
        </p:txBody>
      </p:sp>
      <p:sp>
        <p:nvSpPr>
          <p:cNvPr id="14382" name="TextBox 65"/>
          <p:cNvSpPr txBox="1">
            <a:spLocks noChangeArrowheads="1"/>
          </p:cNvSpPr>
          <p:nvPr/>
        </p:nvSpPr>
        <p:spPr bwMode="auto">
          <a:xfrm>
            <a:off x="6792913" y="2493963"/>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4</a:t>
            </a:r>
            <a:endParaRPr lang="zh-CN" altLang="en-US" sz="1400" b="1" i="1">
              <a:solidFill>
                <a:srgbClr val="EAE7D4"/>
              </a:solidFill>
              <a:latin typeface="Century Gothic" pitchFamily="34" charset="0"/>
            </a:endParaRPr>
          </a:p>
        </p:txBody>
      </p:sp>
      <p:sp>
        <p:nvSpPr>
          <p:cNvPr id="14383" name="TextBox 66"/>
          <p:cNvSpPr txBox="1">
            <a:spLocks noChangeArrowheads="1"/>
          </p:cNvSpPr>
          <p:nvPr/>
        </p:nvSpPr>
        <p:spPr bwMode="auto">
          <a:xfrm>
            <a:off x="5568950" y="2847975"/>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5</a:t>
            </a:r>
            <a:endParaRPr lang="zh-CN" altLang="en-US" sz="1400" b="1" i="1">
              <a:solidFill>
                <a:srgbClr val="EAE7D4"/>
              </a:solidFill>
              <a:latin typeface="Century Gothic" pitchFamily="34" charset="0"/>
            </a:endParaRPr>
          </a:p>
        </p:txBody>
      </p:sp>
      <p:sp>
        <p:nvSpPr>
          <p:cNvPr id="14384" name="TextBox 67"/>
          <p:cNvSpPr txBox="1">
            <a:spLocks noChangeArrowheads="1"/>
          </p:cNvSpPr>
          <p:nvPr/>
        </p:nvSpPr>
        <p:spPr bwMode="auto">
          <a:xfrm>
            <a:off x="6634163" y="325913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6</a:t>
            </a:r>
            <a:endParaRPr lang="zh-CN" altLang="en-US" sz="1400" b="1" i="1">
              <a:solidFill>
                <a:srgbClr val="EAE7D4"/>
              </a:solidFill>
              <a:latin typeface="Century Gothic" pitchFamily="34" charset="0"/>
            </a:endParaRPr>
          </a:p>
        </p:txBody>
      </p:sp>
      <p:sp>
        <p:nvSpPr>
          <p:cNvPr id="14385" name="TextBox 68"/>
          <p:cNvSpPr txBox="1">
            <a:spLocks noChangeArrowheads="1"/>
          </p:cNvSpPr>
          <p:nvPr/>
        </p:nvSpPr>
        <p:spPr bwMode="auto">
          <a:xfrm>
            <a:off x="5734050" y="364648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7</a:t>
            </a:r>
            <a:endParaRPr lang="zh-CN" altLang="en-US" sz="1400" b="1" i="1">
              <a:solidFill>
                <a:srgbClr val="EAE7D4"/>
              </a:solidFill>
              <a:latin typeface="Century Gothic" pitchFamily="34" charset="0"/>
            </a:endParaRPr>
          </a:p>
        </p:txBody>
      </p:sp>
      <p:sp>
        <p:nvSpPr>
          <p:cNvPr id="14386" name="TextBox 69"/>
          <p:cNvSpPr txBox="1">
            <a:spLocks noChangeArrowheads="1"/>
          </p:cNvSpPr>
          <p:nvPr/>
        </p:nvSpPr>
        <p:spPr bwMode="auto">
          <a:xfrm>
            <a:off x="6480175" y="409098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8</a:t>
            </a:r>
            <a:endParaRPr lang="zh-CN" altLang="en-US" sz="1400" b="1" i="1">
              <a:solidFill>
                <a:srgbClr val="EAE7D4"/>
              </a:solidFill>
              <a:latin typeface="Century Gothic" pitchFamily="34" charset="0"/>
            </a:endParaRPr>
          </a:p>
        </p:txBody>
      </p:sp>
      <p:sp>
        <p:nvSpPr>
          <p:cNvPr id="86" name="矩形 85"/>
          <p:cNvSpPr/>
          <p:nvPr/>
        </p:nvSpPr>
        <p:spPr>
          <a:xfrm>
            <a:off x="5300663" y="1563688"/>
            <a:ext cx="53975" cy="341312"/>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椭圆 86"/>
          <p:cNvSpPr/>
          <p:nvPr/>
        </p:nvSpPr>
        <p:spPr>
          <a:xfrm>
            <a:off x="5230813" y="1452563"/>
            <a:ext cx="190500" cy="188912"/>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椭圆 87"/>
          <p:cNvSpPr/>
          <p:nvPr/>
        </p:nvSpPr>
        <p:spPr>
          <a:xfrm>
            <a:off x="4643438" y="1314450"/>
            <a:ext cx="498475" cy="4984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14390" name="TextBox 62"/>
          <p:cNvSpPr txBox="1">
            <a:spLocks noChangeArrowheads="1"/>
          </p:cNvSpPr>
          <p:nvPr/>
        </p:nvSpPr>
        <p:spPr bwMode="auto">
          <a:xfrm>
            <a:off x="5186363" y="1395413"/>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EAE7D4"/>
                </a:solidFill>
                <a:latin typeface="Century Gothic" pitchFamily="34" charset="0"/>
              </a:rPr>
              <a:t>1</a:t>
            </a:r>
            <a:endParaRPr lang="zh-CN" altLang="en-US" sz="1400" b="1" i="1">
              <a:solidFill>
                <a:srgbClr val="EAE7D4"/>
              </a:solidFill>
              <a:latin typeface="Century Gothic" pitchFamily="34" charset="0"/>
            </a:endParaRPr>
          </a:p>
        </p:txBody>
      </p:sp>
      <p:sp>
        <p:nvSpPr>
          <p:cNvPr id="91" name="椭圆 90"/>
          <p:cNvSpPr/>
          <p:nvPr/>
        </p:nvSpPr>
        <p:spPr>
          <a:xfrm>
            <a:off x="7362825" y="1627188"/>
            <a:ext cx="496888" cy="4984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92" name="矩形 57"/>
          <p:cNvSpPr/>
          <p:nvPr/>
        </p:nvSpPr>
        <p:spPr>
          <a:xfrm rot="18756455" flipV="1">
            <a:off x="4745832" y="1415256"/>
            <a:ext cx="292100" cy="287337"/>
          </a:xfrm>
          <a:custGeom>
            <a:avLst/>
            <a:gdLst/>
            <a:ahLst/>
            <a:cxnLst/>
            <a:rect l="l" t="t" r="r" b="b"/>
            <a:pathLst>
              <a:path w="1256026" h="1240165">
                <a:moveTo>
                  <a:pt x="797561" y="774307"/>
                </a:moveTo>
                <a:cubicBezTo>
                  <a:pt x="710391" y="869079"/>
                  <a:pt x="562897" y="875241"/>
                  <a:pt x="468125" y="788071"/>
                </a:cubicBezTo>
                <a:cubicBezTo>
                  <a:pt x="373353" y="700901"/>
                  <a:pt x="367190" y="553407"/>
                  <a:pt x="454361" y="458635"/>
                </a:cubicBezTo>
                <a:cubicBezTo>
                  <a:pt x="541531" y="363862"/>
                  <a:pt x="689025" y="357700"/>
                  <a:pt x="783797" y="444871"/>
                </a:cubicBezTo>
                <a:cubicBezTo>
                  <a:pt x="878569" y="532041"/>
                  <a:pt x="884732" y="679535"/>
                  <a:pt x="797561" y="774307"/>
                </a:cubicBezTo>
                <a:close/>
                <a:moveTo>
                  <a:pt x="994392" y="1135525"/>
                </a:moveTo>
                <a:lnTo>
                  <a:pt x="1167719" y="947084"/>
                </a:lnTo>
                <a:lnTo>
                  <a:pt x="1080123" y="866514"/>
                </a:lnTo>
                <a:cubicBezTo>
                  <a:pt x="1107087" y="820946"/>
                  <a:pt x="1125062" y="771662"/>
                  <a:pt x="1133534" y="720808"/>
                </a:cubicBezTo>
                <a:lnTo>
                  <a:pt x="1134382" y="730945"/>
                </a:lnTo>
                <a:lnTo>
                  <a:pt x="1256026" y="720763"/>
                </a:lnTo>
                <a:lnTo>
                  <a:pt x="1234669" y="465623"/>
                </a:lnTo>
                <a:lnTo>
                  <a:pt x="1124662" y="474831"/>
                </a:lnTo>
                <a:cubicBezTo>
                  <a:pt x="1110918" y="420204"/>
                  <a:pt x="1086596" y="368135"/>
                  <a:pt x="1052782" y="320977"/>
                </a:cubicBezTo>
                <a:lnTo>
                  <a:pt x="1071045" y="337776"/>
                </a:lnTo>
                <a:lnTo>
                  <a:pt x="1153682" y="247932"/>
                </a:lnTo>
                <a:lnTo>
                  <a:pt x="965241" y="74605"/>
                </a:lnTo>
                <a:lnTo>
                  <a:pt x="882603" y="164449"/>
                </a:lnTo>
                <a:lnTo>
                  <a:pt x="886846" y="168351"/>
                </a:lnTo>
                <a:cubicBezTo>
                  <a:pt x="838997" y="139727"/>
                  <a:pt x="787331" y="120265"/>
                  <a:pt x="733930" y="111164"/>
                </a:cubicBezTo>
                <a:lnTo>
                  <a:pt x="733930" y="0"/>
                </a:lnTo>
                <a:lnTo>
                  <a:pt x="477898" y="0"/>
                </a:lnTo>
                <a:lnTo>
                  <a:pt x="477898" y="122069"/>
                </a:lnTo>
                <a:lnTo>
                  <a:pt x="479228" y="122069"/>
                </a:lnTo>
                <a:cubicBezTo>
                  <a:pt x="430314" y="134595"/>
                  <a:pt x="383751" y="156247"/>
                  <a:pt x="341505" y="186278"/>
                </a:cubicBezTo>
                <a:lnTo>
                  <a:pt x="256622" y="108203"/>
                </a:lnTo>
                <a:lnTo>
                  <a:pt x="83295" y="296645"/>
                </a:lnTo>
                <a:lnTo>
                  <a:pt x="170615" y="376961"/>
                </a:lnTo>
                <a:cubicBezTo>
                  <a:pt x="145463" y="420379"/>
                  <a:pt x="129108" y="467354"/>
                  <a:pt x="121338" y="515693"/>
                </a:cubicBezTo>
                <a:lnTo>
                  <a:pt x="0" y="525850"/>
                </a:lnTo>
                <a:lnTo>
                  <a:pt x="21356" y="780990"/>
                </a:lnTo>
                <a:lnTo>
                  <a:pt x="135757" y="771414"/>
                </a:lnTo>
                <a:cubicBezTo>
                  <a:pt x="148476" y="819475"/>
                  <a:pt x="170286" y="865077"/>
                  <a:pt x="199994" y="906582"/>
                </a:cubicBezTo>
                <a:lnTo>
                  <a:pt x="117970" y="995758"/>
                </a:lnTo>
                <a:lnTo>
                  <a:pt x="306412" y="1169085"/>
                </a:lnTo>
                <a:lnTo>
                  <a:pt x="389049" y="1079241"/>
                </a:lnTo>
                <a:lnTo>
                  <a:pt x="377179" y="1068324"/>
                </a:lnTo>
                <a:cubicBezTo>
                  <a:pt x="420334" y="1093976"/>
                  <a:pt x="466889" y="1111456"/>
                  <a:pt x="515085" y="1119907"/>
                </a:cubicBezTo>
                <a:lnTo>
                  <a:pt x="515085" y="1240165"/>
                </a:lnTo>
                <a:lnTo>
                  <a:pt x="771117" y="1240165"/>
                </a:lnTo>
                <a:lnTo>
                  <a:pt x="771117" y="1118096"/>
                </a:lnTo>
                <a:lnTo>
                  <a:pt x="755010" y="1118096"/>
                </a:lnTo>
                <a:cubicBezTo>
                  <a:pt x="808324" y="1105325"/>
                  <a:pt x="859689" y="1083404"/>
                  <a:pt x="905971" y="1051341"/>
                </a:cubicBezTo>
                <a:lnTo>
                  <a:pt x="904548" y="1052888"/>
                </a:lnTo>
                <a:close/>
              </a:path>
            </a:pathLst>
          </a:cu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4393" name="组合 24"/>
          <p:cNvGrpSpPr>
            <a:grpSpLocks/>
          </p:cNvGrpSpPr>
          <p:nvPr/>
        </p:nvGrpSpPr>
        <p:grpSpPr bwMode="auto">
          <a:xfrm>
            <a:off x="4937125" y="2101850"/>
            <a:ext cx="242888" cy="290513"/>
            <a:chOff x="4444228" y="1871123"/>
            <a:chExt cx="514503" cy="610668"/>
          </a:xfrm>
        </p:grpSpPr>
        <p:sp>
          <p:nvSpPr>
            <p:cNvPr id="94" name="饼形 18"/>
            <p:cNvSpPr/>
            <p:nvPr/>
          </p:nvSpPr>
          <p:spPr>
            <a:xfrm rot="10800000">
              <a:off x="4444228" y="2161441"/>
              <a:ext cx="514503" cy="320350"/>
            </a:xfrm>
            <a:custGeom>
              <a:avLst/>
              <a:gdLst/>
              <a:ahLst/>
              <a:cxnLst/>
              <a:rect l="l" t="t" r="r" b="b"/>
              <a:pathLst>
                <a:path w="879676" h="547035">
                  <a:moveTo>
                    <a:pt x="280059" y="547035"/>
                  </a:moveTo>
                  <a:cubicBezTo>
                    <a:pt x="115999" y="462474"/>
                    <a:pt x="169" y="249649"/>
                    <a:pt x="0" y="534"/>
                  </a:cubicBezTo>
                  <a:lnTo>
                    <a:pt x="439838" y="0"/>
                  </a:lnTo>
                  <a:lnTo>
                    <a:pt x="879676" y="0"/>
                  </a:lnTo>
                  <a:cubicBezTo>
                    <a:pt x="879676" y="235962"/>
                    <a:pt x="775880" y="439509"/>
                    <a:pt x="625196" y="531998"/>
                  </a:cubicBezTo>
                  <a:cubicBezTo>
                    <a:pt x="581563" y="493530"/>
                    <a:pt x="524145" y="470860"/>
                    <a:pt x="461432" y="470860"/>
                  </a:cubicBezTo>
                  <a:cubicBezTo>
                    <a:pt x="390375" y="470860"/>
                    <a:pt x="326116" y="499964"/>
                    <a:pt x="280059" y="547035"/>
                  </a:cubicBezTo>
                  <a:close/>
                </a:path>
              </a:pathLst>
            </a:cu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5" name="椭圆 94"/>
            <p:cNvSpPr/>
            <p:nvPr/>
          </p:nvSpPr>
          <p:spPr>
            <a:xfrm>
              <a:off x="4541749" y="1871123"/>
              <a:ext cx="295923" cy="296992"/>
            </a:xfrm>
            <a:prstGeom prst="ellipse">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6" name="圆角矩形 15"/>
          <p:cNvSpPr/>
          <p:nvPr/>
        </p:nvSpPr>
        <p:spPr>
          <a:xfrm>
            <a:off x="7467600" y="1739900"/>
            <a:ext cx="303213" cy="293688"/>
          </a:xfrm>
          <a:custGeom>
            <a:avLst/>
            <a:gdLst/>
            <a:ahLst/>
            <a:cxnLst/>
            <a:rect l="l" t="t" r="r" b="b"/>
            <a:pathLst>
              <a:path w="1152128" h="1120888">
                <a:moveTo>
                  <a:pt x="177161" y="54740"/>
                </a:moveTo>
                <a:cubicBezTo>
                  <a:pt x="116198" y="54740"/>
                  <a:pt x="66777" y="104161"/>
                  <a:pt x="66777" y="165124"/>
                </a:cubicBezTo>
                <a:lnTo>
                  <a:pt x="66777" y="606644"/>
                </a:lnTo>
                <a:cubicBezTo>
                  <a:pt x="66777" y="667607"/>
                  <a:pt x="116198" y="717028"/>
                  <a:pt x="177161" y="717028"/>
                </a:cubicBezTo>
                <a:lnTo>
                  <a:pt x="974966" y="717028"/>
                </a:lnTo>
                <a:cubicBezTo>
                  <a:pt x="1035929" y="717028"/>
                  <a:pt x="1085350" y="667607"/>
                  <a:pt x="1085350" y="606644"/>
                </a:cubicBezTo>
                <a:lnTo>
                  <a:pt x="1085350" y="165124"/>
                </a:lnTo>
                <a:cubicBezTo>
                  <a:pt x="1085350" y="104161"/>
                  <a:pt x="1035929" y="54740"/>
                  <a:pt x="974966" y="54740"/>
                </a:cubicBezTo>
                <a:close/>
                <a:moveTo>
                  <a:pt x="144019" y="0"/>
                </a:moveTo>
                <a:lnTo>
                  <a:pt x="1008109" y="0"/>
                </a:lnTo>
                <a:cubicBezTo>
                  <a:pt x="1087648" y="0"/>
                  <a:pt x="1152128" y="64480"/>
                  <a:pt x="1152128" y="144019"/>
                </a:cubicBezTo>
                <a:lnTo>
                  <a:pt x="1152128" y="720077"/>
                </a:lnTo>
                <a:cubicBezTo>
                  <a:pt x="1152128" y="799616"/>
                  <a:pt x="1087648" y="864096"/>
                  <a:pt x="1008109" y="864096"/>
                </a:cubicBezTo>
                <a:lnTo>
                  <a:pt x="731291" y="864096"/>
                </a:lnTo>
                <a:lnTo>
                  <a:pt x="731291" y="1048880"/>
                </a:lnTo>
                <a:lnTo>
                  <a:pt x="863305" y="1048880"/>
                </a:lnTo>
                <a:cubicBezTo>
                  <a:pt x="869934" y="1048880"/>
                  <a:pt x="875307" y="1054253"/>
                  <a:pt x="875307" y="1060882"/>
                </a:cubicBezTo>
                <a:lnTo>
                  <a:pt x="875307" y="1108886"/>
                </a:lnTo>
                <a:cubicBezTo>
                  <a:pt x="875307" y="1115515"/>
                  <a:pt x="869934" y="1120888"/>
                  <a:pt x="863305" y="1120888"/>
                </a:cubicBezTo>
                <a:lnTo>
                  <a:pt x="731291" y="1120888"/>
                </a:lnTo>
                <a:lnTo>
                  <a:pt x="443259" y="1120888"/>
                </a:lnTo>
                <a:lnTo>
                  <a:pt x="311245" y="1120888"/>
                </a:lnTo>
                <a:cubicBezTo>
                  <a:pt x="304616" y="1120888"/>
                  <a:pt x="299243" y="1115515"/>
                  <a:pt x="299243" y="1108886"/>
                </a:cubicBezTo>
                <a:lnTo>
                  <a:pt x="299243" y="1060882"/>
                </a:lnTo>
                <a:cubicBezTo>
                  <a:pt x="299243" y="1054253"/>
                  <a:pt x="304616" y="1048880"/>
                  <a:pt x="311245" y="1048880"/>
                </a:cubicBezTo>
                <a:lnTo>
                  <a:pt x="443259" y="1048880"/>
                </a:lnTo>
                <a:lnTo>
                  <a:pt x="443259" y="864096"/>
                </a:lnTo>
                <a:lnTo>
                  <a:pt x="144019" y="864096"/>
                </a:lnTo>
                <a:cubicBezTo>
                  <a:pt x="64480" y="864096"/>
                  <a:pt x="0" y="799616"/>
                  <a:pt x="0" y="720077"/>
                </a:cubicBezTo>
                <a:lnTo>
                  <a:pt x="0" y="144019"/>
                </a:lnTo>
                <a:cubicBezTo>
                  <a:pt x="0" y="64480"/>
                  <a:pt x="64480" y="0"/>
                  <a:pt x="144019" y="0"/>
                </a:cubicBezTo>
                <a:close/>
              </a:path>
            </a:pathLst>
          </a:cu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4395" name="组合 1"/>
          <p:cNvGrpSpPr>
            <a:grpSpLocks/>
          </p:cNvGrpSpPr>
          <p:nvPr/>
        </p:nvGrpSpPr>
        <p:grpSpPr bwMode="auto">
          <a:xfrm>
            <a:off x="5081588" y="2897188"/>
            <a:ext cx="344487" cy="217487"/>
            <a:chOff x="2627908" y="3698082"/>
            <a:chExt cx="719137" cy="454025"/>
          </a:xfrm>
        </p:grpSpPr>
        <p:sp>
          <p:nvSpPr>
            <p:cNvPr id="98" name="圆角矩形标注 97"/>
            <p:cNvSpPr/>
            <p:nvPr/>
          </p:nvSpPr>
          <p:spPr>
            <a:xfrm>
              <a:off x="2627908" y="3790876"/>
              <a:ext cx="503728" cy="361231"/>
            </a:xfrm>
            <a:prstGeom prst="wedgeRoundRectCallout">
              <a:avLst>
                <a:gd name="adj1" fmla="val -27390"/>
                <a:gd name="adj2" fmla="val 72700"/>
                <a:gd name="adj3" fmla="val 16667"/>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标注 98"/>
            <p:cNvSpPr/>
            <p:nvPr/>
          </p:nvSpPr>
          <p:spPr>
            <a:xfrm flipH="1">
              <a:off x="2843317" y="3698082"/>
              <a:ext cx="503728" cy="361231"/>
            </a:xfrm>
            <a:prstGeom prst="wedgeRoundRectCallout">
              <a:avLst>
                <a:gd name="adj1" fmla="val -27390"/>
                <a:gd name="adj2" fmla="val 72700"/>
                <a:gd name="adj3" fmla="val 16667"/>
              </a:avLst>
            </a:prstGeom>
            <a:solidFill>
              <a:srgbClr val="41414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4396" name="组合 2"/>
          <p:cNvGrpSpPr>
            <a:grpSpLocks/>
          </p:cNvGrpSpPr>
          <p:nvPr/>
        </p:nvGrpSpPr>
        <p:grpSpPr bwMode="auto">
          <a:xfrm>
            <a:off x="5278438" y="3649663"/>
            <a:ext cx="327025" cy="295275"/>
            <a:chOff x="2907645" y="4890017"/>
            <a:chExt cx="723900" cy="654050"/>
          </a:xfrm>
        </p:grpSpPr>
        <p:sp>
          <p:nvSpPr>
            <p:cNvPr id="101" name="空心弧 100"/>
            <p:cNvSpPr/>
            <p:nvPr/>
          </p:nvSpPr>
          <p:spPr>
            <a:xfrm rot="1025546">
              <a:off x="2963870" y="4890017"/>
              <a:ext cx="618478" cy="618886"/>
            </a:xfrm>
            <a:prstGeom prst="blockArc">
              <a:avLst>
                <a:gd name="adj1" fmla="val 12518479"/>
                <a:gd name="adj2" fmla="val 21473458"/>
                <a:gd name="adj3" fmla="val 13337"/>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 name="空心弧 101"/>
            <p:cNvSpPr/>
            <p:nvPr/>
          </p:nvSpPr>
          <p:spPr>
            <a:xfrm rot="11700000">
              <a:off x="2956842" y="4925181"/>
              <a:ext cx="618478" cy="618886"/>
            </a:xfrm>
            <a:prstGeom prst="blockArc">
              <a:avLst>
                <a:gd name="adj1" fmla="val 12122733"/>
                <a:gd name="adj2" fmla="val 21473458"/>
                <a:gd name="adj3" fmla="val 13337"/>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3" name="等腰三角形 102"/>
            <p:cNvSpPr/>
            <p:nvPr/>
          </p:nvSpPr>
          <p:spPr>
            <a:xfrm>
              <a:off x="2907645" y="5030673"/>
              <a:ext cx="200301" cy="172302"/>
            </a:xfrm>
            <a:prstGeom prst="triangle">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4" name="等腰三角形 103"/>
            <p:cNvSpPr/>
            <p:nvPr/>
          </p:nvSpPr>
          <p:spPr>
            <a:xfrm flipV="1">
              <a:off x="3431241" y="5213526"/>
              <a:ext cx="200304" cy="172302"/>
            </a:xfrm>
            <a:prstGeom prst="triangle">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4397" name="组合 3"/>
          <p:cNvGrpSpPr>
            <a:grpSpLocks/>
          </p:cNvGrpSpPr>
          <p:nvPr/>
        </p:nvGrpSpPr>
        <p:grpSpPr bwMode="auto">
          <a:xfrm>
            <a:off x="7275513" y="2476500"/>
            <a:ext cx="211137" cy="284163"/>
            <a:chOff x="9693076" y="2501900"/>
            <a:chExt cx="457200" cy="614363"/>
          </a:xfrm>
        </p:grpSpPr>
        <p:sp>
          <p:nvSpPr>
            <p:cNvPr id="106" name="圆角矩形 29"/>
            <p:cNvSpPr/>
            <p:nvPr/>
          </p:nvSpPr>
          <p:spPr>
            <a:xfrm>
              <a:off x="9693076" y="2724993"/>
              <a:ext cx="457200" cy="391270"/>
            </a:xfrm>
            <a:custGeom>
              <a:avLst/>
              <a:gdLst/>
              <a:ahLst/>
              <a:cxnLst/>
              <a:rect l="l" t="t" r="r" b="b"/>
              <a:pathLst>
                <a:path w="457200" h="389683">
                  <a:moveTo>
                    <a:pt x="237694" y="85725"/>
                  </a:moveTo>
                  <a:cubicBezTo>
                    <a:pt x="208761" y="85725"/>
                    <a:pt x="185306" y="109180"/>
                    <a:pt x="185306" y="138113"/>
                  </a:cubicBezTo>
                  <a:cubicBezTo>
                    <a:pt x="185306" y="161878"/>
                    <a:pt x="201131" y="181947"/>
                    <a:pt x="223057" y="187546"/>
                  </a:cubicBezTo>
                  <a:lnTo>
                    <a:pt x="223057" y="272736"/>
                  </a:lnTo>
                  <a:cubicBezTo>
                    <a:pt x="223057" y="276050"/>
                    <a:pt x="225743" y="278736"/>
                    <a:pt x="229057" y="278736"/>
                  </a:cubicBezTo>
                  <a:lnTo>
                    <a:pt x="253057" y="278736"/>
                  </a:lnTo>
                  <a:cubicBezTo>
                    <a:pt x="256371" y="278736"/>
                    <a:pt x="259057" y="276050"/>
                    <a:pt x="259057" y="272736"/>
                  </a:cubicBezTo>
                  <a:lnTo>
                    <a:pt x="259057" y="185729"/>
                  </a:lnTo>
                  <a:cubicBezTo>
                    <a:pt x="277382" y="177728"/>
                    <a:pt x="290082" y="159403"/>
                    <a:pt x="290082" y="138113"/>
                  </a:cubicBezTo>
                  <a:cubicBezTo>
                    <a:pt x="290082" y="109180"/>
                    <a:pt x="266627" y="85725"/>
                    <a:pt x="237694" y="85725"/>
                  </a:cubicBezTo>
                  <a:close/>
                  <a:moveTo>
                    <a:pt x="0" y="0"/>
                  </a:moveTo>
                  <a:lnTo>
                    <a:pt x="457200" y="0"/>
                  </a:lnTo>
                  <a:lnTo>
                    <a:pt x="457200" y="189658"/>
                  </a:lnTo>
                  <a:cubicBezTo>
                    <a:pt x="457200" y="300129"/>
                    <a:pt x="367646" y="389683"/>
                    <a:pt x="257175" y="389683"/>
                  </a:cubicBezTo>
                  <a:lnTo>
                    <a:pt x="200025" y="389683"/>
                  </a:lnTo>
                  <a:cubicBezTo>
                    <a:pt x="89554" y="389683"/>
                    <a:pt x="0" y="300129"/>
                    <a:pt x="0" y="189658"/>
                  </a:cubicBezTo>
                  <a:close/>
                </a:path>
              </a:pathLst>
            </a:cu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7" name="圆角矩形 29"/>
            <p:cNvSpPr/>
            <p:nvPr/>
          </p:nvSpPr>
          <p:spPr>
            <a:xfrm rot="10800000">
              <a:off x="9758389" y="2501900"/>
              <a:ext cx="336885" cy="195636"/>
            </a:xfrm>
            <a:custGeom>
              <a:avLst/>
              <a:gdLst/>
              <a:ahLst/>
              <a:cxnLst/>
              <a:rect l="l" t="t" r="r" b="b"/>
              <a:pathLst>
                <a:path w="457200" h="264639">
                  <a:moveTo>
                    <a:pt x="257175" y="264639"/>
                  </a:moveTo>
                  <a:lnTo>
                    <a:pt x="200025" y="264639"/>
                  </a:lnTo>
                  <a:cubicBezTo>
                    <a:pt x="89554" y="264639"/>
                    <a:pt x="0" y="175085"/>
                    <a:pt x="0" y="64614"/>
                  </a:cubicBezTo>
                  <a:lnTo>
                    <a:pt x="0" y="0"/>
                  </a:lnTo>
                  <a:lnTo>
                    <a:pt x="75497" y="0"/>
                  </a:lnTo>
                  <a:lnTo>
                    <a:pt x="75497" y="56885"/>
                  </a:lnTo>
                  <a:cubicBezTo>
                    <a:pt x="75497" y="129081"/>
                    <a:pt x="134023" y="187607"/>
                    <a:pt x="206220" y="187607"/>
                  </a:cubicBezTo>
                  <a:lnTo>
                    <a:pt x="243569" y="187607"/>
                  </a:lnTo>
                  <a:cubicBezTo>
                    <a:pt x="315765" y="187607"/>
                    <a:pt x="374291" y="129081"/>
                    <a:pt x="374291" y="56885"/>
                  </a:cubicBezTo>
                  <a:lnTo>
                    <a:pt x="374291" y="0"/>
                  </a:lnTo>
                  <a:lnTo>
                    <a:pt x="457200" y="0"/>
                  </a:lnTo>
                  <a:lnTo>
                    <a:pt x="457200" y="64614"/>
                  </a:lnTo>
                  <a:cubicBezTo>
                    <a:pt x="457200" y="175085"/>
                    <a:pt x="367646" y="264639"/>
                    <a:pt x="257175" y="264639"/>
                  </a:cubicBezTo>
                  <a:close/>
                </a:path>
              </a:pathLst>
            </a:cu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8" name="任意多边形 107"/>
          <p:cNvSpPr/>
          <p:nvPr/>
        </p:nvSpPr>
        <p:spPr>
          <a:xfrm>
            <a:off x="7073900" y="3302000"/>
            <a:ext cx="292100" cy="241300"/>
          </a:xfrm>
          <a:custGeom>
            <a:avLst/>
            <a:gdLst>
              <a:gd name="connsiteX0" fmla="*/ 0 w 1202574"/>
              <a:gd name="connsiteY0" fmla="*/ 881149 h 991985"/>
              <a:gd name="connsiteX1" fmla="*/ 437803 w 1202574"/>
              <a:gd name="connsiteY1" fmla="*/ 266007 h 991985"/>
              <a:gd name="connsiteX2" fmla="*/ 737061 w 1202574"/>
              <a:gd name="connsiteY2" fmla="*/ 482138 h 991985"/>
              <a:gd name="connsiteX3" fmla="*/ 942109 w 1202574"/>
              <a:gd name="connsiteY3" fmla="*/ 149629 h 991985"/>
              <a:gd name="connsiteX4" fmla="*/ 847898 w 1202574"/>
              <a:gd name="connsiteY4" fmla="*/ 171796 h 991985"/>
              <a:gd name="connsiteX5" fmla="*/ 919941 w 1202574"/>
              <a:gd name="connsiteY5" fmla="*/ 49876 h 991985"/>
              <a:gd name="connsiteX6" fmla="*/ 1130531 w 1202574"/>
              <a:gd name="connsiteY6" fmla="*/ 0 h 991985"/>
              <a:gd name="connsiteX7" fmla="*/ 1202574 w 1202574"/>
              <a:gd name="connsiteY7" fmla="*/ 232756 h 991985"/>
              <a:gd name="connsiteX8" fmla="*/ 1119447 w 1202574"/>
              <a:gd name="connsiteY8" fmla="*/ 332509 h 991985"/>
              <a:gd name="connsiteX9" fmla="*/ 1091738 w 1202574"/>
              <a:gd name="connsiteY9" fmla="*/ 243840 h 991985"/>
              <a:gd name="connsiteX10" fmla="*/ 786938 w 1202574"/>
              <a:gd name="connsiteY10" fmla="*/ 725978 h 991985"/>
              <a:gd name="connsiteX11" fmla="*/ 471054 w 1202574"/>
              <a:gd name="connsiteY11" fmla="*/ 504305 h 991985"/>
              <a:gd name="connsiteX12" fmla="*/ 121920 w 1202574"/>
              <a:gd name="connsiteY12" fmla="*/ 991985 h 991985"/>
              <a:gd name="connsiteX13" fmla="*/ 0 w 1202574"/>
              <a:gd name="connsiteY13" fmla="*/ 881149 h 991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2574" h="991985">
                <a:moveTo>
                  <a:pt x="0" y="881149"/>
                </a:moveTo>
                <a:lnTo>
                  <a:pt x="437803" y="266007"/>
                </a:lnTo>
                <a:lnTo>
                  <a:pt x="737061" y="482138"/>
                </a:lnTo>
                <a:lnTo>
                  <a:pt x="942109" y="149629"/>
                </a:lnTo>
                <a:lnTo>
                  <a:pt x="847898" y="171796"/>
                </a:lnTo>
                <a:lnTo>
                  <a:pt x="919941" y="49876"/>
                </a:lnTo>
                <a:lnTo>
                  <a:pt x="1130531" y="0"/>
                </a:lnTo>
                <a:lnTo>
                  <a:pt x="1202574" y="232756"/>
                </a:lnTo>
                <a:lnTo>
                  <a:pt x="1119447" y="332509"/>
                </a:lnTo>
                <a:lnTo>
                  <a:pt x="1091738" y="243840"/>
                </a:lnTo>
                <a:lnTo>
                  <a:pt x="786938" y="725978"/>
                </a:lnTo>
                <a:lnTo>
                  <a:pt x="471054" y="504305"/>
                </a:lnTo>
                <a:lnTo>
                  <a:pt x="121920" y="991985"/>
                </a:lnTo>
                <a:lnTo>
                  <a:pt x="0" y="881149"/>
                </a:lnTo>
                <a:close/>
              </a:path>
            </a:pathLst>
          </a:cu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9" name="矩形 25"/>
          <p:cNvSpPr/>
          <p:nvPr/>
        </p:nvSpPr>
        <p:spPr>
          <a:xfrm>
            <a:off x="7031038" y="4073525"/>
            <a:ext cx="166687" cy="312738"/>
          </a:xfrm>
          <a:custGeom>
            <a:avLst/>
            <a:gdLst/>
            <a:ahLst/>
            <a:cxnLst/>
            <a:rect l="l" t="t" r="r" b="b"/>
            <a:pathLst>
              <a:path w="638704" h="1204317">
                <a:moveTo>
                  <a:pt x="366522" y="678506"/>
                </a:moveTo>
                <a:lnTo>
                  <a:pt x="366522" y="941650"/>
                </a:lnTo>
                <a:cubicBezTo>
                  <a:pt x="434113" y="921223"/>
                  <a:pt x="479855" y="862107"/>
                  <a:pt x="475772" y="797978"/>
                </a:cubicBezTo>
                <a:cubicBezTo>
                  <a:pt x="472026" y="739148"/>
                  <a:pt x="427380" y="692306"/>
                  <a:pt x="366522" y="678506"/>
                </a:cubicBezTo>
                <a:close/>
                <a:moveTo>
                  <a:pt x="259725" y="261637"/>
                </a:moveTo>
                <a:cubicBezTo>
                  <a:pt x="199034" y="285540"/>
                  <a:pt x="159106" y="341234"/>
                  <a:pt x="162933" y="401329"/>
                </a:cubicBezTo>
                <a:cubicBezTo>
                  <a:pt x="166419" y="456099"/>
                  <a:pt x="205357" y="500479"/>
                  <a:pt x="259725" y="518042"/>
                </a:cubicBezTo>
                <a:close/>
                <a:moveTo>
                  <a:pt x="259725" y="0"/>
                </a:moveTo>
                <a:lnTo>
                  <a:pt x="366522" y="0"/>
                </a:lnTo>
                <a:lnTo>
                  <a:pt x="366522" y="107371"/>
                </a:lnTo>
                <a:cubicBezTo>
                  <a:pt x="502398" y="115636"/>
                  <a:pt x="615125" y="202806"/>
                  <a:pt x="638704" y="325751"/>
                </a:cubicBezTo>
                <a:lnTo>
                  <a:pt x="480762" y="356042"/>
                </a:lnTo>
                <a:cubicBezTo>
                  <a:pt x="470261" y="301284"/>
                  <a:pt x="424390" y="260718"/>
                  <a:pt x="366522" y="248896"/>
                </a:cubicBezTo>
                <a:lnTo>
                  <a:pt x="366522" y="534004"/>
                </a:lnTo>
                <a:cubicBezTo>
                  <a:pt x="512969" y="546507"/>
                  <a:pt x="627144" y="649262"/>
                  <a:pt x="635657" y="782984"/>
                </a:cubicBezTo>
                <a:cubicBezTo>
                  <a:pt x="644848" y="927332"/>
                  <a:pt x="527817" y="1058979"/>
                  <a:pt x="366522" y="1087871"/>
                </a:cubicBezTo>
                <a:lnTo>
                  <a:pt x="366522" y="1204317"/>
                </a:lnTo>
                <a:lnTo>
                  <a:pt x="259725" y="1204317"/>
                </a:lnTo>
                <a:lnTo>
                  <a:pt x="259725" y="1091589"/>
                </a:lnTo>
                <a:cubicBezTo>
                  <a:pt x="129464" y="1078282"/>
                  <a:pt x="22854" y="992723"/>
                  <a:pt x="0" y="873555"/>
                </a:cubicBezTo>
                <a:lnTo>
                  <a:pt x="157941" y="843265"/>
                </a:lnTo>
                <a:cubicBezTo>
                  <a:pt x="167647" y="893869"/>
                  <a:pt x="207556" y="932351"/>
                  <a:pt x="259725" y="945520"/>
                </a:cubicBezTo>
                <a:lnTo>
                  <a:pt x="259725" y="664608"/>
                </a:lnTo>
                <a:cubicBezTo>
                  <a:pt x="119324" y="646931"/>
                  <a:pt x="11317" y="546242"/>
                  <a:pt x="3046" y="416323"/>
                </a:cubicBezTo>
                <a:cubicBezTo>
                  <a:pt x="-5904" y="275755"/>
                  <a:pt x="104846" y="147230"/>
                  <a:pt x="259725" y="114301"/>
                </a:cubicBezTo>
                <a:close/>
              </a:path>
            </a:pathLst>
          </a:cu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400" name="矩形 6"/>
          <p:cNvSpPr>
            <a:spLocks noChangeArrowheads="1"/>
          </p:cNvSpPr>
          <p:nvPr/>
        </p:nvSpPr>
        <p:spPr bwMode="auto">
          <a:xfrm>
            <a:off x="906463" y="1601788"/>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14401" name="矩形 7"/>
          <p:cNvSpPr>
            <a:spLocks noChangeArrowheads="1"/>
          </p:cNvSpPr>
          <p:nvPr/>
        </p:nvSpPr>
        <p:spPr bwMode="auto">
          <a:xfrm>
            <a:off x="900113" y="1341438"/>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78" name="矩形 6"/>
          <p:cNvSpPr>
            <a:spLocks noChangeArrowheads="1"/>
          </p:cNvSpPr>
          <p:nvPr/>
        </p:nvSpPr>
        <p:spPr bwMode="auto">
          <a:xfrm>
            <a:off x="1116013" y="2638425"/>
            <a:ext cx="2586037"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
        <p:nvSpPr>
          <p:cNvPr id="14403" name="TextBox 10"/>
          <p:cNvSpPr txBox="1">
            <a:spLocks noChangeArrowheads="1"/>
          </p:cNvSpPr>
          <p:nvPr/>
        </p:nvSpPr>
        <p:spPr bwMode="auto">
          <a:xfrm>
            <a:off x="4094163" y="1395413"/>
            <a:ext cx="54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
        <p:nvSpPr>
          <p:cNvPr id="14404" name="TextBox 10"/>
          <p:cNvSpPr txBox="1">
            <a:spLocks noChangeArrowheads="1"/>
          </p:cNvSpPr>
          <p:nvPr/>
        </p:nvSpPr>
        <p:spPr bwMode="auto">
          <a:xfrm>
            <a:off x="4254500" y="2125663"/>
            <a:ext cx="54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
        <p:nvSpPr>
          <p:cNvPr id="14405" name="TextBox 10"/>
          <p:cNvSpPr txBox="1">
            <a:spLocks noChangeArrowheads="1"/>
          </p:cNvSpPr>
          <p:nvPr/>
        </p:nvSpPr>
        <p:spPr bwMode="auto">
          <a:xfrm>
            <a:off x="4448175" y="2851150"/>
            <a:ext cx="550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
        <p:nvSpPr>
          <p:cNvPr id="14406" name="TextBox 10"/>
          <p:cNvSpPr txBox="1">
            <a:spLocks noChangeArrowheads="1"/>
          </p:cNvSpPr>
          <p:nvPr/>
        </p:nvSpPr>
        <p:spPr bwMode="auto">
          <a:xfrm>
            <a:off x="4610100" y="3633788"/>
            <a:ext cx="550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
        <p:nvSpPr>
          <p:cNvPr id="14407" name="TextBox 10"/>
          <p:cNvSpPr txBox="1">
            <a:spLocks noChangeArrowheads="1"/>
          </p:cNvSpPr>
          <p:nvPr/>
        </p:nvSpPr>
        <p:spPr bwMode="auto">
          <a:xfrm>
            <a:off x="7356475" y="4071938"/>
            <a:ext cx="550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
        <p:nvSpPr>
          <p:cNvPr id="14408" name="TextBox 10"/>
          <p:cNvSpPr txBox="1">
            <a:spLocks noChangeArrowheads="1"/>
          </p:cNvSpPr>
          <p:nvPr/>
        </p:nvSpPr>
        <p:spPr bwMode="auto">
          <a:xfrm>
            <a:off x="7488238" y="3268663"/>
            <a:ext cx="54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
        <p:nvSpPr>
          <p:cNvPr id="14409" name="TextBox 10"/>
          <p:cNvSpPr txBox="1">
            <a:spLocks noChangeArrowheads="1"/>
          </p:cNvSpPr>
          <p:nvPr/>
        </p:nvSpPr>
        <p:spPr bwMode="auto">
          <a:xfrm>
            <a:off x="7612063" y="2465388"/>
            <a:ext cx="54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
        <p:nvSpPr>
          <p:cNvPr id="14410" name="TextBox 10"/>
          <p:cNvSpPr txBox="1">
            <a:spLocks noChangeArrowheads="1"/>
          </p:cNvSpPr>
          <p:nvPr/>
        </p:nvSpPr>
        <p:spPr bwMode="auto">
          <a:xfrm>
            <a:off x="7859713" y="1719263"/>
            <a:ext cx="54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a:solidFill>
                  <a:srgbClr val="181715"/>
                </a:solidFill>
                <a:latin typeface="Century Gothic" pitchFamily="34" charset="0"/>
              </a:rPr>
              <a:t>TEXT</a:t>
            </a:r>
            <a:endParaRPr lang="zh-CN" altLang="en-US" sz="14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66"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5367"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圆角矩形 7"/>
          <p:cNvSpPr/>
          <p:nvPr/>
        </p:nvSpPr>
        <p:spPr>
          <a:xfrm rot="20415322">
            <a:off x="747713" y="2557463"/>
            <a:ext cx="4800600" cy="1025525"/>
          </a:xfrm>
          <a:prstGeom prst="roundRect">
            <a:avLst>
              <a:gd name="adj" fmla="val 5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9" name="矩形 8"/>
          <p:cNvSpPr/>
          <p:nvPr/>
        </p:nvSpPr>
        <p:spPr>
          <a:xfrm rot="20424895">
            <a:off x="2057400" y="1782763"/>
            <a:ext cx="1541463" cy="841375"/>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燕尾形 9"/>
          <p:cNvSpPr/>
          <p:nvPr/>
        </p:nvSpPr>
        <p:spPr>
          <a:xfrm rot="20332361">
            <a:off x="1881188" y="3392488"/>
            <a:ext cx="222250" cy="222250"/>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燕尾形 13"/>
          <p:cNvSpPr/>
          <p:nvPr/>
        </p:nvSpPr>
        <p:spPr>
          <a:xfrm rot="20332361">
            <a:off x="3055938" y="2963863"/>
            <a:ext cx="222250" cy="223837"/>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燕尾形 14"/>
          <p:cNvSpPr/>
          <p:nvPr/>
        </p:nvSpPr>
        <p:spPr>
          <a:xfrm rot="20332361">
            <a:off x="4219575" y="2520950"/>
            <a:ext cx="223838" cy="222250"/>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Oval 16"/>
          <p:cNvSpPr>
            <a:spLocks noChangeArrowheads="1"/>
          </p:cNvSpPr>
          <p:nvPr/>
        </p:nvSpPr>
        <p:spPr bwMode="auto">
          <a:xfrm rot="20356471">
            <a:off x="941388" y="3262313"/>
            <a:ext cx="895350" cy="893762"/>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Oval 10"/>
          <p:cNvSpPr>
            <a:spLocks noChangeArrowheads="1"/>
          </p:cNvSpPr>
          <p:nvPr/>
        </p:nvSpPr>
        <p:spPr bwMode="auto">
          <a:xfrm rot="20360774">
            <a:off x="2125663" y="2830513"/>
            <a:ext cx="893762" cy="895350"/>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1" name="Oval 5"/>
          <p:cNvSpPr>
            <a:spLocks noChangeArrowheads="1"/>
          </p:cNvSpPr>
          <p:nvPr/>
        </p:nvSpPr>
        <p:spPr bwMode="auto">
          <a:xfrm rot="20406423">
            <a:off x="3290888" y="2414588"/>
            <a:ext cx="895350" cy="89535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Oval 16"/>
          <p:cNvSpPr>
            <a:spLocks noChangeArrowheads="1"/>
          </p:cNvSpPr>
          <p:nvPr/>
        </p:nvSpPr>
        <p:spPr bwMode="auto">
          <a:xfrm rot="20431672">
            <a:off x="4457700" y="1998663"/>
            <a:ext cx="893763" cy="893762"/>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77" name="矩形 1"/>
          <p:cNvSpPr>
            <a:spLocks noChangeArrowheads="1"/>
          </p:cNvSpPr>
          <p:nvPr/>
        </p:nvSpPr>
        <p:spPr bwMode="auto">
          <a:xfrm>
            <a:off x="1108075" y="3517900"/>
            <a:ext cx="5619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15378" name="矩形 18"/>
          <p:cNvSpPr>
            <a:spLocks noChangeArrowheads="1"/>
          </p:cNvSpPr>
          <p:nvPr/>
        </p:nvSpPr>
        <p:spPr bwMode="auto">
          <a:xfrm>
            <a:off x="2292350" y="3117850"/>
            <a:ext cx="5619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15379" name="矩形 19"/>
          <p:cNvSpPr>
            <a:spLocks noChangeArrowheads="1"/>
          </p:cNvSpPr>
          <p:nvPr/>
        </p:nvSpPr>
        <p:spPr bwMode="auto">
          <a:xfrm>
            <a:off x="3457575" y="2698750"/>
            <a:ext cx="5619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15380" name="矩形 20"/>
          <p:cNvSpPr>
            <a:spLocks noChangeArrowheads="1"/>
          </p:cNvSpPr>
          <p:nvPr/>
        </p:nvSpPr>
        <p:spPr bwMode="auto">
          <a:xfrm>
            <a:off x="4624388" y="2311400"/>
            <a:ext cx="5619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15381" name="矩形 23"/>
          <p:cNvSpPr>
            <a:spLocks noChangeArrowheads="1"/>
          </p:cNvSpPr>
          <p:nvPr/>
        </p:nvSpPr>
        <p:spPr bwMode="auto">
          <a:xfrm rot="-1221859">
            <a:off x="2251075" y="2044700"/>
            <a:ext cx="11509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EAE7D4"/>
                </a:solidFill>
                <a:latin typeface="Century Gothic" pitchFamily="34" charset="0"/>
              </a:rPr>
              <a:t>YOUR TEXT</a:t>
            </a:r>
            <a:endParaRPr lang="zh-CN" altLang="en-US" b="1">
              <a:solidFill>
                <a:srgbClr val="EAE7D4"/>
              </a:solidFill>
              <a:latin typeface="Century Gothic" pitchFamily="34" charset="0"/>
            </a:endParaRPr>
          </a:p>
        </p:txBody>
      </p:sp>
      <p:sp>
        <p:nvSpPr>
          <p:cNvPr id="15382" name="矩形 6"/>
          <p:cNvSpPr>
            <a:spLocks noChangeArrowheads="1"/>
          </p:cNvSpPr>
          <p:nvPr/>
        </p:nvSpPr>
        <p:spPr bwMode="auto">
          <a:xfrm>
            <a:off x="5802313" y="1250950"/>
            <a:ext cx="2825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5383" name="矩形 7"/>
          <p:cNvSpPr>
            <a:spLocks noChangeArrowheads="1"/>
          </p:cNvSpPr>
          <p:nvPr/>
        </p:nvSpPr>
        <p:spPr bwMode="auto">
          <a:xfrm>
            <a:off x="5795963" y="990600"/>
            <a:ext cx="194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15384" name="矩形 12"/>
          <p:cNvSpPr>
            <a:spLocks noChangeArrowheads="1"/>
          </p:cNvSpPr>
          <p:nvPr/>
        </p:nvSpPr>
        <p:spPr bwMode="auto">
          <a:xfrm>
            <a:off x="5795963" y="2266950"/>
            <a:ext cx="28082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5385" name="矩形 13"/>
          <p:cNvSpPr>
            <a:spLocks noChangeArrowheads="1"/>
          </p:cNvSpPr>
          <p:nvPr/>
        </p:nvSpPr>
        <p:spPr bwMode="auto">
          <a:xfrm>
            <a:off x="5802313" y="3130550"/>
            <a:ext cx="2825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90"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6391"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5" name="梯形 84"/>
          <p:cNvSpPr/>
          <p:nvPr/>
        </p:nvSpPr>
        <p:spPr>
          <a:xfrm flipV="1">
            <a:off x="5189538" y="1916113"/>
            <a:ext cx="2817812" cy="328612"/>
          </a:xfrm>
          <a:prstGeom prst="trapezoid">
            <a:avLst>
              <a:gd name="adj" fmla="val 31143"/>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梯形 88"/>
          <p:cNvSpPr/>
          <p:nvPr/>
        </p:nvSpPr>
        <p:spPr>
          <a:xfrm flipV="1">
            <a:off x="5278438" y="2244725"/>
            <a:ext cx="2624137" cy="328613"/>
          </a:xfrm>
          <a:prstGeom prst="trapezoid">
            <a:avLst>
              <a:gd name="adj" fmla="val 31143"/>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梯形 89"/>
          <p:cNvSpPr/>
          <p:nvPr/>
        </p:nvSpPr>
        <p:spPr>
          <a:xfrm flipV="1">
            <a:off x="5397500" y="2568575"/>
            <a:ext cx="2408238" cy="328613"/>
          </a:xfrm>
          <a:prstGeom prst="trapezoid">
            <a:avLst>
              <a:gd name="adj" fmla="val 31143"/>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梯形 92"/>
          <p:cNvSpPr/>
          <p:nvPr/>
        </p:nvSpPr>
        <p:spPr>
          <a:xfrm flipV="1">
            <a:off x="5499100" y="2894013"/>
            <a:ext cx="2198688" cy="328612"/>
          </a:xfrm>
          <a:prstGeom prst="trapezoid">
            <a:avLst>
              <a:gd name="adj" fmla="val 31143"/>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6396" name="组合 96"/>
          <p:cNvGrpSpPr>
            <a:grpSpLocks/>
          </p:cNvGrpSpPr>
          <p:nvPr/>
        </p:nvGrpSpPr>
        <p:grpSpPr bwMode="auto">
          <a:xfrm>
            <a:off x="4716463" y="1635125"/>
            <a:ext cx="2886075" cy="2554288"/>
            <a:chOff x="1450975" y="1571625"/>
            <a:chExt cx="4864100" cy="4305647"/>
          </a:xfrm>
        </p:grpSpPr>
        <p:sp>
          <p:nvSpPr>
            <p:cNvPr id="100" name="圆角矩形 99"/>
            <p:cNvSpPr/>
            <p:nvPr/>
          </p:nvSpPr>
          <p:spPr>
            <a:xfrm>
              <a:off x="1450975" y="1646552"/>
              <a:ext cx="743795" cy="307738"/>
            </a:xfrm>
            <a:prstGeom prst="roundRect">
              <a:avLst>
                <a:gd name="adj" fmla="val 50000"/>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5" name="圆角矩形 104"/>
            <p:cNvSpPr/>
            <p:nvPr/>
          </p:nvSpPr>
          <p:spPr>
            <a:xfrm rot="4368908">
              <a:off x="722927" y="3214701"/>
              <a:ext cx="3601864" cy="315712"/>
            </a:xfrm>
            <a:prstGeom prst="roundRect">
              <a:avLst>
                <a:gd name="adj" fmla="val 50000"/>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0" name="圆角矩形 109"/>
            <p:cNvSpPr/>
            <p:nvPr/>
          </p:nvSpPr>
          <p:spPr>
            <a:xfrm>
              <a:off x="2852949" y="4788149"/>
              <a:ext cx="3462126" cy="313090"/>
            </a:xfrm>
            <a:prstGeom prst="roundRect">
              <a:avLst>
                <a:gd name="adj" fmla="val 50000"/>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1" name="椭圆 110"/>
            <p:cNvSpPr/>
            <p:nvPr/>
          </p:nvSpPr>
          <p:spPr>
            <a:xfrm>
              <a:off x="3302437" y="5093210"/>
              <a:ext cx="783927" cy="784062"/>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2" name="椭圆 111"/>
            <p:cNvSpPr/>
            <p:nvPr/>
          </p:nvSpPr>
          <p:spPr>
            <a:xfrm>
              <a:off x="5004069" y="5093210"/>
              <a:ext cx="783927" cy="784062"/>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3" name="梯形 112"/>
          <p:cNvSpPr/>
          <p:nvPr/>
        </p:nvSpPr>
        <p:spPr>
          <a:xfrm flipV="1">
            <a:off x="5605463" y="3219450"/>
            <a:ext cx="1997075" cy="328613"/>
          </a:xfrm>
          <a:prstGeom prst="trapezoid">
            <a:avLst>
              <a:gd name="adj" fmla="val 31143"/>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98" name="矩形 7"/>
          <p:cNvSpPr>
            <a:spLocks noChangeArrowheads="1"/>
          </p:cNvSpPr>
          <p:nvPr/>
        </p:nvSpPr>
        <p:spPr bwMode="auto">
          <a:xfrm>
            <a:off x="5873750" y="1936750"/>
            <a:ext cx="12255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EAE7D4"/>
                </a:solidFill>
                <a:latin typeface="Century Gothic" pitchFamily="34" charset="0"/>
              </a:rPr>
              <a:t>ADD YOUR TEXT</a:t>
            </a:r>
            <a:endParaRPr lang="zh-CN" altLang="en-US" sz="1400" b="1">
              <a:solidFill>
                <a:srgbClr val="EAE7D4"/>
              </a:solidFill>
              <a:latin typeface="Century Gothic" pitchFamily="34" charset="0"/>
            </a:endParaRPr>
          </a:p>
        </p:txBody>
      </p:sp>
      <p:sp>
        <p:nvSpPr>
          <p:cNvPr id="16399" name="矩形 7"/>
          <p:cNvSpPr>
            <a:spLocks noChangeArrowheads="1"/>
          </p:cNvSpPr>
          <p:nvPr/>
        </p:nvSpPr>
        <p:spPr bwMode="auto">
          <a:xfrm>
            <a:off x="5865813" y="2265363"/>
            <a:ext cx="12255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EAE7D4"/>
                </a:solidFill>
                <a:latin typeface="Century Gothic" pitchFamily="34" charset="0"/>
              </a:rPr>
              <a:t>ADD YOUR TEXT</a:t>
            </a:r>
            <a:endParaRPr lang="zh-CN" altLang="en-US" sz="1400" b="1">
              <a:solidFill>
                <a:srgbClr val="EAE7D4"/>
              </a:solidFill>
              <a:latin typeface="Century Gothic" pitchFamily="34" charset="0"/>
            </a:endParaRPr>
          </a:p>
        </p:txBody>
      </p:sp>
      <p:sp>
        <p:nvSpPr>
          <p:cNvPr id="16400" name="矩形 7"/>
          <p:cNvSpPr>
            <a:spLocks noChangeArrowheads="1"/>
          </p:cNvSpPr>
          <p:nvPr/>
        </p:nvSpPr>
        <p:spPr bwMode="auto">
          <a:xfrm>
            <a:off x="5865813" y="2598738"/>
            <a:ext cx="12255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EAE7D4"/>
                </a:solidFill>
                <a:latin typeface="Century Gothic" pitchFamily="34" charset="0"/>
              </a:rPr>
              <a:t>ADD YOUR TEXT</a:t>
            </a:r>
            <a:endParaRPr lang="zh-CN" altLang="en-US" sz="1400" b="1">
              <a:solidFill>
                <a:srgbClr val="EAE7D4"/>
              </a:solidFill>
              <a:latin typeface="Century Gothic" pitchFamily="34" charset="0"/>
            </a:endParaRPr>
          </a:p>
        </p:txBody>
      </p:sp>
      <p:sp>
        <p:nvSpPr>
          <p:cNvPr id="16401" name="矩形 7"/>
          <p:cNvSpPr>
            <a:spLocks noChangeArrowheads="1"/>
          </p:cNvSpPr>
          <p:nvPr/>
        </p:nvSpPr>
        <p:spPr bwMode="auto">
          <a:xfrm>
            <a:off x="5865813" y="2924175"/>
            <a:ext cx="12255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EAE7D4"/>
                </a:solidFill>
                <a:latin typeface="Century Gothic" pitchFamily="34" charset="0"/>
              </a:rPr>
              <a:t>ADD YOUR TEXT</a:t>
            </a:r>
            <a:endParaRPr lang="zh-CN" altLang="en-US" sz="1400" b="1">
              <a:solidFill>
                <a:srgbClr val="EAE7D4"/>
              </a:solidFill>
              <a:latin typeface="Century Gothic" pitchFamily="34" charset="0"/>
            </a:endParaRPr>
          </a:p>
        </p:txBody>
      </p:sp>
      <p:sp>
        <p:nvSpPr>
          <p:cNvPr id="16402" name="矩形 7"/>
          <p:cNvSpPr>
            <a:spLocks noChangeArrowheads="1"/>
          </p:cNvSpPr>
          <p:nvPr/>
        </p:nvSpPr>
        <p:spPr bwMode="auto">
          <a:xfrm>
            <a:off x="5865813" y="3249613"/>
            <a:ext cx="12255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EAE7D4"/>
                </a:solidFill>
                <a:latin typeface="Century Gothic" pitchFamily="34" charset="0"/>
              </a:rPr>
              <a:t>ADD YOUR TEXT</a:t>
            </a:r>
            <a:endParaRPr lang="zh-CN" altLang="en-US" sz="1400" b="1">
              <a:solidFill>
                <a:srgbClr val="EAE7D4"/>
              </a:solidFill>
              <a:latin typeface="Century Gothic" pitchFamily="34" charset="0"/>
            </a:endParaRPr>
          </a:p>
        </p:txBody>
      </p:sp>
      <p:sp>
        <p:nvSpPr>
          <p:cNvPr id="16403" name="矩形 6"/>
          <p:cNvSpPr>
            <a:spLocks noChangeArrowheads="1"/>
          </p:cNvSpPr>
          <p:nvPr/>
        </p:nvSpPr>
        <p:spPr bwMode="auto">
          <a:xfrm>
            <a:off x="906463" y="1601788"/>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16404" name="矩形 7"/>
          <p:cNvSpPr>
            <a:spLocks noChangeArrowheads="1"/>
          </p:cNvSpPr>
          <p:nvPr/>
        </p:nvSpPr>
        <p:spPr bwMode="auto">
          <a:xfrm>
            <a:off x="900113" y="1341438"/>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27" name="矩形 6"/>
          <p:cNvSpPr>
            <a:spLocks noChangeArrowheads="1"/>
          </p:cNvSpPr>
          <p:nvPr/>
        </p:nvSpPr>
        <p:spPr bwMode="auto">
          <a:xfrm>
            <a:off x="1116013" y="2638425"/>
            <a:ext cx="2586037"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41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7415"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28" name="矩形 12"/>
          <p:cNvSpPr/>
          <p:nvPr/>
        </p:nvSpPr>
        <p:spPr bwMode="auto">
          <a:xfrm rot="2965058">
            <a:off x="2305844" y="1315244"/>
            <a:ext cx="134938" cy="2406650"/>
          </a:xfrm>
          <a:custGeom>
            <a:avLst/>
            <a:gdLst>
              <a:gd name="connsiteX0" fmla="*/ 0 w 49433"/>
              <a:gd name="connsiteY0" fmla="*/ 0 h 3410384"/>
              <a:gd name="connsiteX1" fmla="*/ 49433 w 49433"/>
              <a:gd name="connsiteY1" fmla="*/ 0 h 3410384"/>
              <a:gd name="connsiteX2" fmla="*/ 49433 w 49433"/>
              <a:gd name="connsiteY2" fmla="*/ 3410384 h 3410384"/>
              <a:gd name="connsiteX3" fmla="*/ 0 w 49433"/>
              <a:gd name="connsiteY3" fmla="*/ 3410384 h 3410384"/>
              <a:gd name="connsiteX4" fmla="*/ 0 w 49433"/>
              <a:gd name="connsiteY4" fmla="*/ 0 h 3410384"/>
              <a:gd name="connsiteX0" fmla="*/ 0 w 199090"/>
              <a:gd name="connsiteY0" fmla="*/ 46935 h 3410384"/>
              <a:gd name="connsiteX1" fmla="*/ 199090 w 199090"/>
              <a:gd name="connsiteY1" fmla="*/ 0 h 3410384"/>
              <a:gd name="connsiteX2" fmla="*/ 199090 w 199090"/>
              <a:gd name="connsiteY2" fmla="*/ 3410384 h 3410384"/>
              <a:gd name="connsiteX3" fmla="*/ 149657 w 199090"/>
              <a:gd name="connsiteY3" fmla="*/ 3410384 h 3410384"/>
              <a:gd name="connsiteX4" fmla="*/ 0 w 199090"/>
              <a:gd name="connsiteY4" fmla="*/ 46935 h 3410384"/>
              <a:gd name="connsiteX0" fmla="*/ 0 w 199090"/>
              <a:gd name="connsiteY0" fmla="*/ 18629 h 3382078"/>
              <a:gd name="connsiteX1" fmla="*/ 36203 w 199090"/>
              <a:gd name="connsiteY1" fmla="*/ 0 h 3382078"/>
              <a:gd name="connsiteX2" fmla="*/ 199090 w 199090"/>
              <a:gd name="connsiteY2" fmla="*/ 3382078 h 3382078"/>
              <a:gd name="connsiteX3" fmla="*/ 149657 w 199090"/>
              <a:gd name="connsiteY3" fmla="*/ 3382078 h 3382078"/>
              <a:gd name="connsiteX4" fmla="*/ 0 w 199090"/>
              <a:gd name="connsiteY4" fmla="*/ 18629 h 3382078"/>
              <a:gd name="connsiteX0" fmla="*/ 0 w 199090"/>
              <a:gd name="connsiteY0" fmla="*/ 0 h 3363449"/>
              <a:gd name="connsiteX1" fmla="*/ 38013 w 199090"/>
              <a:gd name="connsiteY1" fmla="*/ 4813 h 3363449"/>
              <a:gd name="connsiteX2" fmla="*/ 199090 w 199090"/>
              <a:gd name="connsiteY2" fmla="*/ 3363449 h 3363449"/>
              <a:gd name="connsiteX3" fmla="*/ 149657 w 199090"/>
              <a:gd name="connsiteY3" fmla="*/ 3363449 h 3363449"/>
              <a:gd name="connsiteX4" fmla="*/ 0 w 199090"/>
              <a:gd name="connsiteY4" fmla="*/ 0 h 3363449"/>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15840"/>
              <a:gd name="connsiteY0" fmla="*/ 6606 h 3370055"/>
              <a:gd name="connsiteX1" fmla="*/ 33202 w 215840"/>
              <a:gd name="connsiteY1" fmla="*/ 0 h 3370055"/>
              <a:gd name="connsiteX2" fmla="*/ 199090 w 215840"/>
              <a:gd name="connsiteY2" fmla="*/ 3370055 h 3370055"/>
              <a:gd name="connsiteX3" fmla="*/ 149657 w 215840"/>
              <a:gd name="connsiteY3" fmla="*/ 3370055 h 3370055"/>
              <a:gd name="connsiteX4" fmla="*/ 0 w 215840"/>
              <a:gd name="connsiteY4" fmla="*/ 6606 h 3370055"/>
              <a:gd name="connsiteX0" fmla="*/ 0 w 199790"/>
              <a:gd name="connsiteY0" fmla="*/ 6606 h 3370055"/>
              <a:gd name="connsiteX1" fmla="*/ 33202 w 199790"/>
              <a:gd name="connsiteY1" fmla="*/ 0 h 3370055"/>
              <a:gd name="connsiteX2" fmla="*/ 199090 w 199790"/>
              <a:gd name="connsiteY2" fmla="*/ 3370055 h 3370055"/>
              <a:gd name="connsiteX3" fmla="*/ 149657 w 199790"/>
              <a:gd name="connsiteY3" fmla="*/ 3370055 h 3370055"/>
              <a:gd name="connsiteX4" fmla="*/ 0 w 1997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87671"/>
              <a:gd name="connsiteY0" fmla="*/ 1793 h 3370055"/>
              <a:gd name="connsiteX1" fmla="*/ 21783 w 187671"/>
              <a:gd name="connsiteY1" fmla="*/ 0 h 3370055"/>
              <a:gd name="connsiteX2" fmla="*/ 187671 w 187671"/>
              <a:gd name="connsiteY2" fmla="*/ 3370055 h 3370055"/>
              <a:gd name="connsiteX3" fmla="*/ 138238 w 187671"/>
              <a:gd name="connsiteY3" fmla="*/ 3370055 h 3370055"/>
              <a:gd name="connsiteX4" fmla="*/ 0 w 187671"/>
              <a:gd name="connsiteY4" fmla="*/ 1793 h 3370055"/>
              <a:gd name="connsiteX0" fmla="*/ 0 w 187671"/>
              <a:gd name="connsiteY0" fmla="*/ 1793 h 3370055"/>
              <a:gd name="connsiteX1" fmla="*/ 21783 w 187671"/>
              <a:gd name="connsiteY1" fmla="*/ 0 h 3370055"/>
              <a:gd name="connsiteX2" fmla="*/ 187671 w 187671"/>
              <a:gd name="connsiteY2" fmla="*/ 3370055 h 3370055"/>
              <a:gd name="connsiteX3" fmla="*/ 138238 w 187671"/>
              <a:gd name="connsiteY3" fmla="*/ 3370055 h 3370055"/>
              <a:gd name="connsiteX4" fmla="*/ 0 w 187671"/>
              <a:gd name="connsiteY4" fmla="*/ 1793 h 3370055"/>
              <a:gd name="connsiteX0" fmla="*/ 0 w 187671"/>
              <a:gd name="connsiteY0" fmla="*/ 1793 h 3370055"/>
              <a:gd name="connsiteX1" fmla="*/ 21783 w 187671"/>
              <a:gd name="connsiteY1" fmla="*/ 0 h 3370055"/>
              <a:gd name="connsiteX2" fmla="*/ 187671 w 187671"/>
              <a:gd name="connsiteY2" fmla="*/ 3370055 h 3370055"/>
              <a:gd name="connsiteX3" fmla="*/ 138238 w 187671"/>
              <a:gd name="connsiteY3" fmla="*/ 3370055 h 3370055"/>
              <a:gd name="connsiteX4" fmla="*/ 0 w 187671"/>
              <a:gd name="connsiteY4" fmla="*/ 1793 h 337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71" h="3370055">
                <a:moveTo>
                  <a:pt x="0" y="1793"/>
                </a:moveTo>
                <a:lnTo>
                  <a:pt x="21783" y="0"/>
                </a:lnTo>
                <a:cubicBezTo>
                  <a:pt x="176280" y="1186433"/>
                  <a:pt x="180350" y="1901059"/>
                  <a:pt x="187671" y="3370055"/>
                </a:cubicBezTo>
                <a:lnTo>
                  <a:pt x="138238" y="3370055"/>
                </a:lnTo>
                <a:cubicBezTo>
                  <a:pt x="169359" y="1822100"/>
                  <a:pt x="75523" y="488180"/>
                  <a:pt x="0" y="1793"/>
                </a:cubicBezTo>
                <a:close/>
              </a:path>
            </a:pathLst>
          </a:custGeom>
          <a:gradFill flip="none" rotWithShape="1">
            <a:gsLst>
              <a:gs pos="0">
                <a:schemeClr val="bg1">
                  <a:lumMod val="75000"/>
                </a:schemeClr>
              </a:gs>
              <a:gs pos="100000">
                <a:schemeClr val="bg1">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28"/>
          <p:cNvSpPr/>
          <p:nvPr/>
        </p:nvSpPr>
        <p:spPr bwMode="auto">
          <a:xfrm rot="3078564">
            <a:off x="1276350" y="3281363"/>
            <a:ext cx="76200" cy="400050"/>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bwMode="auto">
          <a:xfrm>
            <a:off x="1147513" y="3268414"/>
            <a:ext cx="389159" cy="284515"/>
          </a:xfrm>
          <a:custGeom>
            <a:avLst/>
            <a:gdLst>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6355 w 525050"/>
              <a:gd name="connsiteY0" fmla="*/ 352926 h 352926"/>
              <a:gd name="connsiteX1" fmla="*/ 145386 w 525050"/>
              <a:gd name="connsiteY1" fmla="*/ 96252 h 352926"/>
              <a:gd name="connsiteX2" fmla="*/ 300460 w 525050"/>
              <a:gd name="connsiteY2" fmla="*/ 32084 h 352926"/>
              <a:gd name="connsiteX3" fmla="*/ 525050 w 525050"/>
              <a:gd name="connsiteY3" fmla="*/ 272715 h 352926"/>
              <a:gd name="connsiteX4" fmla="*/ 471576 w 525050"/>
              <a:gd name="connsiteY4" fmla="*/ 74863 h 352926"/>
              <a:gd name="connsiteX5" fmla="*/ 295113 w 525050"/>
              <a:gd name="connsiteY5" fmla="*/ 0 h 352926"/>
              <a:gd name="connsiteX6" fmla="*/ 118650 w 525050"/>
              <a:gd name="connsiteY6" fmla="*/ 53473 h 352926"/>
              <a:gd name="connsiteX7" fmla="*/ 17050 w 525050"/>
              <a:gd name="connsiteY7" fmla="*/ 181810 h 352926"/>
              <a:gd name="connsiteX8" fmla="*/ 6355 w 525050"/>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33344"/>
              <a:gd name="connsiteY0" fmla="*/ 352926 h 352926"/>
              <a:gd name="connsiteX1" fmla="*/ 148649 w 533344"/>
              <a:gd name="connsiteY1" fmla="*/ 96252 h 352926"/>
              <a:gd name="connsiteX2" fmla="*/ 303723 w 533344"/>
              <a:gd name="connsiteY2" fmla="*/ 32084 h 352926"/>
              <a:gd name="connsiteX3" fmla="*/ 528313 w 533344"/>
              <a:gd name="connsiteY3" fmla="*/ 272715 h 352926"/>
              <a:gd name="connsiteX4" fmla="*/ 474839 w 533344"/>
              <a:gd name="connsiteY4" fmla="*/ 74863 h 352926"/>
              <a:gd name="connsiteX5" fmla="*/ 298376 w 533344"/>
              <a:gd name="connsiteY5" fmla="*/ 0 h 352926"/>
              <a:gd name="connsiteX6" fmla="*/ 121913 w 533344"/>
              <a:gd name="connsiteY6" fmla="*/ 53473 h 352926"/>
              <a:gd name="connsiteX7" fmla="*/ 20313 w 533344"/>
              <a:gd name="connsiteY7" fmla="*/ 181810 h 352926"/>
              <a:gd name="connsiteX8" fmla="*/ 9618 w 533344"/>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33344"/>
              <a:gd name="connsiteY0" fmla="*/ 352926 h 352926"/>
              <a:gd name="connsiteX1" fmla="*/ 148649 w 533344"/>
              <a:gd name="connsiteY1" fmla="*/ 96252 h 352926"/>
              <a:gd name="connsiteX2" fmla="*/ 303723 w 533344"/>
              <a:gd name="connsiteY2" fmla="*/ 32084 h 352926"/>
              <a:gd name="connsiteX3" fmla="*/ 528313 w 533344"/>
              <a:gd name="connsiteY3" fmla="*/ 272715 h 352926"/>
              <a:gd name="connsiteX4" fmla="*/ 474839 w 533344"/>
              <a:gd name="connsiteY4" fmla="*/ 74863 h 352926"/>
              <a:gd name="connsiteX5" fmla="*/ 298376 w 533344"/>
              <a:gd name="connsiteY5" fmla="*/ 0 h 352926"/>
              <a:gd name="connsiteX6" fmla="*/ 121913 w 533344"/>
              <a:gd name="connsiteY6" fmla="*/ 53473 h 352926"/>
              <a:gd name="connsiteX7" fmla="*/ 20313 w 533344"/>
              <a:gd name="connsiteY7" fmla="*/ 181810 h 352926"/>
              <a:gd name="connsiteX8" fmla="*/ 9618 w 533344"/>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2613 w 528313"/>
              <a:gd name="connsiteY1" fmla="*/ 84181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6743 w 525438"/>
              <a:gd name="connsiteY0" fmla="*/ 352926 h 352926"/>
              <a:gd name="connsiteX1" fmla="*/ 139738 w 525438"/>
              <a:gd name="connsiteY1" fmla="*/ 84181 h 352926"/>
              <a:gd name="connsiteX2" fmla="*/ 300848 w 525438"/>
              <a:gd name="connsiteY2" fmla="*/ 32084 h 352926"/>
              <a:gd name="connsiteX3" fmla="*/ 525438 w 525438"/>
              <a:gd name="connsiteY3" fmla="*/ 272715 h 352926"/>
              <a:gd name="connsiteX4" fmla="*/ 471964 w 525438"/>
              <a:gd name="connsiteY4" fmla="*/ 74863 h 352926"/>
              <a:gd name="connsiteX5" fmla="*/ 295501 w 525438"/>
              <a:gd name="connsiteY5" fmla="*/ 0 h 352926"/>
              <a:gd name="connsiteX6" fmla="*/ 119038 w 525438"/>
              <a:gd name="connsiteY6" fmla="*/ 53473 h 352926"/>
              <a:gd name="connsiteX7" fmla="*/ 29510 w 525438"/>
              <a:gd name="connsiteY7" fmla="*/ 190864 h 352926"/>
              <a:gd name="connsiteX8" fmla="*/ 6743 w 525438"/>
              <a:gd name="connsiteY8" fmla="*/ 352926 h 352926"/>
              <a:gd name="connsiteX0" fmla="*/ 6743 w 525438"/>
              <a:gd name="connsiteY0" fmla="*/ 352926 h 352926"/>
              <a:gd name="connsiteX1" fmla="*/ 139738 w 525438"/>
              <a:gd name="connsiteY1" fmla="*/ 84181 h 352926"/>
              <a:gd name="connsiteX2" fmla="*/ 300848 w 525438"/>
              <a:gd name="connsiteY2" fmla="*/ 32084 h 352926"/>
              <a:gd name="connsiteX3" fmla="*/ 525438 w 525438"/>
              <a:gd name="connsiteY3" fmla="*/ 272715 h 352926"/>
              <a:gd name="connsiteX4" fmla="*/ 471964 w 525438"/>
              <a:gd name="connsiteY4" fmla="*/ 74863 h 352926"/>
              <a:gd name="connsiteX5" fmla="*/ 295501 w 525438"/>
              <a:gd name="connsiteY5" fmla="*/ 0 h 352926"/>
              <a:gd name="connsiteX6" fmla="*/ 128092 w 525438"/>
              <a:gd name="connsiteY6" fmla="*/ 62526 h 352926"/>
              <a:gd name="connsiteX7" fmla="*/ 29510 w 525438"/>
              <a:gd name="connsiteY7" fmla="*/ 190864 h 352926"/>
              <a:gd name="connsiteX8" fmla="*/ 6743 w 525438"/>
              <a:gd name="connsiteY8" fmla="*/ 352926 h 352926"/>
              <a:gd name="connsiteX0" fmla="*/ 6743 w 525438"/>
              <a:gd name="connsiteY0" fmla="*/ 352926 h 352926"/>
              <a:gd name="connsiteX1" fmla="*/ 139738 w 525438"/>
              <a:gd name="connsiteY1" fmla="*/ 84181 h 352926"/>
              <a:gd name="connsiteX2" fmla="*/ 300848 w 525438"/>
              <a:gd name="connsiteY2" fmla="*/ 32084 h 352926"/>
              <a:gd name="connsiteX3" fmla="*/ 525438 w 525438"/>
              <a:gd name="connsiteY3" fmla="*/ 272715 h 352926"/>
              <a:gd name="connsiteX4" fmla="*/ 471964 w 525438"/>
              <a:gd name="connsiteY4" fmla="*/ 74863 h 352926"/>
              <a:gd name="connsiteX5" fmla="*/ 295501 w 525438"/>
              <a:gd name="connsiteY5" fmla="*/ 0 h 352926"/>
              <a:gd name="connsiteX6" fmla="*/ 128092 w 525438"/>
              <a:gd name="connsiteY6" fmla="*/ 62526 h 352926"/>
              <a:gd name="connsiteX7" fmla="*/ 29510 w 525438"/>
              <a:gd name="connsiteY7" fmla="*/ 190864 h 352926"/>
              <a:gd name="connsiteX8" fmla="*/ 6743 w 525438"/>
              <a:gd name="connsiteY8" fmla="*/ 352926 h 352926"/>
              <a:gd name="connsiteX0" fmla="*/ 4913 w 523608"/>
              <a:gd name="connsiteY0" fmla="*/ 352926 h 352926"/>
              <a:gd name="connsiteX1" fmla="*/ 137908 w 523608"/>
              <a:gd name="connsiteY1" fmla="*/ 84181 h 352926"/>
              <a:gd name="connsiteX2" fmla="*/ 299018 w 523608"/>
              <a:gd name="connsiteY2" fmla="*/ 32084 h 352926"/>
              <a:gd name="connsiteX3" fmla="*/ 523608 w 523608"/>
              <a:gd name="connsiteY3" fmla="*/ 272715 h 352926"/>
              <a:gd name="connsiteX4" fmla="*/ 470134 w 523608"/>
              <a:gd name="connsiteY4" fmla="*/ 74863 h 352926"/>
              <a:gd name="connsiteX5" fmla="*/ 293671 w 523608"/>
              <a:gd name="connsiteY5" fmla="*/ 0 h 352926"/>
              <a:gd name="connsiteX6" fmla="*/ 126262 w 523608"/>
              <a:gd name="connsiteY6" fmla="*/ 62526 h 352926"/>
              <a:gd name="connsiteX7" fmla="*/ 27680 w 523608"/>
              <a:gd name="connsiteY7" fmla="*/ 190864 h 352926"/>
              <a:gd name="connsiteX8" fmla="*/ 4913 w 523608"/>
              <a:gd name="connsiteY8" fmla="*/ 352926 h 352926"/>
              <a:gd name="connsiteX0" fmla="*/ 6294 w 524989"/>
              <a:gd name="connsiteY0" fmla="*/ 352926 h 352926"/>
              <a:gd name="connsiteX1" fmla="*/ 139289 w 524989"/>
              <a:gd name="connsiteY1" fmla="*/ 84181 h 352926"/>
              <a:gd name="connsiteX2" fmla="*/ 300399 w 524989"/>
              <a:gd name="connsiteY2" fmla="*/ 32084 h 352926"/>
              <a:gd name="connsiteX3" fmla="*/ 524989 w 524989"/>
              <a:gd name="connsiteY3" fmla="*/ 272715 h 352926"/>
              <a:gd name="connsiteX4" fmla="*/ 471515 w 524989"/>
              <a:gd name="connsiteY4" fmla="*/ 74863 h 352926"/>
              <a:gd name="connsiteX5" fmla="*/ 295052 w 524989"/>
              <a:gd name="connsiteY5" fmla="*/ 0 h 352926"/>
              <a:gd name="connsiteX6" fmla="*/ 127643 w 524989"/>
              <a:gd name="connsiteY6" fmla="*/ 62526 h 352926"/>
              <a:gd name="connsiteX7" fmla="*/ 29061 w 524989"/>
              <a:gd name="connsiteY7" fmla="*/ 190864 h 352926"/>
              <a:gd name="connsiteX8" fmla="*/ 6294 w 5249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4047 w 522742"/>
              <a:gd name="connsiteY0" fmla="*/ 352926 h 352926"/>
              <a:gd name="connsiteX1" fmla="*/ 137042 w 522742"/>
              <a:gd name="connsiteY1" fmla="*/ 84181 h 352926"/>
              <a:gd name="connsiteX2" fmla="*/ 298152 w 522742"/>
              <a:gd name="connsiteY2" fmla="*/ 32084 h 352926"/>
              <a:gd name="connsiteX3" fmla="*/ 522742 w 522742"/>
              <a:gd name="connsiteY3" fmla="*/ 272715 h 352926"/>
              <a:gd name="connsiteX4" fmla="*/ 469268 w 522742"/>
              <a:gd name="connsiteY4" fmla="*/ 74863 h 352926"/>
              <a:gd name="connsiteX5" fmla="*/ 292805 w 522742"/>
              <a:gd name="connsiteY5" fmla="*/ 0 h 352926"/>
              <a:gd name="connsiteX6" fmla="*/ 125396 w 522742"/>
              <a:gd name="connsiteY6" fmla="*/ 62526 h 352926"/>
              <a:gd name="connsiteX7" fmla="*/ 17760 w 522742"/>
              <a:gd name="connsiteY7" fmla="*/ 202935 h 352926"/>
              <a:gd name="connsiteX8" fmla="*/ 4047 w 522742"/>
              <a:gd name="connsiteY8" fmla="*/ 352926 h 352926"/>
              <a:gd name="connsiteX0" fmla="*/ 7824 w 516187"/>
              <a:gd name="connsiteY0" fmla="*/ 389089 h 389089"/>
              <a:gd name="connsiteX1" fmla="*/ 130487 w 516187"/>
              <a:gd name="connsiteY1" fmla="*/ 84181 h 389089"/>
              <a:gd name="connsiteX2" fmla="*/ 291597 w 516187"/>
              <a:gd name="connsiteY2" fmla="*/ 32084 h 389089"/>
              <a:gd name="connsiteX3" fmla="*/ 516187 w 516187"/>
              <a:gd name="connsiteY3" fmla="*/ 272715 h 389089"/>
              <a:gd name="connsiteX4" fmla="*/ 462713 w 516187"/>
              <a:gd name="connsiteY4" fmla="*/ 74863 h 389089"/>
              <a:gd name="connsiteX5" fmla="*/ 286250 w 516187"/>
              <a:gd name="connsiteY5" fmla="*/ 0 h 389089"/>
              <a:gd name="connsiteX6" fmla="*/ 118841 w 516187"/>
              <a:gd name="connsiteY6" fmla="*/ 62526 h 389089"/>
              <a:gd name="connsiteX7" fmla="*/ 11205 w 516187"/>
              <a:gd name="connsiteY7" fmla="*/ 202935 h 389089"/>
              <a:gd name="connsiteX8" fmla="*/ 7824 w 516187"/>
              <a:gd name="connsiteY8" fmla="*/ 389089 h 389089"/>
              <a:gd name="connsiteX0" fmla="*/ 7824 w 516187"/>
              <a:gd name="connsiteY0" fmla="*/ 389089 h 389089"/>
              <a:gd name="connsiteX1" fmla="*/ 130487 w 516187"/>
              <a:gd name="connsiteY1" fmla="*/ 84181 h 389089"/>
              <a:gd name="connsiteX2" fmla="*/ 291597 w 516187"/>
              <a:gd name="connsiteY2" fmla="*/ 32084 h 389089"/>
              <a:gd name="connsiteX3" fmla="*/ 516187 w 516187"/>
              <a:gd name="connsiteY3" fmla="*/ 272715 h 389089"/>
              <a:gd name="connsiteX4" fmla="*/ 462713 w 516187"/>
              <a:gd name="connsiteY4" fmla="*/ 74863 h 389089"/>
              <a:gd name="connsiteX5" fmla="*/ 286250 w 516187"/>
              <a:gd name="connsiteY5" fmla="*/ 0 h 389089"/>
              <a:gd name="connsiteX6" fmla="*/ 118841 w 516187"/>
              <a:gd name="connsiteY6" fmla="*/ 62526 h 389089"/>
              <a:gd name="connsiteX7" fmla="*/ 11205 w 516187"/>
              <a:gd name="connsiteY7" fmla="*/ 202935 h 389089"/>
              <a:gd name="connsiteX8" fmla="*/ 7824 w 516187"/>
              <a:gd name="connsiteY8" fmla="*/ 389089 h 389089"/>
              <a:gd name="connsiteX0" fmla="*/ 5257 w 513620"/>
              <a:gd name="connsiteY0" fmla="*/ 389089 h 389089"/>
              <a:gd name="connsiteX1" fmla="*/ 127920 w 513620"/>
              <a:gd name="connsiteY1" fmla="*/ 84181 h 389089"/>
              <a:gd name="connsiteX2" fmla="*/ 289030 w 513620"/>
              <a:gd name="connsiteY2" fmla="*/ 32084 h 389089"/>
              <a:gd name="connsiteX3" fmla="*/ 513620 w 513620"/>
              <a:gd name="connsiteY3" fmla="*/ 272715 h 389089"/>
              <a:gd name="connsiteX4" fmla="*/ 460146 w 513620"/>
              <a:gd name="connsiteY4" fmla="*/ 74863 h 389089"/>
              <a:gd name="connsiteX5" fmla="*/ 283683 w 513620"/>
              <a:gd name="connsiteY5" fmla="*/ 0 h 389089"/>
              <a:gd name="connsiteX6" fmla="*/ 116274 w 513620"/>
              <a:gd name="connsiteY6" fmla="*/ 62526 h 389089"/>
              <a:gd name="connsiteX7" fmla="*/ 14673 w 513620"/>
              <a:gd name="connsiteY7" fmla="*/ 193881 h 389089"/>
              <a:gd name="connsiteX8" fmla="*/ 5257 w 513620"/>
              <a:gd name="connsiteY8" fmla="*/ 389089 h 389089"/>
              <a:gd name="connsiteX0" fmla="*/ 18352 w 526715"/>
              <a:gd name="connsiteY0" fmla="*/ 389089 h 389089"/>
              <a:gd name="connsiteX1" fmla="*/ 141015 w 526715"/>
              <a:gd name="connsiteY1" fmla="*/ 84181 h 389089"/>
              <a:gd name="connsiteX2" fmla="*/ 302125 w 526715"/>
              <a:gd name="connsiteY2" fmla="*/ 32084 h 389089"/>
              <a:gd name="connsiteX3" fmla="*/ 526715 w 526715"/>
              <a:gd name="connsiteY3" fmla="*/ 272715 h 389089"/>
              <a:gd name="connsiteX4" fmla="*/ 473241 w 526715"/>
              <a:gd name="connsiteY4" fmla="*/ 74863 h 389089"/>
              <a:gd name="connsiteX5" fmla="*/ 296778 w 526715"/>
              <a:gd name="connsiteY5" fmla="*/ 0 h 389089"/>
              <a:gd name="connsiteX6" fmla="*/ 129369 w 526715"/>
              <a:gd name="connsiteY6" fmla="*/ 62526 h 389089"/>
              <a:gd name="connsiteX7" fmla="*/ 6428 w 526715"/>
              <a:gd name="connsiteY7" fmla="*/ 199978 h 389089"/>
              <a:gd name="connsiteX8" fmla="*/ 18352 w 526715"/>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3126 w 531489"/>
              <a:gd name="connsiteY0" fmla="*/ 389089 h 389089"/>
              <a:gd name="connsiteX1" fmla="*/ 145789 w 531489"/>
              <a:gd name="connsiteY1" fmla="*/ 84181 h 389089"/>
              <a:gd name="connsiteX2" fmla="*/ 306899 w 531489"/>
              <a:gd name="connsiteY2" fmla="*/ 32084 h 389089"/>
              <a:gd name="connsiteX3" fmla="*/ 531489 w 531489"/>
              <a:gd name="connsiteY3" fmla="*/ 272715 h 389089"/>
              <a:gd name="connsiteX4" fmla="*/ 478015 w 531489"/>
              <a:gd name="connsiteY4" fmla="*/ 74863 h 389089"/>
              <a:gd name="connsiteX5" fmla="*/ 301552 w 531489"/>
              <a:gd name="connsiteY5" fmla="*/ 0 h 389089"/>
              <a:gd name="connsiteX6" fmla="*/ 134143 w 531489"/>
              <a:gd name="connsiteY6" fmla="*/ 62526 h 389089"/>
              <a:gd name="connsiteX7" fmla="*/ 8153 w 531489"/>
              <a:gd name="connsiteY7" fmla="*/ 221318 h 389089"/>
              <a:gd name="connsiteX8" fmla="*/ 23126 w 531489"/>
              <a:gd name="connsiteY8" fmla="*/ 389089 h 389089"/>
              <a:gd name="connsiteX0" fmla="*/ 23126 w 531489"/>
              <a:gd name="connsiteY0" fmla="*/ 389089 h 389089"/>
              <a:gd name="connsiteX1" fmla="*/ 145789 w 531489"/>
              <a:gd name="connsiteY1" fmla="*/ 84181 h 389089"/>
              <a:gd name="connsiteX2" fmla="*/ 306899 w 531489"/>
              <a:gd name="connsiteY2" fmla="*/ 32084 h 389089"/>
              <a:gd name="connsiteX3" fmla="*/ 531489 w 531489"/>
              <a:gd name="connsiteY3" fmla="*/ 272715 h 389089"/>
              <a:gd name="connsiteX4" fmla="*/ 478015 w 531489"/>
              <a:gd name="connsiteY4" fmla="*/ 74863 h 389089"/>
              <a:gd name="connsiteX5" fmla="*/ 301552 w 531489"/>
              <a:gd name="connsiteY5" fmla="*/ 0 h 389089"/>
              <a:gd name="connsiteX6" fmla="*/ 134143 w 531489"/>
              <a:gd name="connsiteY6" fmla="*/ 62526 h 389089"/>
              <a:gd name="connsiteX7" fmla="*/ 8153 w 531489"/>
              <a:gd name="connsiteY7" fmla="*/ 221318 h 389089"/>
              <a:gd name="connsiteX8" fmla="*/ 23126 w 531489"/>
              <a:gd name="connsiteY8" fmla="*/ 389089 h 389089"/>
              <a:gd name="connsiteX0" fmla="*/ 23126 w 531489"/>
              <a:gd name="connsiteY0" fmla="*/ 389089 h 389089"/>
              <a:gd name="connsiteX1" fmla="*/ 145789 w 531489"/>
              <a:gd name="connsiteY1" fmla="*/ 84181 h 389089"/>
              <a:gd name="connsiteX2" fmla="*/ 306899 w 531489"/>
              <a:gd name="connsiteY2" fmla="*/ 32084 h 389089"/>
              <a:gd name="connsiteX3" fmla="*/ 531489 w 531489"/>
              <a:gd name="connsiteY3" fmla="*/ 272715 h 389089"/>
              <a:gd name="connsiteX4" fmla="*/ 478015 w 531489"/>
              <a:gd name="connsiteY4" fmla="*/ 74863 h 389089"/>
              <a:gd name="connsiteX5" fmla="*/ 301552 w 531489"/>
              <a:gd name="connsiteY5" fmla="*/ 0 h 389089"/>
              <a:gd name="connsiteX6" fmla="*/ 134143 w 531489"/>
              <a:gd name="connsiteY6" fmla="*/ 62526 h 389089"/>
              <a:gd name="connsiteX7" fmla="*/ 8153 w 531489"/>
              <a:gd name="connsiteY7" fmla="*/ 221318 h 389089"/>
              <a:gd name="connsiteX8" fmla="*/ 23126 w 531489"/>
              <a:gd name="connsiteY8" fmla="*/ 389089 h 389089"/>
              <a:gd name="connsiteX0" fmla="*/ 23126 w 540634"/>
              <a:gd name="connsiteY0" fmla="*/ 389089 h 389089"/>
              <a:gd name="connsiteX1" fmla="*/ 145789 w 540634"/>
              <a:gd name="connsiteY1" fmla="*/ 84181 h 389089"/>
              <a:gd name="connsiteX2" fmla="*/ 306899 w 540634"/>
              <a:gd name="connsiteY2" fmla="*/ 32084 h 389089"/>
              <a:gd name="connsiteX3" fmla="*/ 540634 w 540634"/>
              <a:gd name="connsiteY3" fmla="*/ 318443 h 389089"/>
              <a:gd name="connsiteX4" fmla="*/ 478015 w 540634"/>
              <a:gd name="connsiteY4" fmla="*/ 74863 h 389089"/>
              <a:gd name="connsiteX5" fmla="*/ 301552 w 540634"/>
              <a:gd name="connsiteY5" fmla="*/ 0 h 389089"/>
              <a:gd name="connsiteX6" fmla="*/ 134143 w 540634"/>
              <a:gd name="connsiteY6" fmla="*/ 62526 h 389089"/>
              <a:gd name="connsiteX7" fmla="*/ 8153 w 540634"/>
              <a:gd name="connsiteY7" fmla="*/ 221318 h 389089"/>
              <a:gd name="connsiteX8" fmla="*/ 23126 w 540634"/>
              <a:gd name="connsiteY8" fmla="*/ 389089 h 389089"/>
              <a:gd name="connsiteX0" fmla="*/ 23126 w 540634"/>
              <a:gd name="connsiteY0" fmla="*/ 389089 h 389089"/>
              <a:gd name="connsiteX1" fmla="*/ 145789 w 540634"/>
              <a:gd name="connsiteY1" fmla="*/ 84181 h 389089"/>
              <a:gd name="connsiteX2" fmla="*/ 306899 w 540634"/>
              <a:gd name="connsiteY2" fmla="*/ 32084 h 389089"/>
              <a:gd name="connsiteX3" fmla="*/ 540634 w 540634"/>
              <a:gd name="connsiteY3" fmla="*/ 318443 h 389089"/>
              <a:gd name="connsiteX4" fmla="*/ 478015 w 540634"/>
              <a:gd name="connsiteY4" fmla="*/ 74863 h 389089"/>
              <a:gd name="connsiteX5" fmla="*/ 301552 w 540634"/>
              <a:gd name="connsiteY5" fmla="*/ 0 h 389089"/>
              <a:gd name="connsiteX6" fmla="*/ 134143 w 540634"/>
              <a:gd name="connsiteY6" fmla="*/ 62526 h 389089"/>
              <a:gd name="connsiteX7" fmla="*/ 8153 w 540634"/>
              <a:gd name="connsiteY7" fmla="*/ 221318 h 389089"/>
              <a:gd name="connsiteX8" fmla="*/ 23126 w 540634"/>
              <a:gd name="connsiteY8" fmla="*/ 389089 h 389089"/>
              <a:gd name="connsiteX0" fmla="*/ 23126 w 542654"/>
              <a:gd name="connsiteY0" fmla="*/ 389089 h 389089"/>
              <a:gd name="connsiteX1" fmla="*/ 145789 w 542654"/>
              <a:gd name="connsiteY1" fmla="*/ 84181 h 389089"/>
              <a:gd name="connsiteX2" fmla="*/ 306899 w 542654"/>
              <a:gd name="connsiteY2" fmla="*/ 32084 h 389089"/>
              <a:gd name="connsiteX3" fmla="*/ 540634 w 542654"/>
              <a:gd name="connsiteY3" fmla="*/ 318443 h 389089"/>
              <a:gd name="connsiteX4" fmla="*/ 478015 w 542654"/>
              <a:gd name="connsiteY4" fmla="*/ 74863 h 389089"/>
              <a:gd name="connsiteX5" fmla="*/ 301552 w 542654"/>
              <a:gd name="connsiteY5" fmla="*/ 0 h 389089"/>
              <a:gd name="connsiteX6" fmla="*/ 134143 w 542654"/>
              <a:gd name="connsiteY6" fmla="*/ 62526 h 389089"/>
              <a:gd name="connsiteX7" fmla="*/ 8153 w 542654"/>
              <a:gd name="connsiteY7" fmla="*/ 221318 h 389089"/>
              <a:gd name="connsiteX8" fmla="*/ 23126 w 542654"/>
              <a:gd name="connsiteY8" fmla="*/ 389089 h 389089"/>
              <a:gd name="connsiteX0" fmla="*/ 17713 w 537241"/>
              <a:gd name="connsiteY0" fmla="*/ 389089 h 389089"/>
              <a:gd name="connsiteX1" fmla="*/ 140376 w 537241"/>
              <a:gd name="connsiteY1" fmla="*/ 84181 h 389089"/>
              <a:gd name="connsiteX2" fmla="*/ 301486 w 537241"/>
              <a:gd name="connsiteY2" fmla="*/ 32084 h 389089"/>
              <a:gd name="connsiteX3" fmla="*/ 535221 w 537241"/>
              <a:gd name="connsiteY3" fmla="*/ 318443 h 389089"/>
              <a:gd name="connsiteX4" fmla="*/ 472602 w 537241"/>
              <a:gd name="connsiteY4" fmla="*/ 74863 h 389089"/>
              <a:gd name="connsiteX5" fmla="*/ 296139 w 537241"/>
              <a:gd name="connsiteY5" fmla="*/ 0 h 389089"/>
              <a:gd name="connsiteX6" fmla="*/ 128730 w 537241"/>
              <a:gd name="connsiteY6" fmla="*/ 62526 h 389089"/>
              <a:gd name="connsiteX7" fmla="*/ 2740 w 537241"/>
              <a:gd name="connsiteY7" fmla="*/ 221318 h 389089"/>
              <a:gd name="connsiteX8" fmla="*/ 17713 w 537241"/>
              <a:gd name="connsiteY8" fmla="*/ 389089 h 389089"/>
              <a:gd name="connsiteX0" fmla="*/ 17713 w 537241"/>
              <a:gd name="connsiteY0" fmla="*/ 389089 h 389089"/>
              <a:gd name="connsiteX1" fmla="*/ 140376 w 537241"/>
              <a:gd name="connsiteY1" fmla="*/ 84181 h 389089"/>
              <a:gd name="connsiteX2" fmla="*/ 301486 w 537241"/>
              <a:gd name="connsiteY2" fmla="*/ 32084 h 389089"/>
              <a:gd name="connsiteX3" fmla="*/ 535221 w 537241"/>
              <a:gd name="connsiteY3" fmla="*/ 318443 h 389089"/>
              <a:gd name="connsiteX4" fmla="*/ 472602 w 537241"/>
              <a:gd name="connsiteY4" fmla="*/ 74863 h 389089"/>
              <a:gd name="connsiteX5" fmla="*/ 296139 w 537241"/>
              <a:gd name="connsiteY5" fmla="*/ 0 h 389089"/>
              <a:gd name="connsiteX6" fmla="*/ 128730 w 537241"/>
              <a:gd name="connsiteY6" fmla="*/ 62526 h 389089"/>
              <a:gd name="connsiteX7" fmla="*/ 2740 w 537241"/>
              <a:gd name="connsiteY7" fmla="*/ 221318 h 389089"/>
              <a:gd name="connsiteX8" fmla="*/ 17713 w 537241"/>
              <a:gd name="connsiteY8" fmla="*/ 389089 h 389089"/>
              <a:gd name="connsiteX0" fmla="*/ 13954 w 533482"/>
              <a:gd name="connsiteY0" fmla="*/ 389089 h 389089"/>
              <a:gd name="connsiteX1" fmla="*/ 136617 w 533482"/>
              <a:gd name="connsiteY1" fmla="*/ 84181 h 389089"/>
              <a:gd name="connsiteX2" fmla="*/ 297727 w 533482"/>
              <a:gd name="connsiteY2" fmla="*/ 32084 h 389089"/>
              <a:gd name="connsiteX3" fmla="*/ 531462 w 533482"/>
              <a:gd name="connsiteY3" fmla="*/ 318443 h 389089"/>
              <a:gd name="connsiteX4" fmla="*/ 468843 w 533482"/>
              <a:gd name="connsiteY4" fmla="*/ 74863 h 389089"/>
              <a:gd name="connsiteX5" fmla="*/ 292380 w 533482"/>
              <a:gd name="connsiteY5" fmla="*/ 0 h 389089"/>
              <a:gd name="connsiteX6" fmla="*/ 124971 w 533482"/>
              <a:gd name="connsiteY6" fmla="*/ 62526 h 389089"/>
              <a:gd name="connsiteX7" fmla="*/ 5078 w 533482"/>
              <a:gd name="connsiteY7" fmla="*/ 227415 h 389089"/>
              <a:gd name="connsiteX8" fmla="*/ 13954 w 533482"/>
              <a:gd name="connsiteY8" fmla="*/ 389089 h 389089"/>
              <a:gd name="connsiteX0" fmla="*/ 28149 w 547677"/>
              <a:gd name="connsiteY0" fmla="*/ 389089 h 389089"/>
              <a:gd name="connsiteX1" fmla="*/ 150812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39166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50812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39166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50812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7168 w 546696"/>
              <a:gd name="connsiteY0" fmla="*/ 389089 h 389089"/>
              <a:gd name="connsiteX1" fmla="*/ 134588 w 546696"/>
              <a:gd name="connsiteY1" fmla="*/ 84181 h 389089"/>
              <a:gd name="connsiteX2" fmla="*/ 310941 w 546696"/>
              <a:gd name="connsiteY2" fmla="*/ 32084 h 389089"/>
              <a:gd name="connsiteX3" fmla="*/ 544676 w 546696"/>
              <a:gd name="connsiteY3" fmla="*/ 318443 h 389089"/>
              <a:gd name="connsiteX4" fmla="*/ 482057 w 546696"/>
              <a:gd name="connsiteY4" fmla="*/ 74863 h 389089"/>
              <a:gd name="connsiteX5" fmla="*/ 305594 w 546696"/>
              <a:gd name="connsiteY5" fmla="*/ 0 h 389089"/>
              <a:gd name="connsiteX6" fmla="*/ 113797 w 546696"/>
              <a:gd name="connsiteY6" fmla="*/ 62526 h 389089"/>
              <a:gd name="connsiteX7" fmla="*/ 0 w 546696"/>
              <a:gd name="connsiteY7" fmla="*/ 230463 h 389089"/>
              <a:gd name="connsiteX8" fmla="*/ 27168 w 546696"/>
              <a:gd name="connsiteY8" fmla="*/ 389089 h 389089"/>
              <a:gd name="connsiteX0" fmla="*/ 27168 w 546696"/>
              <a:gd name="connsiteY0" fmla="*/ 395186 h 395186"/>
              <a:gd name="connsiteX1" fmla="*/ 134588 w 546696"/>
              <a:gd name="connsiteY1" fmla="*/ 90278 h 395186"/>
              <a:gd name="connsiteX2" fmla="*/ 310941 w 546696"/>
              <a:gd name="connsiteY2" fmla="*/ 38181 h 395186"/>
              <a:gd name="connsiteX3" fmla="*/ 544676 w 546696"/>
              <a:gd name="connsiteY3" fmla="*/ 324540 h 395186"/>
              <a:gd name="connsiteX4" fmla="*/ 482057 w 546696"/>
              <a:gd name="connsiteY4" fmla="*/ 80960 h 395186"/>
              <a:gd name="connsiteX5" fmla="*/ 299497 w 546696"/>
              <a:gd name="connsiteY5" fmla="*/ 0 h 395186"/>
              <a:gd name="connsiteX6" fmla="*/ 113797 w 546696"/>
              <a:gd name="connsiteY6" fmla="*/ 68623 h 395186"/>
              <a:gd name="connsiteX7" fmla="*/ 0 w 546696"/>
              <a:gd name="connsiteY7" fmla="*/ 236560 h 395186"/>
              <a:gd name="connsiteX8" fmla="*/ 27168 w 546696"/>
              <a:gd name="connsiteY8" fmla="*/ 395186 h 395186"/>
              <a:gd name="connsiteX0" fmla="*/ 27168 w 546696"/>
              <a:gd name="connsiteY0" fmla="*/ 395186 h 395186"/>
              <a:gd name="connsiteX1" fmla="*/ 134588 w 546696"/>
              <a:gd name="connsiteY1" fmla="*/ 90278 h 395186"/>
              <a:gd name="connsiteX2" fmla="*/ 301795 w 546696"/>
              <a:gd name="connsiteY2" fmla="*/ 22939 h 395186"/>
              <a:gd name="connsiteX3" fmla="*/ 544676 w 546696"/>
              <a:gd name="connsiteY3" fmla="*/ 324540 h 395186"/>
              <a:gd name="connsiteX4" fmla="*/ 482057 w 546696"/>
              <a:gd name="connsiteY4" fmla="*/ 80960 h 395186"/>
              <a:gd name="connsiteX5" fmla="*/ 299497 w 546696"/>
              <a:gd name="connsiteY5" fmla="*/ 0 h 395186"/>
              <a:gd name="connsiteX6" fmla="*/ 113797 w 546696"/>
              <a:gd name="connsiteY6" fmla="*/ 68623 h 395186"/>
              <a:gd name="connsiteX7" fmla="*/ 0 w 546696"/>
              <a:gd name="connsiteY7" fmla="*/ 236560 h 395186"/>
              <a:gd name="connsiteX8" fmla="*/ 27168 w 546696"/>
              <a:gd name="connsiteY8" fmla="*/ 395186 h 395186"/>
              <a:gd name="connsiteX0" fmla="*/ 27168 w 546696"/>
              <a:gd name="connsiteY0" fmla="*/ 395186 h 395186"/>
              <a:gd name="connsiteX1" fmla="*/ 131539 w 546696"/>
              <a:gd name="connsiteY1" fmla="*/ 78084 h 395186"/>
              <a:gd name="connsiteX2" fmla="*/ 301795 w 546696"/>
              <a:gd name="connsiteY2" fmla="*/ 22939 h 395186"/>
              <a:gd name="connsiteX3" fmla="*/ 544676 w 546696"/>
              <a:gd name="connsiteY3" fmla="*/ 324540 h 395186"/>
              <a:gd name="connsiteX4" fmla="*/ 482057 w 546696"/>
              <a:gd name="connsiteY4" fmla="*/ 80960 h 395186"/>
              <a:gd name="connsiteX5" fmla="*/ 299497 w 546696"/>
              <a:gd name="connsiteY5" fmla="*/ 0 h 395186"/>
              <a:gd name="connsiteX6" fmla="*/ 113797 w 546696"/>
              <a:gd name="connsiteY6" fmla="*/ 68623 h 395186"/>
              <a:gd name="connsiteX7" fmla="*/ 0 w 546696"/>
              <a:gd name="connsiteY7" fmla="*/ 236560 h 395186"/>
              <a:gd name="connsiteX8" fmla="*/ 27168 w 546696"/>
              <a:gd name="connsiteY8" fmla="*/ 395186 h 395186"/>
              <a:gd name="connsiteX0" fmla="*/ 18023 w 537551"/>
              <a:gd name="connsiteY0" fmla="*/ 395186 h 395186"/>
              <a:gd name="connsiteX1" fmla="*/ 122394 w 537551"/>
              <a:gd name="connsiteY1" fmla="*/ 78084 h 395186"/>
              <a:gd name="connsiteX2" fmla="*/ 292650 w 537551"/>
              <a:gd name="connsiteY2" fmla="*/ 22939 h 395186"/>
              <a:gd name="connsiteX3" fmla="*/ 535531 w 537551"/>
              <a:gd name="connsiteY3" fmla="*/ 324540 h 395186"/>
              <a:gd name="connsiteX4" fmla="*/ 472912 w 537551"/>
              <a:gd name="connsiteY4" fmla="*/ 80960 h 395186"/>
              <a:gd name="connsiteX5" fmla="*/ 290352 w 537551"/>
              <a:gd name="connsiteY5" fmla="*/ 0 h 395186"/>
              <a:gd name="connsiteX6" fmla="*/ 104652 w 537551"/>
              <a:gd name="connsiteY6" fmla="*/ 68623 h 395186"/>
              <a:gd name="connsiteX7" fmla="*/ 0 w 537551"/>
              <a:gd name="connsiteY7" fmla="*/ 236560 h 395186"/>
              <a:gd name="connsiteX8" fmla="*/ 18023 w 537551"/>
              <a:gd name="connsiteY8" fmla="*/ 395186 h 395186"/>
              <a:gd name="connsiteX0" fmla="*/ 18023 w 537551"/>
              <a:gd name="connsiteY0" fmla="*/ 398234 h 398234"/>
              <a:gd name="connsiteX1" fmla="*/ 122394 w 537551"/>
              <a:gd name="connsiteY1" fmla="*/ 81132 h 398234"/>
              <a:gd name="connsiteX2" fmla="*/ 292650 w 537551"/>
              <a:gd name="connsiteY2" fmla="*/ 25987 h 398234"/>
              <a:gd name="connsiteX3" fmla="*/ 535531 w 537551"/>
              <a:gd name="connsiteY3" fmla="*/ 327588 h 398234"/>
              <a:gd name="connsiteX4" fmla="*/ 472912 w 537551"/>
              <a:gd name="connsiteY4" fmla="*/ 84008 h 398234"/>
              <a:gd name="connsiteX5" fmla="*/ 287303 w 537551"/>
              <a:gd name="connsiteY5" fmla="*/ 0 h 398234"/>
              <a:gd name="connsiteX6" fmla="*/ 104652 w 537551"/>
              <a:gd name="connsiteY6" fmla="*/ 71671 h 398234"/>
              <a:gd name="connsiteX7" fmla="*/ 0 w 537551"/>
              <a:gd name="connsiteY7" fmla="*/ 239608 h 398234"/>
              <a:gd name="connsiteX8" fmla="*/ 18023 w 537551"/>
              <a:gd name="connsiteY8" fmla="*/ 398234 h 398234"/>
              <a:gd name="connsiteX0" fmla="*/ 18023 w 537551"/>
              <a:gd name="connsiteY0" fmla="*/ 398234 h 398234"/>
              <a:gd name="connsiteX1" fmla="*/ 122394 w 537551"/>
              <a:gd name="connsiteY1" fmla="*/ 81132 h 398234"/>
              <a:gd name="connsiteX2" fmla="*/ 292650 w 537551"/>
              <a:gd name="connsiteY2" fmla="*/ 25987 h 398234"/>
              <a:gd name="connsiteX3" fmla="*/ 535531 w 537551"/>
              <a:gd name="connsiteY3" fmla="*/ 327588 h 398234"/>
              <a:gd name="connsiteX4" fmla="*/ 472912 w 537551"/>
              <a:gd name="connsiteY4" fmla="*/ 84008 h 398234"/>
              <a:gd name="connsiteX5" fmla="*/ 287303 w 537551"/>
              <a:gd name="connsiteY5" fmla="*/ 0 h 398234"/>
              <a:gd name="connsiteX6" fmla="*/ 95507 w 537551"/>
              <a:gd name="connsiteY6" fmla="*/ 71671 h 398234"/>
              <a:gd name="connsiteX7" fmla="*/ 0 w 537551"/>
              <a:gd name="connsiteY7" fmla="*/ 239608 h 398234"/>
              <a:gd name="connsiteX8" fmla="*/ 18023 w 537551"/>
              <a:gd name="connsiteY8" fmla="*/ 398234 h 398234"/>
              <a:gd name="connsiteX0" fmla="*/ 21071 w 540599"/>
              <a:gd name="connsiteY0" fmla="*/ 398234 h 398234"/>
              <a:gd name="connsiteX1" fmla="*/ 125442 w 540599"/>
              <a:gd name="connsiteY1" fmla="*/ 81132 h 398234"/>
              <a:gd name="connsiteX2" fmla="*/ 295698 w 540599"/>
              <a:gd name="connsiteY2" fmla="*/ 25987 h 398234"/>
              <a:gd name="connsiteX3" fmla="*/ 538579 w 540599"/>
              <a:gd name="connsiteY3" fmla="*/ 327588 h 398234"/>
              <a:gd name="connsiteX4" fmla="*/ 475960 w 540599"/>
              <a:gd name="connsiteY4" fmla="*/ 84008 h 398234"/>
              <a:gd name="connsiteX5" fmla="*/ 290351 w 540599"/>
              <a:gd name="connsiteY5" fmla="*/ 0 h 398234"/>
              <a:gd name="connsiteX6" fmla="*/ 98555 w 540599"/>
              <a:gd name="connsiteY6" fmla="*/ 71671 h 398234"/>
              <a:gd name="connsiteX7" fmla="*/ 0 w 540599"/>
              <a:gd name="connsiteY7" fmla="*/ 236559 h 398234"/>
              <a:gd name="connsiteX8" fmla="*/ 21071 w 540599"/>
              <a:gd name="connsiteY8" fmla="*/ 398234 h 398234"/>
              <a:gd name="connsiteX0" fmla="*/ 25168 w 544696"/>
              <a:gd name="connsiteY0" fmla="*/ 398234 h 398234"/>
              <a:gd name="connsiteX1" fmla="*/ 129539 w 544696"/>
              <a:gd name="connsiteY1" fmla="*/ 81132 h 398234"/>
              <a:gd name="connsiteX2" fmla="*/ 299795 w 544696"/>
              <a:gd name="connsiteY2" fmla="*/ 25987 h 398234"/>
              <a:gd name="connsiteX3" fmla="*/ 542676 w 544696"/>
              <a:gd name="connsiteY3" fmla="*/ 327588 h 398234"/>
              <a:gd name="connsiteX4" fmla="*/ 480057 w 544696"/>
              <a:gd name="connsiteY4" fmla="*/ 84008 h 398234"/>
              <a:gd name="connsiteX5" fmla="*/ 294448 w 544696"/>
              <a:gd name="connsiteY5" fmla="*/ 0 h 398234"/>
              <a:gd name="connsiteX6" fmla="*/ 102652 w 544696"/>
              <a:gd name="connsiteY6" fmla="*/ 71671 h 398234"/>
              <a:gd name="connsiteX7" fmla="*/ 4097 w 544696"/>
              <a:gd name="connsiteY7" fmla="*/ 236559 h 398234"/>
              <a:gd name="connsiteX8" fmla="*/ 25168 w 544696"/>
              <a:gd name="connsiteY8" fmla="*/ 398234 h 39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696" h="398234">
                <a:moveTo>
                  <a:pt x="25168" y="398234"/>
                </a:moveTo>
                <a:cubicBezTo>
                  <a:pt x="1734" y="206716"/>
                  <a:pt x="50311" y="141503"/>
                  <a:pt x="129539" y="81132"/>
                </a:cubicBezTo>
                <a:cubicBezTo>
                  <a:pt x="191661" y="44654"/>
                  <a:pt x="226715" y="31334"/>
                  <a:pt x="299795" y="25987"/>
                </a:cubicBezTo>
                <a:cubicBezTo>
                  <a:pt x="400707" y="58601"/>
                  <a:pt x="483468" y="156542"/>
                  <a:pt x="542676" y="327588"/>
                </a:cubicBezTo>
                <a:cubicBezTo>
                  <a:pt x="552134" y="231029"/>
                  <a:pt x="527902" y="126081"/>
                  <a:pt x="480057" y="84008"/>
                </a:cubicBezTo>
                <a:cubicBezTo>
                  <a:pt x="433307" y="39041"/>
                  <a:pt x="387682" y="123"/>
                  <a:pt x="294448" y="0"/>
                </a:cubicBezTo>
                <a:cubicBezTo>
                  <a:pt x="229591" y="5753"/>
                  <a:pt x="131294" y="41774"/>
                  <a:pt x="102652" y="71671"/>
                </a:cubicBezTo>
                <a:cubicBezTo>
                  <a:pt x="54840" y="99927"/>
                  <a:pt x="24787" y="159600"/>
                  <a:pt x="4097" y="236559"/>
                </a:cubicBezTo>
                <a:cubicBezTo>
                  <a:pt x="-6395" y="321632"/>
                  <a:pt x="4203" y="324828"/>
                  <a:pt x="25168" y="398234"/>
                </a:cubicBezTo>
                <a:close/>
              </a:path>
            </a:pathLst>
          </a:custGeom>
          <a:gradFill flip="none" rotWithShape="1">
            <a:gsLst>
              <a:gs pos="71000">
                <a:schemeClr val="bg1">
                  <a:lumMod val="75000"/>
                </a:schemeClr>
              </a:gs>
              <a:gs pos="100000">
                <a:schemeClr val="tx1">
                  <a:lumMod val="75000"/>
                  <a:lumOff val="25000"/>
                </a:schemeClr>
              </a:gs>
            </a:gsLst>
            <a:lin ang="189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421" name="TextBox 30"/>
          <p:cNvSpPr txBox="1">
            <a:spLocks noChangeArrowheads="1"/>
          </p:cNvSpPr>
          <p:nvPr/>
        </p:nvSpPr>
        <p:spPr bwMode="auto">
          <a:xfrm rot="2762591">
            <a:off x="998538" y="1479550"/>
            <a:ext cx="12747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50000"/>
              </a:lnSpc>
              <a:buFont typeface="Arial" charset="0"/>
              <a:buChar char="•"/>
            </a:pPr>
            <a:r>
              <a:rPr lang="en-US" altLang="zh-CN" sz="1200">
                <a:solidFill>
                  <a:srgbClr val="DC3D2A"/>
                </a:solidFill>
                <a:latin typeface="Century Gothic" pitchFamily="34" charset="0"/>
                <a:ea typeface="微软雅黑" pitchFamily="34" charset="-122"/>
              </a:rPr>
              <a:t>ADD YOUR TEXT</a:t>
            </a:r>
          </a:p>
          <a:p>
            <a:pPr eaLnBrk="1" hangingPunct="1">
              <a:lnSpc>
                <a:spcPct val="150000"/>
              </a:lnSpc>
              <a:buFont typeface="Arial" charset="0"/>
              <a:buChar char="•"/>
            </a:pPr>
            <a:r>
              <a:rPr lang="en-US" altLang="zh-CN" sz="1200">
                <a:solidFill>
                  <a:srgbClr val="DC3D2A"/>
                </a:solidFill>
                <a:latin typeface="Century Gothic" pitchFamily="34" charset="0"/>
                <a:ea typeface="微软雅黑" pitchFamily="34" charset="-122"/>
              </a:rPr>
              <a:t>ADD YOUR TEXT</a:t>
            </a:r>
          </a:p>
          <a:p>
            <a:pPr eaLnBrk="1" hangingPunct="1">
              <a:lnSpc>
                <a:spcPct val="150000"/>
              </a:lnSpc>
              <a:buFont typeface="Arial" charset="0"/>
              <a:buChar char="•"/>
            </a:pPr>
            <a:r>
              <a:rPr lang="en-US" altLang="zh-CN" sz="1200">
                <a:solidFill>
                  <a:srgbClr val="DC3D2A"/>
                </a:solidFill>
                <a:latin typeface="Century Gothic" pitchFamily="34" charset="0"/>
                <a:ea typeface="微软雅黑" pitchFamily="34" charset="-122"/>
              </a:rPr>
              <a:t>ADD YOUR TEXT</a:t>
            </a:r>
          </a:p>
        </p:txBody>
      </p:sp>
      <p:sp>
        <p:nvSpPr>
          <p:cNvPr id="33" name="矩形 12"/>
          <p:cNvSpPr/>
          <p:nvPr/>
        </p:nvSpPr>
        <p:spPr bwMode="auto">
          <a:xfrm rot="18634942" flipH="1">
            <a:off x="3432175" y="1314450"/>
            <a:ext cx="134938" cy="2408238"/>
          </a:xfrm>
          <a:custGeom>
            <a:avLst/>
            <a:gdLst>
              <a:gd name="connsiteX0" fmla="*/ 0 w 49433"/>
              <a:gd name="connsiteY0" fmla="*/ 0 h 3410384"/>
              <a:gd name="connsiteX1" fmla="*/ 49433 w 49433"/>
              <a:gd name="connsiteY1" fmla="*/ 0 h 3410384"/>
              <a:gd name="connsiteX2" fmla="*/ 49433 w 49433"/>
              <a:gd name="connsiteY2" fmla="*/ 3410384 h 3410384"/>
              <a:gd name="connsiteX3" fmla="*/ 0 w 49433"/>
              <a:gd name="connsiteY3" fmla="*/ 3410384 h 3410384"/>
              <a:gd name="connsiteX4" fmla="*/ 0 w 49433"/>
              <a:gd name="connsiteY4" fmla="*/ 0 h 3410384"/>
              <a:gd name="connsiteX0" fmla="*/ 0 w 199090"/>
              <a:gd name="connsiteY0" fmla="*/ 46935 h 3410384"/>
              <a:gd name="connsiteX1" fmla="*/ 199090 w 199090"/>
              <a:gd name="connsiteY1" fmla="*/ 0 h 3410384"/>
              <a:gd name="connsiteX2" fmla="*/ 199090 w 199090"/>
              <a:gd name="connsiteY2" fmla="*/ 3410384 h 3410384"/>
              <a:gd name="connsiteX3" fmla="*/ 149657 w 199090"/>
              <a:gd name="connsiteY3" fmla="*/ 3410384 h 3410384"/>
              <a:gd name="connsiteX4" fmla="*/ 0 w 199090"/>
              <a:gd name="connsiteY4" fmla="*/ 46935 h 3410384"/>
              <a:gd name="connsiteX0" fmla="*/ 0 w 199090"/>
              <a:gd name="connsiteY0" fmla="*/ 18629 h 3382078"/>
              <a:gd name="connsiteX1" fmla="*/ 36203 w 199090"/>
              <a:gd name="connsiteY1" fmla="*/ 0 h 3382078"/>
              <a:gd name="connsiteX2" fmla="*/ 199090 w 199090"/>
              <a:gd name="connsiteY2" fmla="*/ 3382078 h 3382078"/>
              <a:gd name="connsiteX3" fmla="*/ 149657 w 199090"/>
              <a:gd name="connsiteY3" fmla="*/ 3382078 h 3382078"/>
              <a:gd name="connsiteX4" fmla="*/ 0 w 199090"/>
              <a:gd name="connsiteY4" fmla="*/ 18629 h 3382078"/>
              <a:gd name="connsiteX0" fmla="*/ 0 w 199090"/>
              <a:gd name="connsiteY0" fmla="*/ 0 h 3363449"/>
              <a:gd name="connsiteX1" fmla="*/ 38013 w 199090"/>
              <a:gd name="connsiteY1" fmla="*/ 4813 h 3363449"/>
              <a:gd name="connsiteX2" fmla="*/ 199090 w 199090"/>
              <a:gd name="connsiteY2" fmla="*/ 3363449 h 3363449"/>
              <a:gd name="connsiteX3" fmla="*/ 149657 w 199090"/>
              <a:gd name="connsiteY3" fmla="*/ 3363449 h 3363449"/>
              <a:gd name="connsiteX4" fmla="*/ 0 w 199090"/>
              <a:gd name="connsiteY4" fmla="*/ 0 h 3363449"/>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54465"/>
              <a:gd name="connsiteY0" fmla="*/ 6606 h 3370055"/>
              <a:gd name="connsiteX1" fmla="*/ 33202 w 254465"/>
              <a:gd name="connsiteY1" fmla="*/ 0 h 3370055"/>
              <a:gd name="connsiteX2" fmla="*/ 199090 w 254465"/>
              <a:gd name="connsiteY2" fmla="*/ 3370055 h 3370055"/>
              <a:gd name="connsiteX3" fmla="*/ 149657 w 254465"/>
              <a:gd name="connsiteY3" fmla="*/ 3370055 h 3370055"/>
              <a:gd name="connsiteX4" fmla="*/ 0 w 254465"/>
              <a:gd name="connsiteY4" fmla="*/ 6606 h 3370055"/>
              <a:gd name="connsiteX0" fmla="*/ 0 w 215840"/>
              <a:gd name="connsiteY0" fmla="*/ 6606 h 3370055"/>
              <a:gd name="connsiteX1" fmla="*/ 33202 w 215840"/>
              <a:gd name="connsiteY1" fmla="*/ 0 h 3370055"/>
              <a:gd name="connsiteX2" fmla="*/ 199090 w 215840"/>
              <a:gd name="connsiteY2" fmla="*/ 3370055 h 3370055"/>
              <a:gd name="connsiteX3" fmla="*/ 149657 w 215840"/>
              <a:gd name="connsiteY3" fmla="*/ 3370055 h 3370055"/>
              <a:gd name="connsiteX4" fmla="*/ 0 w 215840"/>
              <a:gd name="connsiteY4" fmla="*/ 6606 h 3370055"/>
              <a:gd name="connsiteX0" fmla="*/ 0 w 199790"/>
              <a:gd name="connsiteY0" fmla="*/ 6606 h 3370055"/>
              <a:gd name="connsiteX1" fmla="*/ 33202 w 199790"/>
              <a:gd name="connsiteY1" fmla="*/ 0 h 3370055"/>
              <a:gd name="connsiteX2" fmla="*/ 199090 w 199790"/>
              <a:gd name="connsiteY2" fmla="*/ 3370055 h 3370055"/>
              <a:gd name="connsiteX3" fmla="*/ 149657 w 199790"/>
              <a:gd name="connsiteY3" fmla="*/ 3370055 h 3370055"/>
              <a:gd name="connsiteX4" fmla="*/ 0 w 1997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99090"/>
              <a:gd name="connsiteY0" fmla="*/ 6606 h 3370055"/>
              <a:gd name="connsiteX1" fmla="*/ 33202 w 199090"/>
              <a:gd name="connsiteY1" fmla="*/ 0 h 3370055"/>
              <a:gd name="connsiteX2" fmla="*/ 199090 w 199090"/>
              <a:gd name="connsiteY2" fmla="*/ 3370055 h 3370055"/>
              <a:gd name="connsiteX3" fmla="*/ 149657 w 199090"/>
              <a:gd name="connsiteY3" fmla="*/ 3370055 h 3370055"/>
              <a:gd name="connsiteX4" fmla="*/ 0 w 199090"/>
              <a:gd name="connsiteY4" fmla="*/ 6606 h 3370055"/>
              <a:gd name="connsiteX0" fmla="*/ 0 w 187671"/>
              <a:gd name="connsiteY0" fmla="*/ 1793 h 3370055"/>
              <a:gd name="connsiteX1" fmla="*/ 21783 w 187671"/>
              <a:gd name="connsiteY1" fmla="*/ 0 h 3370055"/>
              <a:gd name="connsiteX2" fmla="*/ 187671 w 187671"/>
              <a:gd name="connsiteY2" fmla="*/ 3370055 h 3370055"/>
              <a:gd name="connsiteX3" fmla="*/ 138238 w 187671"/>
              <a:gd name="connsiteY3" fmla="*/ 3370055 h 3370055"/>
              <a:gd name="connsiteX4" fmla="*/ 0 w 187671"/>
              <a:gd name="connsiteY4" fmla="*/ 1793 h 3370055"/>
              <a:gd name="connsiteX0" fmla="*/ 0 w 187671"/>
              <a:gd name="connsiteY0" fmla="*/ 1793 h 3370055"/>
              <a:gd name="connsiteX1" fmla="*/ 21783 w 187671"/>
              <a:gd name="connsiteY1" fmla="*/ 0 h 3370055"/>
              <a:gd name="connsiteX2" fmla="*/ 187671 w 187671"/>
              <a:gd name="connsiteY2" fmla="*/ 3370055 h 3370055"/>
              <a:gd name="connsiteX3" fmla="*/ 138238 w 187671"/>
              <a:gd name="connsiteY3" fmla="*/ 3370055 h 3370055"/>
              <a:gd name="connsiteX4" fmla="*/ 0 w 187671"/>
              <a:gd name="connsiteY4" fmla="*/ 1793 h 3370055"/>
              <a:gd name="connsiteX0" fmla="*/ 0 w 187671"/>
              <a:gd name="connsiteY0" fmla="*/ 1793 h 3370055"/>
              <a:gd name="connsiteX1" fmla="*/ 21783 w 187671"/>
              <a:gd name="connsiteY1" fmla="*/ 0 h 3370055"/>
              <a:gd name="connsiteX2" fmla="*/ 187671 w 187671"/>
              <a:gd name="connsiteY2" fmla="*/ 3370055 h 3370055"/>
              <a:gd name="connsiteX3" fmla="*/ 138238 w 187671"/>
              <a:gd name="connsiteY3" fmla="*/ 3370055 h 3370055"/>
              <a:gd name="connsiteX4" fmla="*/ 0 w 187671"/>
              <a:gd name="connsiteY4" fmla="*/ 1793 h 337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71" h="3370055">
                <a:moveTo>
                  <a:pt x="0" y="1793"/>
                </a:moveTo>
                <a:lnTo>
                  <a:pt x="21783" y="0"/>
                </a:lnTo>
                <a:cubicBezTo>
                  <a:pt x="176280" y="1186433"/>
                  <a:pt x="180350" y="1901059"/>
                  <a:pt x="187671" y="3370055"/>
                </a:cubicBezTo>
                <a:lnTo>
                  <a:pt x="138238" y="3370055"/>
                </a:lnTo>
                <a:cubicBezTo>
                  <a:pt x="169359" y="1822100"/>
                  <a:pt x="75523" y="488180"/>
                  <a:pt x="0" y="1793"/>
                </a:cubicBezTo>
                <a:close/>
              </a:path>
            </a:pathLst>
          </a:custGeom>
          <a:gradFill flip="none" rotWithShape="1">
            <a:gsLst>
              <a:gs pos="0">
                <a:schemeClr val="bg1">
                  <a:lumMod val="75000"/>
                </a:schemeClr>
              </a:gs>
              <a:gs pos="100000">
                <a:schemeClr val="bg1">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33"/>
          <p:cNvSpPr/>
          <p:nvPr/>
        </p:nvSpPr>
        <p:spPr bwMode="auto">
          <a:xfrm rot="18521436" flipH="1">
            <a:off x="4519613" y="3281363"/>
            <a:ext cx="76200" cy="400050"/>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任意多边形 34"/>
          <p:cNvSpPr/>
          <p:nvPr/>
        </p:nvSpPr>
        <p:spPr bwMode="auto">
          <a:xfrm flipH="1">
            <a:off x="4336236" y="3268331"/>
            <a:ext cx="389253" cy="284598"/>
          </a:xfrm>
          <a:custGeom>
            <a:avLst/>
            <a:gdLst>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0 w 518695"/>
              <a:gd name="connsiteY0" fmla="*/ 352926 h 352926"/>
              <a:gd name="connsiteX1" fmla="*/ 139031 w 518695"/>
              <a:gd name="connsiteY1" fmla="*/ 96252 h 352926"/>
              <a:gd name="connsiteX2" fmla="*/ 294105 w 518695"/>
              <a:gd name="connsiteY2" fmla="*/ 32084 h 352926"/>
              <a:gd name="connsiteX3" fmla="*/ 518695 w 518695"/>
              <a:gd name="connsiteY3" fmla="*/ 272715 h 352926"/>
              <a:gd name="connsiteX4" fmla="*/ 465221 w 518695"/>
              <a:gd name="connsiteY4" fmla="*/ 74863 h 352926"/>
              <a:gd name="connsiteX5" fmla="*/ 288758 w 518695"/>
              <a:gd name="connsiteY5" fmla="*/ 0 h 352926"/>
              <a:gd name="connsiteX6" fmla="*/ 112295 w 518695"/>
              <a:gd name="connsiteY6" fmla="*/ 53473 h 352926"/>
              <a:gd name="connsiteX7" fmla="*/ 10695 w 518695"/>
              <a:gd name="connsiteY7" fmla="*/ 181810 h 352926"/>
              <a:gd name="connsiteX8" fmla="*/ 0 w 518695"/>
              <a:gd name="connsiteY8" fmla="*/ 352926 h 352926"/>
              <a:gd name="connsiteX0" fmla="*/ 6355 w 525050"/>
              <a:gd name="connsiteY0" fmla="*/ 352926 h 352926"/>
              <a:gd name="connsiteX1" fmla="*/ 145386 w 525050"/>
              <a:gd name="connsiteY1" fmla="*/ 96252 h 352926"/>
              <a:gd name="connsiteX2" fmla="*/ 300460 w 525050"/>
              <a:gd name="connsiteY2" fmla="*/ 32084 h 352926"/>
              <a:gd name="connsiteX3" fmla="*/ 525050 w 525050"/>
              <a:gd name="connsiteY3" fmla="*/ 272715 h 352926"/>
              <a:gd name="connsiteX4" fmla="*/ 471576 w 525050"/>
              <a:gd name="connsiteY4" fmla="*/ 74863 h 352926"/>
              <a:gd name="connsiteX5" fmla="*/ 295113 w 525050"/>
              <a:gd name="connsiteY5" fmla="*/ 0 h 352926"/>
              <a:gd name="connsiteX6" fmla="*/ 118650 w 525050"/>
              <a:gd name="connsiteY6" fmla="*/ 53473 h 352926"/>
              <a:gd name="connsiteX7" fmla="*/ 17050 w 525050"/>
              <a:gd name="connsiteY7" fmla="*/ 181810 h 352926"/>
              <a:gd name="connsiteX8" fmla="*/ 6355 w 525050"/>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33344"/>
              <a:gd name="connsiteY0" fmla="*/ 352926 h 352926"/>
              <a:gd name="connsiteX1" fmla="*/ 148649 w 533344"/>
              <a:gd name="connsiteY1" fmla="*/ 96252 h 352926"/>
              <a:gd name="connsiteX2" fmla="*/ 303723 w 533344"/>
              <a:gd name="connsiteY2" fmla="*/ 32084 h 352926"/>
              <a:gd name="connsiteX3" fmla="*/ 528313 w 533344"/>
              <a:gd name="connsiteY3" fmla="*/ 272715 h 352926"/>
              <a:gd name="connsiteX4" fmla="*/ 474839 w 533344"/>
              <a:gd name="connsiteY4" fmla="*/ 74863 h 352926"/>
              <a:gd name="connsiteX5" fmla="*/ 298376 w 533344"/>
              <a:gd name="connsiteY5" fmla="*/ 0 h 352926"/>
              <a:gd name="connsiteX6" fmla="*/ 121913 w 533344"/>
              <a:gd name="connsiteY6" fmla="*/ 53473 h 352926"/>
              <a:gd name="connsiteX7" fmla="*/ 20313 w 533344"/>
              <a:gd name="connsiteY7" fmla="*/ 181810 h 352926"/>
              <a:gd name="connsiteX8" fmla="*/ 9618 w 533344"/>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33344"/>
              <a:gd name="connsiteY0" fmla="*/ 352926 h 352926"/>
              <a:gd name="connsiteX1" fmla="*/ 148649 w 533344"/>
              <a:gd name="connsiteY1" fmla="*/ 96252 h 352926"/>
              <a:gd name="connsiteX2" fmla="*/ 303723 w 533344"/>
              <a:gd name="connsiteY2" fmla="*/ 32084 h 352926"/>
              <a:gd name="connsiteX3" fmla="*/ 528313 w 533344"/>
              <a:gd name="connsiteY3" fmla="*/ 272715 h 352926"/>
              <a:gd name="connsiteX4" fmla="*/ 474839 w 533344"/>
              <a:gd name="connsiteY4" fmla="*/ 74863 h 352926"/>
              <a:gd name="connsiteX5" fmla="*/ 298376 w 533344"/>
              <a:gd name="connsiteY5" fmla="*/ 0 h 352926"/>
              <a:gd name="connsiteX6" fmla="*/ 121913 w 533344"/>
              <a:gd name="connsiteY6" fmla="*/ 53473 h 352926"/>
              <a:gd name="connsiteX7" fmla="*/ 20313 w 533344"/>
              <a:gd name="connsiteY7" fmla="*/ 181810 h 352926"/>
              <a:gd name="connsiteX8" fmla="*/ 9618 w 533344"/>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8649 w 528313"/>
              <a:gd name="connsiteY1" fmla="*/ 96252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9618 w 528313"/>
              <a:gd name="connsiteY0" fmla="*/ 352926 h 352926"/>
              <a:gd name="connsiteX1" fmla="*/ 142613 w 528313"/>
              <a:gd name="connsiteY1" fmla="*/ 84181 h 352926"/>
              <a:gd name="connsiteX2" fmla="*/ 303723 w 528313"/>
              <a:gd name="connsiteY2" fmla="*/ 32084 h 352926"/>
              <a:gd name="connsiteX3" fmla="*/ 528313 w 528313"/>
              <a:gd name="connsiteY3" fmla="*/ 272715 h 352926"/>
              <a:gd name="connsiteX4" fmla="*/ 474839 w 528313"/>
              <a:gd name="connsiteY4" fmla="*/ 74863 h 352926"/>
              <a:gd name="connsiteX5" fmla="*/ 298376 w 528313"/>
              <a:gd name="connsiteY5" fmla="*/ 0 h 352926"/>
              <a:gd name="connsiteX6" fmla="*/ 121913 w 528313"/>
              <a:gd name="connsiteY6" fmla="*/ 53473 h 352926"/>
              <a:gd name="connsiteX7" fmla="*/ 20313 w 528313"/>
              <a:gd name="connsiteY7" fmla="*/ 181810 h 352926"/>
              <a:gd name="connsiteX8" fmla="*/ 9618 w 528313"/>
              <a:gd name="connsiteY8" fmla="*/ 352926 h 352926"/>
              <a:gd name="connsiteX0" fmla="*/ 6743 w 525438"/>
              <a:gd name="connsiteY0" fmla="*/ 352926 h 352926"/>
              <a:gd name="connsiteX1" fmla="*/ 139738 w 525438"/>
              <a:gd name="connsiteY1" fmla="*/ 84181 h 352926"/>
              <a:gd name="connsiteX2" fmla="*/ 300848 w 525438"/>
              <a:gd name="connsiteY2" fmla="*/ 32084 h 352926"/>
              <a:gd name="connsiteX3" fmla="*/ 525438 w 525438"/>
              <a:gd name="connsiteY3" fmla="*/ 272715 h 352926"/>
              <a:gd name="connsiteX4" fmla="*/ 471964 w 525438"/>
              <a:gd name="connsiteY4" fmla="*/ 74863 h 352926"/>
              <a:gd name="connsiteX5" fmla="*/ 295501 w 525438"/>
              <a:gd name="connsiteY5" fmla="*/ 0 h 352926"/>
              <a:gd name="connsiteX6" fmla="*/ 119038 w 525438"/>
              <a:gd name="connsiteY6" fmla="*/ 53473 h 352926"/>
              <a:gd name="connsiteX7" fmla="*/ 29510 w 525438"/>
              <a:gd name="connsiteY7" fmla="*/ 190864 h 352926"/>
              <a:gd name="connsiteX8" fmla="*/ 6743 w 525438"/>
              <a:gd name="connsiteY8" fmla="*/ 352926 h 352926"/>
              <a:gd name="connsiteX0" fmla="*/ 6743 w 525438"/>
              <a:gd name="connsiteY0" fmla="*/ 352926 h 352926"/>
              <a:gd name="connsiteX1" fmla="*/ 139738 w 525438"/>
              <a:gd name="connsiteY1" fmla="*/ 84181 h 352926"/>
              <a:gd name="connsiteX2" fmla="*/ 300848 w 525438"/>
              <a:gd name="connsiteY2" fmla="*/ 32084 h 352926"/>
              <a:gd name="connsiteX3" fmla="*/ 525438 w 525438"/>
              <a:gd name="connsiteY3" fmla="*/ 272715 h 352926"/>
              <a:gd name="connsiteX4" fmla="*/ 471964 w 525438"/>
              <a:gd name="connsiteY4" fmla="*/ 74863 h 352926"/>
              <a:gd name="connsiteX5" fmla="*/ 295501 w 525438"/>
              <a:gd name="connsiteY5" fmla="*/ 0 h 352926"/>
              <a:gd name="connsiteX6" fmla="*/ 128092 w 525438"/>
              <a:gd name="connsiteY6" fmla="*/ 62526 h 352926"/>
              <a:gd name="connsiteX7" fmla="*/ 29510 w 525438"/>
              <a:gd name="connsiteY7" fmla="*/ 190864 h 352926"/>
              <a:gd name="connsiteX8" fmla="*/ 6743 w 525438"/>
              <a:gd name="connsiteY8" fmla="*/ 352926 h 352926"/>
              <a:gd name="connsiteX0" fmla="*/ 6743 w 525438"/>
              <a:gd name="connsiteY0" fmla="*/ 352926 h 352926"/>
              <a:gd name="connsiteX1" fmla="*/ 139738 w 525438"/>
              <a:gd name="connsiteY1" fmla="*/ 84181 h 352926"/>
              <a:gd name="connsiteX2" fmla="*/ 300848 w 525438"/>
              <a:gd name="connsiteY2" fmla="*/ 32084 h 352926"/>
              <a:gd name="connsiteX3" fmla="*/ 525438 w 525438"/>
              <a:gd name="connsiteY3" fmla="*/ 272715 h 352926"/>
              <a:gd name="connsiteX4" fmla="*/ 471964 w 525438"/>
              <a:gd name="connsiteY4" fmla="*/ 74863 h 352926"/>
              <a:gd name="connsiteX5" fmla="*/ 295501 w 525438"/>
              <a:gd name="connsiteY5" fmla="*/ 0 h 352926"/>
              <a:gd name="connsiteX6" fmla="*/ 128092 w 525438"/>
              <a:gd name="connsiteY6" fmla="*/ 62526 h 352926"/>
              <a:gd name="connsiteX7" fmla="*/ 29510 w 525438"/>
              <a:gd name="connsiteY7" fmla="*/ 190864 h 352926"/>
              <a:gd name="connsiteX8" fmla="*/ 6743 w 525438"/>
              <a:gd name="connsiteY8" fmla="*/ 352926 h 352926"/>
              <a:gd name="connsiteX0" fmla="*/ 4913 w 523608"/>
              <a:gd name="connsiteY0" fmla="*/ 352926 h 352926"/>
              <a:gd name="connsiteX1" fmla="*/ 137908 w 523608"/>
              <a:gd name="connsiteY1" fmla="*/ 84181 h 352926"/>
              <a:gd name="connsiteX2" fmla="*/ 299018 w 523608"/>
              <a:gd name="connsiteY2" fmla="*/ 32084 h 352926"/>
              <a:gd name="connsiteX3" fmla="*/ 523608 w 523608"/>
              <a:gd name="connsiteY3" fmla="*/ 272715 h 352926"/>
              <a:gd name="connsiteX4" fmla="*/ 470134 w 523608"/>
              <a:gd name="connsiteY4" fmla="*/ 74863 h 352926"/>
              <a:gd name="connsiteX5" fmla="*/ 293671 w 523608"/>
              <a:gd name="connsiteY5" fmla="*/ 0 h 352926"/>
              <a:gd name="connsiteX6" fmla="*/ 126262 w 523608"/>
              <a:gd name="connsiteY6" fmla="*/ 62526 h 352926"/>
              <a:gd name="connsiteX7" fmla="*/ 27680 w 523608"/>
              <a:gd name="connsiteY7" fmla="*/ 190864 h 352926"/>
              <a:gd name="connsiteX8" fmla="*/ 4913 w 523608"/>
              <a:gd name="connsiteY8" fmla="*/ 352926 h 352926"/>
              <a:gd name="connsiteX0" fmla="*/ 6294 w 524989"/>
              <a:gd name="connsiteY0" fmla="*/ 352926 h 352926"/>
              <a:gd name="connsiteX1" fmla="*/ 139289 w 524989"/>
              <a:gd name="connsiteY1" fmla="*/ 84181 h 352926"/>
              <a:gd name="connsiteX2" fmla="*/ 300399 w 524989"/>
              <a:gd name="connsiteY2" fmla="*/ 32084 h 352926"/>
              <a:gd name="connsiteX3" fmla="*/ 524989 w 524989"/>
              <a:gd name="connsiteY3" fmla="*/ 272715 h 352926"/>
              <a:gd name="connsiteX4" fmla="*/ 471515 w 524989"/>
              <a:gd name="connsiteY4" fmla="*/ 74863 h 352926"/>
              <a:gd name="connsiteX5" fmla="*/ 295052 w 524989"/>
              <a:gd name="connsiteY5" fmla="*/ 0 h 352926"/>
              <a:gd name="connsiteX6" fmla="*/ 127643 w 524989"/>
              <a:gd name="connsiteY6" fmla="*/ 62526 h 352926"/>
              <a:gd name="connsiteX7" fmla="*/ 29061 w 524989"/>
              <a:gd name="connsiteY7" fmla="*/ 190864 h 352926"/>
              <a:gd name="connsiteX8" fmla="*/ 6294 w 5249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2594 w 521289"/>
              <a:gd name="connsiteY0" fmla="*/ 352926 h 352926"/>
              <a:gd name="connsiteX1" fmla="*/ 135589 w 521289"/>
              <a:gd name="connsiteY1" fmla="*/ 84181 h 352926"/>
              <a:gd name="connsiteX2" fmla="*/ 296699 w 521289"/>
              <a:gd name="connsiteY2" fmla="*/ 32084 h 352926"/>
              <a:gd name="connsiteX3" fmla="*/ 521289 w 521289"/>
              <a:gd name="connsiteY3" fmla="*/ 272715 h 352926"/>
              <a:gd name="connsiteX4" fmla="*/ 467815 w 521289"/>
              <a:gd name="connsiteY4" fmla="*/ 74863 h 352926"/>
              <a:gd name="connsiteX5" fmla="*/ 291352 w 521289"/>
              <a:gd name="connsiteY5" fmla="*/ 0 h 352926"/>
              <a:gd name="connsiteX6" fmla="*/ 123943 w 521289"/>
              <a:gd name="connsiteY6" fmla="*/ 62526 h 352926"/>
              <a:gd name="connsiteX7" fmla="*/ 25361 w 521289"/>
              <a:gd name="connsiteY7" fmla="*/ 190864 h 352926"/>
              <a:gd name="connsiteX8" fmla="*/ 2594 w 521289"/>
              <a:gd name="connsiteY8" fmla="*/ 352926 h 352926"/>
              <a:gd name="connsiteX0" fmla="*/ 4047 w 522742"/>
              <a:gd name="connsiteY0" fmla="*/ 352926 h 352926"/>
              <a:gd name="connsiteX1" fmla="*/ 137042 w 522742"/>
              <a:gd name="connsiteY1" fmla="*/ 84181 h 352926"/>
              <a:gd name="connsiteX2" fmla="*/ 298152 w 522742"/>
              <a:gd name="connsiteY2" fmla="*/ 32084 h 352926"/>
              <a:gd name="connsiteX3" fmla="*/ 522742 w 522742"/>
              <a:gd name="connsiteY3" fmla="*/ 272715 h 352926"/>
              <a:gd name="connsiteX4" fmla="*/ 469268 w 522742"/>
              <a:gd name="connsiteY4" fmla="*/ 74863 h 352926"/>
              <a:gd name="connsiteX5" fmla="*/ 292805 w 522742"/>
              <a:gd name="connsiteY5" fmla="*/ 0 h 352926"/>
              <a:gd name="connsiteX6" fmla="*/ 125396 w 522742"/>
              <a:gd name="connsiteY6" fmla="*/ 62526 h 352926"/>
              <a:gd name="connsiteX7" fmla="*/ 17760 w 522742"/>
              <a:gd name="connsiteY7" fmla="*/ 202935 h 352926"/>
              <a:gd name="connsiteX8" fmla="*/ 4047 w 522742"/>
              <a:gd name="connsiteY8" fmla="*/ 352926 h 352926"/>
              <a:gd name="connsiteX0" fmla="*/ 7824 w 516187"/>
              <a:gd name="connsiteY0" fmla="*/ 389089 h 389089"/>
              <a:gd name="connsiteX1" fmla="*/ 130487 w 516187"/>
              <a:gd name="connsiteY1" fmla="*/ 84181 h 389089"/>
              <a:gd name="connsiteX2" fmla="*/ 291597 w 516187"/>
              <a:gd name="connsiteY2" fmla="*/ 32084 h 389089"/>
              <a:gd name="connsiteX3" fmla="*/ 516187 w 516187"/>
              <a:gd name="connsiteY3" fmla="*/ 272715 h 389089"/>
              <a:gd name="connsiteX4" fmla="*/ 462713 w 516187"/>
              <a:gd name="connsiteY4" fmla="*/ 74863 h 389089"/>
              <a:gd name="connsiteX5" fmla="*/ 286250 w 516187"/>
              <a:gd name="connsiteY5" fmla="*/ 0 h 389089"/>
              <a:gd name="connsiteX6" fmla="*/ 118841 w 516187"/>
              <a:gd name="connsiteY6" fmla="*/ 62526 h 389089"/>
              <a:gd name="connsiteX7" fmla="*/ 11205 w 516187"/>
              <a:gd name="connsiteY7" fmla="*/ 202935 h 389089"/>
              <a:gd name="connsiteX8" fmla="*/ 7824 w 516187"/>
              <a:gd name="connsiteY8" fmla="*/ 389089 h 389089"/>
              <a:gd name="connsiteX0" fmla="*/ 7824 w 516187"/>
              <a:gd name="connsiteY0" fmla="*/ 389089 h 389089"/>
              <a:gd name="connsiteX1" fmla="*/ 130487 w 516187"/>
              <a:gd name="connsiteY1" fmla="*/ 84181 h 389089"/>
              <a:gd name="connsiteX2" fmla="*/ 291597 w 516187"/>
              <a:gd name="connsiteY2" fmla="*/ 32084 h 389089"/>
              <a:gd name="connsiteX3" fmla="*/ 516187 w 516187"/>
              <a:gd name="connsiteY3" fmla="*/ 272715 h 389089"/>
              <a:gd name="connsiteX4" fmla="*/ 462713 w 516187"/>
              <a:gd name="connsiteY4" fmla="*/ 74863 h 389089"/>
              <a:gd name="connsiteX5" fmla="*/ 286250 w 516187"/>
              <a:gd name="connsiteY5" fmla="*/ 0 h 389089"/>
              <a:gd name="connsiteX6" fmla="*/ 118841 w 516187"/>
              <a:gd name="connsiteY6" fmla="*/ 62526 h 389089"/>
              <a:gd name="connsiteX7" fmla="*/ 11205 w 516187"/>
              <a:gd name="connsiteY7" fmla="*/ 202935 h 389089"/>
              <a:gd name="connsiteX8" fmla="*/ 7824 w 516187"/>
              <a:gd name="connsiteY8" fmla="*/ 389089 h 389089"/>
              <a:gd name="connsiteX0" fmla="*/ 5257 w 513620"/>
              <a:gd name="connsiteY0" fmla="*/ 389089 h 389089"/>
              <a:gd name="connsiteX1" fmla="*/ 127920 w 513620"/>
              <a:gd name="connsiteY1" fmla="*/ 84181 h 389089"/>
              <a:gd name="connsiteX2" fmla="*/ 289030 w 513620"/>
              <a:gd name="connsiteY2" fmla="*/ 32084 h 389089"/>
              <a:gd name="connsiteX3" fmla="*/ 513620 w 513620"/>
              <a:gd name="connsiteY3" fmla="*/ 272715 h 389089"/>
              <a:gd name="connsiteX4" fmla="*/ 460146 w 513620"/>
              <a:gd name="connsiteY4" fmla="*/ 74863 h 389089"/>
              <a:gd name="connsiteX5" fmla="*/ 283683 w 513620"/>
              <a:gd name="connsiteY5" fmla="*/ 0 h 389089"/>
              <a:gd name="connsiteX6" fmla="*/ 116274 w 513620"/>
              <a:gd name="connsiteY6" fmla="*/ 62526 h 389089"/>
              <a:gd name="connsiteX7" fmla="*/ 14673 w 513620"/>
              <a:gd name="connsiteY7" fmla="*/ 193881 h 389089"/>
              <a:gd name="connsiteX8" fmla="*/ 5257 w 513620"/>
              <a:gd name="connsiteY8" fmla="*/ 389089 h 389089"/>
              <a:gd name="connsiteX0" fmla="*/ 18352 w 526715"/>
              <a:gd name="connsiteY0" fmla="*/ 389089 h 389089"/>
              <a:gd name="connsiteX1" fmla="*/ 141015 w 526715"/>
              <a:gd name="connsiteY1" fmla="*/ 84181 h 389089"/>
              <a:gd name="connsiteX2" fmla="*/ 302125 w 526715"/>
              <a:gd name="connsiteY2" fmla="*/ 32084 h 389089"/>
              <a:gd name="connsiteX3" fmla="*/ 526715 w 526715"/>
              <a:gd name="connsiteY3" fmla="*/ 272715 h 389089"/>
              <a:gd name="connsiteX4" fmla="*/ 473241 w 526715"/>
              <a:gd name="connsiteY4" fmla="*/ 74863 h 389089"/>
              <a:gd name="connsiteX5" fmla="*/ 296778 w 526715"/>
              <a:gd name="connsiteY5" fmla="*/ 0 h 389089"/>
              <a:gd name="connsiteX6" fmla="*/ 129369 w 526715"/>
              <a:gd name="connsiteY6" fmla="*/ 62526 h 389089"/>
              <a:gd name="connsiteX7" fmla="*/ 6428 w 526715"/>
              <a:gd name="connsiteY7" fmla="*/ 199978 h 389089"/>
              <a:gd name="connsiteX8" fmla="*/ 18352 w 526715"/>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0969 w 529332"/>
              <a:gd name="connsiteY0" fmla="*/ 389089 h 389089"/>
              <a:gd name="connsiteX1" fmla="*/ 143632 w 529332"/>
              <a:gd name="connsiteY1" fmla="*/ 84181 h 389089"/>
              <a:gd name="connsiteX2" fmla="*/ 304742 w 529332"/>
              <a:gd name="connsiteY2" fmla="*/ 32084 h 389089"/>
              <a:gd name="connsiteX3" fmla="*/ 529332 w 529332"/>
              <a:gd name="connsiteY3" fmla="*/ 272715 h 389089"/>
              <a:gd name="connsiteX4" fmla="*/ 475858 w 529332"/>
              <a:gd name="connsiteY4" fmla="*/ 74863 h 389089"/>
              <a:gd name="connsiteX5" fmla="*/ 299395 w 529332"/>
              <a:gd name="connsiteY5" fmla="*/ 0 h 389089"/>
              <a:gd name="connsiteX6" fmla="*/ 131986 w 529332"/>
              <a:gd name="connsiteY6" fmla="*/ 62526 h 389089"/>
              <a:gd name="connsiteX7" fmla="*/ 9045 w 529332"/>
              <a:gd name="connsiteY7" fmla="*/ 199978 h 389089"/>
              <a:gd name="connsiteX8" fmla="*/ 20969 w 529332"/>
              <a:gd name="connsiteY8" fmla="*/ 389089 h 389089"/>
              <a:gd name="connsiteX0" fmla="*/ 23126 w 531489"/>
              <a:gd name="connsiteY0" fmla="*/ 389089 h 389089"/>
              <a:gd name="connsiteX1" fmla="*/ 145789 w 531489"/>
              <a:gd name="connsiteY1" fmla="*/ 84181 h 389089"/>
              <a:gd name="connsiteX2" fmla="*/ 306899 w 531489"/>
              <a:gd name="connsiteY2" fmla="*/ 32084 h 389089"/>
              <a:gd name="connsiteX3" fmla="*/ 531489 w 531489"/>
              <a:gd name="connsiteY3" fmla="*/ 272715 h 389089"/>
              <a:gd name="connsiteX4" fmla="*/ 478015 w 531489"/>
              <a:gd name="connsiteY4" fmla="*/ 74863 h 389089"/>
              <a:gd name="connsiteX5" fmla="*/ 301552 w 531489"/>
              <a:gd name="connsiteY5" fmla="*/ 0 h 389089"/>
              <a:gd name="connsiteX6" fmla="*/ 134143 w 531489"/>
              <a:gd name="connsiteY6" fmla="*/ 62526 h 389089"/>
              <a:gd name="connsiteX7" fmla="*/ 8153 w 531489"/>
              <a:gd name="connsiteY7" fmla="*/ 221318 h 389089"/>
              <a:gd name="connsiteX8" fmla="*/ 23126 w 531489"/>
              <a:gd name="connsiteY8" fmla="*/ 389089 h 389089"/>
              <a:gd name="connsiteX0" fmla="*/ 23126 w 531489"/>
              <a:gd name="connsiteY0" fmla="*/ 389089 h 389089"/>
              <a:gd name="connsiteX1" fmla="*/ 145789 w 531489"/>
              <a:gd name="connsiteY1" fmla="*/ 84181 h 389089"/>
              <a:gd name="connsiteX2" fmla="*/ 306899 w 531489"/>
              <a:gd name="connsiteY2" fmla="*/ 32084 h 389089"/>
              <a:gd name="connsiteX3" fmla="*/ 531489 w 531489"/>
              <a:gd name="connsiteY3" fmla="*/ 272715 h 389089"/>
              <a:gd name="connsiteX4" fmla="*/ 478015 w 531489"/>
              <a:gd name="connsiteY4" fmla="*/ 74863 h 389089"/>
              <a:gd name="connsiteX5" fmla="*/ 301552 w 531489"/>
              <a:gd name="connsiteY5" fmla="*/ 0 h 389089"/>
              <a:gd name="connsiteX6" fmla="*/ 134143 w 531489"/>
              <a:gd name="connsiteY6" fmla="*/ 62526 h 389089"/>
              <a:gd name="connsiteX7" fmla="*/ 8153 w 531489"/>
              <a:gd name="connsiteY7" fmla="*/ 221318 h 389089"/>
              <a:gd name="connsiteX8" fmla="*/ 23126 w 531489"/>
              <a:gd name="connsiteY8" fmla="*/ 389089 h 389089"/>
              <a:gd name="connsiteX0" fmla="*/ 23126 w 531489"/>
              <a:gd name="connsiteY0" fmla="*/ 389089 h 389089"/>
              <a:gd name="connsiteX1" fmla="*/ 145789 w 531489"/>
              <a:gd name="connsiteY1" fmla="*/ 84181 h 389089"/>
              <a:gd name="connsiteX2" fmla="*/ 306899 w 531489"/>
              <a:gd name="connsiteY2" fmla="*/ 32084 h 389089"/>
              <a:gd name="connsiteX3" fmla="*/ 531489 w 531489"/>
              <a:gd name="connsiteY3" fmla="*/ 272715 h 389089"/>
              <a:gd name="connsiteX4" fmla="*/ 478015 w 531489"/>
              <a:gd name="connsiteY4" fmla="*/ 74863 h 389089"/>
              <a:gd name="connsiteX5" fmla="*/ 301552 w 531489"/>
              <a:gd name="connsiteY5" fmla="*/ 0 h 389089"/>
              <a:gd name="connsiteX6" fmla="*/ 134143 w 531489"/>
              <a:gd name="connsiteY6" fmla="*/ 62526 h 389089"/>
              <a:gd name="connsiteX7" fmla="*/ 8153 w 531489"/>
              <a:gd name="connsiteY7" fmla="*/ 221318 h 389089"/>
              <a:gd name="connsiteX8" fmla="*/ 23126 w 531489"/>
              <a:gd name="connsiteY8" fmla="*/ 389089 h 389089"/>
              <a:gd name="connsiteX0" fmla="*/ 23126 w 540634"/>
              <a:gd name="connsiteY0" fmla="*/ 389089 h 389089"/>
              <a:gd name="connsiteX1" fmla="*/ 145789 w 540634"/>
              <a:gd name="connsiteY1" fmla="*/ 84181 h 389089"/>
              <a:gd name="connsiteX2" fmla="*/ 306899 w 540634"/>
              <a:gd name="connsiteY2" fmla="*/ 32084 h 389089"/>
              <a:gd name="connsiteX3" fmla="*/ 540634 w 540634"/>
              <a:gd name="connsiteY3" fmla="*/ 318443 h 389089"/>
              <a:gd name="connsiteX4" fmla="*/ 478015 w 540634"/>
              <a:gd name="connsiteY4" fmla="*/ 74863 h 389089"/>
              <a:gd name="connsiteX5" fmla="*/ 301552 w 540634"/>
              <a:gd name="connsiteY5" fmla="*/ 0 h 389089"/>
              <a:gd name="connsiteX6" fmla="*/ 134143 w 540634"/>
              <a:gd name="connsiteY6" fmla="*/ 62526 h 389089"/>
              <a:gd name="connsiteX7" fmla="*/ 8153 w 540634"/>
              <a:gd name="connsiteY7" fmla="*/ 221318 h 389089"/>
              <a:gd name="connsiteX8" fmla="*/ 23126 w 540634"/>
              <a:gd name="connsiteY8" fmla="*/ 389089 h 389089"/>
              <a:gd name="connsiteX0" fmla="*/ 23126 w 540634"/>
              <a:gd name="connsiteY0" fmla="*/ 389089 h 389089"/>
              <a:gd name="connsiteX1" fmla="*/ 145789 w 540634"/>
              <a:gd name="connsiteY1" fmla="*/ 84181 h 389089"/>
              <a:gd name="connsiteX2" fmla="*/ 306899 w 540634"/>
              <a:gd name="connsiteY2" fmla="*/ 32084 h 389089"/>
              <a:gd name="connsiteX3" fmla="*/ 540634 w 540634"/>
              <a:gd name="connsiteY3" fmla="*/ 318443 h 389089"/>
              <a:gd name="connsiteX4" fmla="*/ 478015 w 540634"/>
              <a:gd name="connsiteY4" fmla="*/ 74863 h 389089"/>
              <a:gd name="connsiteX5" fmla="*/ 301552 w 540634"/>
              <a:gd name="connsiteY5" fmla="*/ 0 h 389089"/>
              <a:gd name="connsiteX6" fmla="*/ 134143 w 540634"/>
              <a:gd name="connsiteY6" fmla="*/ 62526 h 389089"/>
              <a:gd name="connsiteX7" fmla="*/ 8153 w 540634"/>
              <a:gd name="connsiteY7" fmla="*/ 221318 h 389089"/>
              <a:gd name="connsiteX8" fmla="*/ 23126 w 540634"/>
              <a:gd name="connsiteY8" fmla="*/ 389089 h 389089"/>
              <a:gd name="connsiteX0" fmla="*/ 23126 w 542654"/>
              <a:gd name="connsiteY0" fmla="*/ 389089 h 389089"/>
              <a:gd name="connsiteX1" fmla="*/ 145789 w 542654"/>
              <a:gd name="connsiteY1" fmla="*/ 84181 h 389089"/>
              <a:gd name="connsiteX2" fmla="*/ 306899 w 542654"/>
              <a:gd name="connsiteY2" fmla="*/ 32084 h 389089"/>
              <a:gd name="connsiteX3" fmla="*/ 540634 w 542654"/>
              <a:gd name="connsiteY3" fmla="*/ 318443 h 389089"/>
              <a:gd name="connsiteX4" fmla="*/ 478015 w 542654"/>
              <a:gd name="connsiteY4" fmla="*/ 74863 h 389089"/>
              <a:gd name="connsiteX5" fmla="*/ 301552 w 542654"/>
              <a:gd name="connsiteY5" fmla="*/ 0 h 389089"/>
              <a:gd name="connsiteX6" fmla="*/ 134143 w 542654"/>
              <a:gd name="connsiteY6" fmla="*/ 62526 h 389089"/>
              <a:gd name="connsiteX7" fmla="*/ 8153 w 542654"/>
              <a:gd name="connsiteY7" fmla="*/ 221318 h 389089"/>
              <a:gd name="connsiteX8" fmla="*/ 23126 w 542654"/>
              <a:gd name="connsiteY8" fmla="*/ 389089 h 389089"/>
              <a:gd name="connsiteX0" fmla="*/ 17713 w 537241"/>
              <a:gd name="connsiteY0" fmla="*/ 389089 h 389089"/>
              <a:gd name="connsiteX1" fmla="*/ 140376 w 537241"/>
              <a:gd name="connsiteY1" fmla="*/ 84181 h 389089"/>
              <a:gd name="connsiteX2" fmla="*/ 301486 w 537241"/>
              <a:gd name="connsiteY2" fmla="*/ 32084 h 389089"/>
              <a:gd name="connsiteX3" fmla="*/ 535221 w 537241"/>
              <a:gd name="connsiteY3" fmla="*/ 318443 h 389089"/>
              <a:gd name="connsiteX4" fmla="*/ 472602 w 537241"/>
              <a:gd name="connsiteY4" fmla="*/ 74863 h 389089"/>
              <a:gd name="connsiteX5" fmla="*/ 296139 w 537241"/>
              <a:gd name="connsiteY5" fmla="*/ 0 h 389089"/>
              <a:gd name="connsiteX6" fmla="*/ 128730 w 537241"/>
              <a:gd name="connsiteY6" fmla="*/ 62526 h 389089"/>
              <a:gd name="connsiteX7" fmla="*/ 2740 w 537241"/>
              <a:gd name="connsiteY7" fmla="*/ 221318 h 389089"/>
              <a:gd name="connsiteX8" fmla="*/ 17713 w 537241"/>
              <a:gd name="connsiteY8" fmla="*/ 389089 h 389089"/>
              <a:gd name="connsiteX0" fmla="*/ 17713 w 537241"/>
              <a:gd name="connsiteY0" fmla="*/ 389089 h 389089"/>
              <a:gd name="connsiteX1" fmla="*/ 140376 w 537241"/>
              <a:gd name="connsiteY1" fmla="*/ 84181 h 389089"/>
              <a:gd name="connsiteX2" fmla="*/ 301486 w 537241"/>
              <a:gd name="connsiteY2" fmla="*/ 32084 h 389089"/>
              <a:gd name="connsiteX3" fmla="*/ 535221 w 537241"/>
              <a:gd name="connsiteY3" fmla="*/ 318443 h 389089"/>
              <a:gd name="connsiteX4" fmla="*/ 472602 w 537241"/>
              <a:gd name="connsiteY4" fmla="*/ 74863 h 389089"/>
              <a:gd name="connsiteX5" fmla="*/ 296139 w 537241"/>
              <a:gd name="connsiteY5" fmla="*/ 0 h 389089"/>
              <a:gd name="connsiteX6" fmla="*/ 128730 w 537241"/>
              <a:gd name="connsiteY6" fmla="*/ 62526 h 389089"/>
              <a:gd name="connsiteX7" fmla="*/ 2740 w 537241"/>
              <a:gd name="connsiteY7" fmla="*/ 221318 h 389089"/>
              <a:gd name="connsiteX8" fmla="*/ 17713 w 537241"/>
              <a:gd name="connsiteY8" fmla="*/ 389089 h 389089"/>
              <a:gd name="connsiteX0" fmla="*/ 13954 w 533482"/>
              <a:gd name="connsiteY0" fmla="*/ 389089 h 389089"/>
              <a:gd name="connsiteX1" fmla="*/ 136617 w 533482"/>
              <a:gd name="connsiteY1" fmla="*/ 84181 h 389089"/>
              <a:gd name="connsiteX2" fmla="*/ 297727 w 533482"/>
              <a:gd name="connsiteY2" fmla="*/ 32084 h 389089"/>
              <a:gd name="connsiteX3" fmla="*/ 531462 w 533482"/>
              <a:gd name="connsiteY3" fmla="*/ 318443 h 389089"/>
              <a:gd name="connsiteX4" fmla="*/ 468843 w 533482"/>
              <a:gd name="connsiteY4" fmla="*/ 74863 h 389089"/>
              <a:gd name="connsiteX5" fmla="*/ 292380 w 533482"/>
              <a:gd name="connsiteY5" fmla="*/ 0 h 389089"/>
              <a:gd name="connsiteX6" fmla="*/ 124971 w 533482"/>
              <a:gd name="connsiteY6" fmla="*/ 62526 h 389089"/>
              <a:gd name="connsiteX7" fmla="*/ 5078 w 533482"/>
              <a:gd name="connsiteY7" fmla="*/ 227415 h 389089"/>
              <a:gd name="connsiteX8" fmla="*/ 13954 w 533482"/>
              <a:gd name="connsiteY8" fmla="*/ 389089 h 389089"/>
              <a:gd name="connsiteX0" fmla="*/ 28149 w 547677"/>
              <a:gd name="connsiteY0" fmla="*/ 389089 h 389089"/>
              <a:gd name="connsiteX1" fmla="*/ 150812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39166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50812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39166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50812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8149 w 547677"/>
              <a:gd name="connsiteY0" fmla="*/ 389089 h 389089"/>
              <a:gd name="connsiteX1" fmla="*/ 135569 w 547677"/>
              <a:gd name="connsiteY1" fmla="*/ 84181 h 389089"/>
              <a:gd name="connsiteX2" fmla="*/ 311922 w 547677"/>
              <a:gd name="connsiteY2" fmla="*/ 32084 h 389089"/>
              <a:gd name="connsiteX3" fmla="*/ 545657 w 547677"/>
              <a:gd name="connsiteY3" fmla="*/ 318443 h 389089"/>
              <a:gd name="connsiteX4" fmla="*/ 483038 w 547677"/>
              <a:gd name="connsiteY4" fmla="*/ 74863 h 389089"/>
              <a:gd name="connsiteX5" fmla="*/ 306575 w 547677"/>
              <a:gd name="connsiteY5" fmla="*/ 0 h 389089"/>
              <a:gd name="connsiteX6" fmla="*/ 114778 w 547677"/>
              <a:gd name="connsiteY6" fmla="*/ 62526 h 389089"/>
              <a:gd name="connsiteX7" fmla="*/ 981 w 547677"/>
              <a:gd name="connsiteY7" fmla="*/ 230463 h 389089"/>
              <a:gd name="connsiteX8" fmla="*/ 28149 w 547677"/>
              <a:gd name="connsiteY8" fmla="*/ 389089 h 389089"/>
              <a:gd name="connsiteX0" fmla="*/ 27168 w 546696"/>
              <a:gd name="connsiteY0" fmla="*/ 389089 h 389089"/>
              <a:gd name="connsiteX1" fmla="*/ 134588 w 546696"/>
              <a:gd name="connsiteY1" fmla="*/ 84181 h 389089"/>
              <a:gd name="connsiteX2" fmla="*/ 310941 w 546696"/>
              <a:gd name="connsiteY2" fmla="*/ 32084 h 389089"/>
              <a:gd name="connsiteX3" fmla="*/ 544676 w 546696"/>
              <a:gd name="connsiteY3" fmla="*/ 318443 h 389089"/>
              <a:gd name="connsiteX4" fmla="*/ 482057 w 546696"/>
              <a:gd name="connsiteY4" fmla="*/ 74863 h 389089"/>
              <a:gd name="connsiteX5" fmla="*/ 305594 w 546696"/>
              <a:gd name="connsiteY5" fmla="*/ 0 h 389089"/>
              <a:gd name="connsiteX6" fmla="*/ 113797 w 546696"/>
              <a:gd name="connsiteY6" fmla="*/ 62526 h 389089"/>
              <a:gd name="connsiteX7" fmla="*/ 0 w 546696"/>
              <a:gd name="connsiteY7" fmla="*/ 230463 h 389089"/>
              <a:gd name="connsiteX8" fmla="*/ 27168 w 546696"/>
              <a:gd name="connsiteY8" fmla="*/ 389089 h 389089"/>
              <a:gd name="connsiteX0" fmla="*/ 27168 w 546696"/>
              <a:gd name="connsiteY0" fmla="*/ 395186 h 395186"/>
              <a:gd name="connsiteX1" fmla="*/ 134588 w 546696"/>
              <a:gd name="connsiteY1" fmla="*/ 90278 h 395186"/>
              <a:gd name="connsiteX2" fmla="*/ 310941 w 546696"/>
              <a:gd name="connsiteY2" fmla="*/ 38181 h 395186"/>
              <a:gd name="connsiteX3" fmla="*/ 544676 w 546696"/>
              <a:gd name="connsiteY3" fmla="*/ 324540 h 395186"/>
              <a:gd name="connsiteX4" fmla="*/ 482057 w 546696"/>
              <a:gd name="connsiteY4" fmla="*/ 80960 h 395186"/>
              <a:gd name="connsiteX5" fmla="*/ 299497 w 546696"/>
              <a:gd name="connsiteY5" fmla="*/ 0 h 395186"/>
              <a:gd name="connsiteX6" fmla="*/ 113797 w 546696"/>
              <a:gd name="connsiteY6" fmla="*/ 68623 h 395186"/>
              <a:gd name="connsiteX7" fmla="*/ 0 w 546696"/>
              <a:gd name="connsiteY7" fmla="*/ 236560 h 395186"/>
              <a:gd name="connsiteX8" fmla="*/ 27168 w 546696"/>
              <a:gd name="connsiteY8" fmla="*/ 395186 h 395186"/>
              <a:gd name="connsiteX0" fmla="*/ 27168 w 546696"/>
              <a:gd name="connsiteY0" fmla="*/ 395186 h 395186"/>
              <a:gd name="connsiteX1" fmla="*/ 134588 w 546696"/>
              <a:gd name="connsiteY1" fmla="*/ 90278 h 395186"/>
              <a:gd name="connsiteX2" fmla="*/ 301795 w 546696"/>
              <a:gd name="connsiteY2" fmla="*/ 22939 h 395186"/>
              <a:gd name="connsiteX3" fmla="*/ 544676 w 546696"/>
              <a:gd name="connsiteY3" fmla="*/ 324540 h 395186"/>
              <a:gd name="connsiteX4" fmla="*/ 482057 w 546696"/>
              <a:gd name="connsiteY4" fmla="*/ 80960 h 395186"/>
              <a:gd name="connsiteX5" fmla="*/ 299497 w 546696"/>
              <a:gd name="connsiteY5" fmla="*/ 0 h 395186"/>
              <a:gd name="connsiteX6" fmla="*/ 113797 w 546696"/>
              <a:gd name="connsiteY6" fmla="*/ 68623 h 395186"/>
              <a:gd name="connsiteX7" fmla="*/ 0 w 546696"/>
              <a:gd name="connsiteY7" fmla="*/ 236560 h 395186"/>
              <a:gd name="connsiteX8" fmla="*/ 27168 w 546696"/>
              <a:gd name="connsiteY8" fmla="*/ 395186 h 395186"/>
              <a:gd name="connsiteX0" fmla="*/ 27168 w 546696"/>
              <a:gd name="connsiteY0" fmla="*/ 395186 h 395186"/>
              <a:gd name="connsiteX1" fmla="*/ 131539 w 546696"/>
              <a:gd name="connsiteY1" fmla="*/ 78084 h 395186"/>
              <a:gd name="connsiteX2" fmla="*/ 301795 w 546696"/>
              <a:gd name="connsiteY2" fmla="*/ 22939 h 395186"/>
              <a:gd name="connsiteX3" fmla="*/ 544676 w 546696"/>
              <a:gd name="connsiteY3" fmla="*/ 324540 h 395186"/>
              <a:gd name="connsiteX4" fmla="*/ 482057 w 546696"/>
              <a:gd name="connsiteY4" fmla="*/ 80960 h 395186"/>
              <a:gd name="connsiteX5" fmla="*/ 299497 w 546696"/>
              <a:gd name="connsiteY5" fmla="*/ 0 h 395186"/>
              <a:gd name="connsiteX6" fmla="*/ 113797 w 546696"/>
              <a:gd name="connsiteY6" fmla="*/ 68623 h 395186"/>
              <a:gd name="connsiteX7" fmla="*/ 0 w 546696"/>
              <a:gd name="connsiteY7" fmla="*/ 236560 h 395186"/>
              <a:gd name="connsiteX8" fmla="*/ 27168 w 546696"/>
              <a:gd name="connsiteY8" fmla="*/ 395186 h 395186"/>
              <a:gd name="connsiteX0" fmla="*/ 18023 w 537551"/>
              <a:gd name="connsiteY0" fmla="*/ 395186 h 395186"/>
              <a:gd name="connsiteX1" fmla="*/ 122394 w 537551"/>
              <a:gd name="connsiteY1" fmla="*/ 78084 h 395186"/>
              <a:gd name="connsiteX2" fmla="*/ 292650 w 537551"/>
              <a:gd name="connsiteY2" fmla="*/ 22939 h 395186"/>
              <a:gd name="connsiteX3" fmla="*/ 535531 w 537551"/>
              <a:gd name="connsiteY3" fmla="*/ 324540 h 395186"/>
              <a:gd name="connsiteX4" fmla="*/ 472912 w 537551"/>
              <a:gd name="connsiteY4" fmla="*/ 80960 h 395186"/>
              <a:gd name="connsiteX5" fmla="*/ 290352 w 537551"/>
              <a:gd name="connsiteY5" fmla="*/ 0 h 395186"/>
              <a:gd name="connsiteX6" fmla="*/ 104652 w 537551"/>
              <a:gd name="connsiteY6" fmla="*/ 68623 h 395186"/>
              <a:gd name="connsiteX7" fmla="*/ 0 w 537551"/>
              <a:gd name="connsiteY7" fmla="*/ 236560 h 395186"/>
              <a:gd name="connsiteX8" fmla="*/ 18023 w 537551"/>
              <a:gd name="connsiteY8" fmla="*/ 395186 h 395186"/>
              <a:gd name="connsiteX0" fmla="*/ 18023 w 537551"/>
              <a:gd name="connsiteY0" fmla="*/ 398234 h 398234"/>
              <a:gd name="connsiteX1" fmla="*/ 122394 w 537551"/>
              <a:gd name="connsiteY1" fmla="*/ 81132 h 398234"/>
              <a:gd name="connsiteX2" fmla="*/ 292650 w 537551"/>
              <a:gd name="connsiteY2" fmla="*/ 25987 h 398234"/>
              <a:gd name="connsiteX3" fmla="*/ 535531 w 537551"/>
              <a:gd name="connsiteY3" fmla="*/ 327588 h 398234"/>
              <a:gd name="connsiteX4" fmla="*/ 472912 w 537551"/>
              <a:gd name="connsiteY4" fmla="*/ 84008 h 398234"/>
              <a:gd name="connsiteX5" fmla="*/ 287303 w 537551"/>
              <a:gd name="connsiteY5" fmla="*/ 0 h 398234"/>
              <a:gd name="connsiteX6" fmla="*/ 104652 w 537551"/>
              <a:gd name="connsiteY6" fmla="*/ 71671 h 398234"/>
              <a:gd name="connsiteX7" fmla="*/ 0 w 537551"/>
              <a:gd name="connsiteY7" fmla="*/ 239608 h 398234"/>
              <a:gd name="connsiteX8" fmla="*/ 18023 w 537551"/>
              <a:gd name="connsiteY8" fmla="*/ 398234 h 398234"/>
              <a:gd name="connsiteX0" fmla="*/ 18023 w 537551"/>
              <a:gd name="connsiteY0" fmla="*/ 398234 h 398234"/>
              <a:gd name="connsiteX1" fmla="*/ 122394 w 537551"/>
              <a:gd name="connsiteY1" fmla="*/ 81132 h 398234"/>
              <a:gd name="connsiteX2" fmla="*/ 292650 w 537551"/>
              <a:gd name="connsiteY2" fmla="*/ 25987 h 398234"/>
              <a:gd name="connsiteX3" fmla="*/ 535531 w 537551"/>
              <a:gd name="connsiteY3" fmla="*/ 327588 h 398234"/>
              <a:gd name="connsiteX4" fmla="*/ 472912 w 537551"/>
              <a:gd name="connsiteY4" fmla="*/ 84008 h 398234"/>
              <a:gd name="connsiteX5" fmla="*/ 287303 w 537551"/>
              <a:gd name="connsiteY5" fmla="*/ 0 h 398234"/>
              <a:gd name="connsiteX6" fmla="*/ 95507 w 537551"/>
              <a:gd name="connsiteY6" fmla="*/ 71671 h 398234"/>
              <a:gd name="connsiteX7" fmla="*/ 0 w 537551"/>
              <a:gd name="connsiteY7" fmla="*/ 239608 h 398234"/>
              <a:gd name="connsiteX8" fmla="*/ 18023 w 537551"/>
              <a:gd name="connsiteY8" fmla="*/ 398234 h 398234"/>
              <a:gd name="connsiteX0" fmla="*/ 21071 w 540599"/>
              <a:gd name="connsiteY0" fmla="*/ 398234 h 398234"/>
              <a:gd name="connsiteX1" fmla="*/ 125442 w 540599"/>
              <a:gd name="connsiteY1" fmla="*/ 81132 h 398234"/>
              <a:gd name="connsiteX2" fmla="*/ 295698 w 540599"/>
              <a:gd name="connsiteY2" fmla="*/ 25987 h 398234"/>
              <a:gd name="connsiteX3" fmla="*/ 538579 w 540599"/>
              <a:gd name="connsiteY3" fmla="*/ 327588 h 398234"/>
              <a:gd name="connsiteX4" fmla="*/ 475960 w 540599"/>
              <a:gd name="connsiteY4" fmla="*/ 84008 h 398234"/>
              <a:gd name="connsiteX5" fmla="*/ 290351 w 540599"/>
              <a:gd name="connsiteY5" fmla="*/ 0 h 398234"/>
              <a:gd name="connsiteX6" fmla="*/ 98555 w 540599"/>
              <a:gd name="connsiteY6" fmla="*/ 71671 h 398234"/>
              <a:gd name="connsiteX7" fmla="*/ 0 w 540599"/>
              <a:gd name="connsiteY7" fmla="*/ 236559 h 398234"/>
              <a:gd name="connsiteX8" fmla="*/ 21071 w 540599"/>
              <a:gd name="connsiteY8" fmla="*/ 398234 h 398234"/>
              <a:gd name="connsiteX0" fmla="*/ 25168 w 544696"/>
              <a:gd name="connsiteY0" fmla="*/ 398234 h 398234"/>
              <a:gd name="connsiteX1" fmla="*/ 129539 w 544696"/>
              <a:gd name="connsiteY1" fmla="*/ 81132 h 398234"/>
              <a:gd name="connsiteX2" fmla="*/ 299795 w 544696"/>
              <a:gd name="connsiteY2" fmla="*/ 25987 h 398234"/>
              <a:gd name="connsiteX3" fmla="*/ 542676 w 544696"/>
              <a:gd name="connsiteY3" fmla="*/ 327588 h 398234"/>
              <a:gd name="connsiteX4" fmla="*/ 480057 w 544696"/>
              <a:gd name="connsiteY4" fmla="*/ 84008 h 398234"/>
              <a:gd name="connsiteX5" fmla="*/ 294448 w 544696"/>
              <a:gd name="connsiteY5" fmla="*/ 0 h 398234"/>
              <a:gd name="connsiteX6" fmla="*/ 102652 w 544696"/>
              <a:gd name="connsiteY6" fmla="*/ 71671 h 398234"/>
              <a:gd name="connsiteX7" fmla="*/ 4097 w 544696"/>
              <a:gd name="connsiteY7" fmla="*/ 236559 h 398234"/>
              <a:gd name="connsiteX8" fmla="*/ 25168 w 544696"/>
              <a:gd name="connsiteY8" fmla="*/ 398234 h 39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696" h="398234">
                <a:moveTo>
                  <a:pt x="25168" y="398234"/>
                </a:moveTo>
                <a:cubicBezTo>
                  <a:pt x="1734" y="206716"/>
                  <a:pt x="50311" y="141503"/>
                  <a:pt x="129539" y="81132"/>
                </a:cubicBezTo>
                <a:cubicBezTo>
                  <a:pt x="191661" y="44654"/>
                  <a:pt x="226715" y="31334"/>
                  <a:pt x="299795" y="25987"/>
                </a:cubicBezTo>
                <a:cubicBezTo>
                  <a:pt x="400707" y="58601"/>
                  <a:pt x="483468" y="156542"/>
                  <a:pt x="542676" y="327588"/>
                </a:cubicBezTo>
                <a:cubicBezTo>
                  <a:pt x="552134" y="231029"/>
                  <a:pt x="527902" y="126081"/>
                  <a:pt x="480057" y="84008"/>
                </a:cubicBezTo>
                <a:cubicBezTo>
                  <a:pt x="433307" y="39041"/>
                  <a:pt x="387682" y="123"/>
                  <a:pt x="294448" y="0"/>
                </a:cubicBezTo>
                <a:cubicBezTo>
                  <a:pt x="229591" y="5753"/>
                  <a:pt x="131294" y="41774"/>
                  <a:pt x="102652" y="71671"/>
                </a:cubicBezTo>
                <a:cubicBezTo>
                  <a:pt x="54840" y="99927"/>
                  <a:pt x="24787" y="159600"/>
                  <a:pt x="4097" y="236559"/>
                </a:cubicBezTo>
                <a:cubicBezTo>
                  <a:pt x="-6395" y="321632"/>
                  <a:pt x="4203" y="324828"/>
                  <a:pt x="25168" y="398234"/>
                </a:cubicBezTo>
                <a:close/>
              </a:path>
            </a:pathLst>
          </a:custGeom>
          <a:gradFill flip="none" rotWithShape="1">
            <a:gsLst>
              <a:gs pos="71000">
                <a:schemeClr val="bg1">
                  <a:lumMod val="75000"/>
                </a:schemeClr>
              </a:gs>
              <a:gs pos="100000">
                <a:schemeClr val="tx1">
                  <a:lumMod val="75000"/>
                  <a:lumOff val="25000"/>
                </a:schemeClr>
              </a:gs>
            </a:gsLst>
            <a:lin ang="189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任意多边形 36"/>
          <p:cNvSpPr/>
          <p:nvPr/>
        </p:nvSpPr>
        <p:spPr>
          <a:xfrm>
            <a:off x="900113" y="3767138"/>
            <a:ext cx="820737" cy="458787"/>
          </a:xfrm>
          <a:custGeom>
            <a:avLst/>
            <a:gdLst>
              <a:gd name="connsiteX0" fmla="*/ 0 w 1123358"/>
              <a:gd name="connsiteY0" fmla="*/ 44672 h 446722"/>
              <a:gd name="connsiteX1" fmla="*/ 44672 w 1123358"/>
              <a:gd name="connsiteY1" fmla="*/ 0 h 446722"/>
              <a:gd name="connsiteX2" fmla="*/ 1078686 w 1123358"/>
              <a:gd name="connsiteY2" fmla="*/ 0 h 446722"/>
              <a:gd name="connsiteX3" fmla="*/ 1123358 w 1123358"/>
              <a:gd name="connsiteY3" fmla="*/ 44672 h 446722"/>
              <a:gd name="connsiteX4" fmla="*/ 1123358 w 1123358"/>
              <a:gd name="connsiteY4" fmla="*/ 402050 h 446722"/>
              <a:gd name="connsiteX5" fmla="*/ 1078686 w 1123358"/>
              <a:gd name="connsiteY5" fmla="*/ 446722 h 446722"/>
              <a:gd name="connsiteX6" fmla="*/ 44672 w 1123358"/>
              <a:gd name="connsiteY6" fmla="*/ 446722 h 446722"/>
              <a:gd name="connsiteX7" fmla="*/ 0 w 1123358"/>
              <a:gd name="connsiteY7" fmla="*/ 402050 h 446722"/>
              <a:gd name="connsiteX8" fmla="*/ 0 w 1123358"/>
              <a:gd name="connsiteY8" fmla="*/ 44672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358" h="446722">
                <a:moveTo>
                  <a:pt x="0" y="44672"/>
                </a:moveTo>
                <a:cubicBezTo>
                  <a:pt x="0" y="20000"/>
                  <a:pt x="20000" y="0"/>
                  <a:pt x="44672" y="0"/>
                </a:cubicBezTo>
                <a:lnTo>
                  <a:pt x="1078686" y="0"/>
                </a:lnTo>
                <a:cubicBezTo>
                  <a:pt x="1103358" y="0"/>
                  <a:pt x="1123358" y="20000"/>
                  <a:pt x="1123358" y="44672"/>
                </a:cubicBezTo>
                <a:lnTo>
                  <a:pt x="1123358" y="402050"/>
                </a:lnTo>
                <a:cubicBezTo>
                  <a:pt x="1123358" y="426722"/>
                  <a:pt x="1103358" y="446722"/>
                  <a:pt x="1078686" y="446722"/>
                </a:cubicBezTo>
                <a:lnTo>
                  <a:pt x="44672" y="446722"/>
                </a:lnTo>
                <a:cubicBezTo>
                  <a:pt x="20000" y="446722"/>
                  <a:pt x="0" y="426722"/>
                  <a:pt x="0" y="402050"/>
                </a:cubicBezTo>
                <a:lnTo>
                  <a:pt x="0" y="44672"/>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EAE7D4"/>
                </a:solidFill>
                <a:latin typeface="Century Gothic" pitchFamily="34" charset="0"/>
              </a:rPr>
              <a:t>TEXT</a:t>
            </a:r>
            <a:endParaRPr lang="zh-CN" altLang="en-US" b="1" dirty="0">
              <a:solidFill>
                <a:srgbClr val="EAE7D4"/>
              </a:solidFill>
              <a:latin typeface="Century Gothic" pitchFamily="34" charset="0"/>
            </a:endParaRPr>
          </a:p>
        </p:txBody>
      </p:sp>
      <p:sp>
        <p:nvSpPr>
          <p:cNvPr id="38" name="任意多边形 37"/>
          <p:cNvSpPr/>
          <p:nvPr/>
        </p:nvSpPr>
        <p:spPr>
          <a:xfrm>
            <a:off x="4168775" y="3792538"/>
            <a:ext cx="822325" cy="460375"/>
          </a:xfrm>
          <a:custGeom>
            <a:avLst/>
            <a:gdLst>
              <a:gd name="connsiteX0" fmla="*/ 0 w 1123358"/>
              <a:gd name="connsiteY0" fmla="*/ 44672 h 446722"/>
              <a:gd name="connsiteX1" fmla="*/ 44672 w 1123358"/>
              <a:gd name="connsiteY1" fmla="*/ 0 h 446722"/>
              <a:gd name="connsiteX2" fmla="*/ 1078686 w 1123358"/>
              <a:gd name="connsiteY2" fmla="*/ 0 h 446722"/>
              <a:gd name="connsiteX3" fmla="*/ 1123358 w 1123358"/>
              <a:gd name="connsiteY3" fmla="*/ 44672 h 446722"/>
              <a:gd name="connsiteX4" fmla="*/ 1123358 w 1123358"/>
              <a:gd name="connsiteY4" fmla="*/ 402050 h 446722"/>
              <a:gd name="connsiteX5" fmla="*/ 1078686 w 1123358"/>
              <a:gd name="connsiteY5" fmla="*/ 446722 h 446722"/>
              <a:gd name="connsiteX6" fmla="*/ 44672 w 1123358"/>
              <a:gd name="connsiteY6" fmla="*/ 446722 h 446722"/>
              <a:gd name="connsiteX7" fmla="*/ 0 w 1123358"/>
              <a:gd name="connsiteY7" fmla="*/ 402050 h 446722"/>
              <a:gd name="connsiteX8" fmla="*/ 0 w 1123358"/>
              <a:gd name="connsiteY8" fmla="*/ 44672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358" h="446722">
                <a:moveTo>
                  <a:pt x="0" y="44672"/>
                </a:moveTo>
                <a:cubicBezTo>
                  <a:pt x="0" y="20000"/>
                  <a:pt x="20000" y="0"/>
                  <a:pt x="44672" y="0"/>
                </a:cubicBezTo>
                <a:lnTo>
                  <a:pt x="1078686" y="0"/>
                </a:lnTo>
                <a:cubicBezTo>
                  <a:pt x="1103358" y="0"/>
                  <a:pt x="1123358" y="20000"/>
                  <a:pt x="1123358" y="44672"/>
                </a:cubicBezTo>
                <a:lnTo>
                  <a:pt x="1123358" y="402050"/>
                </a:lnTo>
                <a:cubicBezTo>
                  <a:pt x="1123358" y="426722"/>
                  <a:pt x="1103358" y="446722"/>
                  <a:pt x="1078686" y="446722"/>
                </a:cubicBezTo>
                <a:lnTo>
                  <a:pt x="44672" y="446722"/>
                </a:lnTo>
                <a:cubicBezTo>
                  <a:pt x="20000" y="446722"/>
                  <a:pt x="0" y="426722"/>
                  <a:pt x="0" y="402050"/>
                </a:cubicBezTo>
                <a:lnTo>
                  <a:pt x="0" y="44672"/>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EAE7D4"/>
                </a:solidFill>
                <a:latin typeface="Century Gothic" pitchFamily="34" charset="0"/>
              </a:rPr>
              <a:t>TEXT</a:t>
            </a:r>
            <a:endParaRPr lang="zh-CN" altLang="en-US" b="1" dirty="0">
              <a:solidFill>
                <a:srgbClr val="EAE7D4"/>
              </a:solidFill>
              <a:latin typeface="Century Gothic" pitchFamily="34" charset="0"/>
            </a:endParaRPr>
          </a:p>
        </p:txBody>
      </p:sp>
      <p:sp>
        <p:nvSpPr>
          <p:cNvPr id="17429" name="TextBox 39"/>
          <p:cNvSpPr txBox="1">
            <a:spLocks noChangeArrowheads="1"/>
          </p:cNvSpPr>
          <p:nvPr/>
        </p:nvSpPr>
        <p:spPr bwMode="auto">
          <a:xfrm rot="-2810624">
            <a:off x="3404393" y="1691482"/>
            <a:ext cx="12747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50000"/>
              </a:lnSpc>
              <a:buFont typeface="Arial" charset="0"/>
              <a:buChar char="•"/>
            </a:pPr>
            <a:r>
              <a:rPr lang="en-US" altLang="zh-CN" sz="1200">
                <a:solidFill>
                  <a:srgbClr val="309EBA"/>
                </a:solidFill>
                <a:latin typeface="Century Gothic" pitchFamily="34" charset="0"/>
                <a:ea typeface="微软雅黑" pitchFamily="34" charset="-122"/>
              </a:rPr>
              <a:t>ADD YOUR TEXT</a:t>
            </a:r>
          </a:p>
          <a:p>
            <a:pPr eaLnBrk="1" hangingPunct="1">
              <a:lnSpc>
                <a:spcPct val="150000"/>
              </a:lnSpc>
              <a:buFont typeface="Arial" charset="0"/>
              <a:buChar char="•"/>
            </a:pPr>
            <a:r>
              <a:rPr lang="en-US" altLang="zh-CN" sz="1200">
                <a:solidFill>
                  <a:srgbClr val="309EBA"/>
                </a:solidFill>
                <a:latin typeface="Century Gothic" pitchFamily="34" charset="0"/>
                <a:ea typeface="微软雅黑" pitchFamily="34" charset="-122"/>
              </a:rPr>
              <a:t>ADD YOUR TEXT</a:t>
            </a:r>
          </a:p>
          <a:p>
            <a:pPr eaLnBrk="1" hangingPunct="1">
              <a:lnSpc>
                <a:spcPct val="150000"/>
              </a:lnSpc>
              <a:buFont typeface="Arial" charset="0"/>
              <a:buChar char="•"/>
            </a:pPr>
            <a:r>
              <a:rPr lang="en-US" altLang="zh-CN" sz="1200">
                <a:solidFill>
                  <a:srgbClr val="309EBA"/>
                </a:solidFill>
                <a:latin typeface="Century Gothic" pitchFamily="34" charset="0"/>
                <a:ea typeface="微软雅黑" pitchFamily="34" charset="-122"/>
              </a:rPr>
              <a:t>ADD YOUR TEXT</a:t>
            </a:r>
          </a:p>
        </p:txBody>
      </p:sp>
      <p:sp>
        <p:nvSpPr>
          <p:cNvPr id="17430" name="TextBox 15"/>
          <p:cNvSpPr txBox="1">
            <a:spLocks noChangeArrowheads="1"/>
          </p:cNvSpPr>
          <p:nvPr/>
        </p:nvSpPr>
        <p:spPr bwMode="auto">
          <a:xfrm>
            <a:off x="2251075" y="3113088"/>
            <a:ext cx="1409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KEYWORDS</a:t>
            </a:r>
            <a:endParaRPr lang="zh-CN" altLang="en-US" b="1" i="1">
              <a:solidFill>
                <a:srgbClr val="181715"/>
              </a:solidFill>
              <a:latin typeface="Century Gothic" pitchFamily="34" charset="0"/>
            </a:endParaRPr>
          </a:p>
        </p:txBody>
      </p:sp>
      <p:sp>
        <p:nvSpPr>
          <p:cNvPr id="17431" name="矩形 6"/>
          <p:cNvSpPr>
            <a:spLocks noChangeArrowheads="1"/>
          </p:cNvSpPr>
          <p:nvPr/>
        </p:nvSpPr>
        <p:spPr bwMode="auto">
          <a:xfrm>
            <a:off x="5873750" y="1512888"/>
            <a:ext cx="25971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17432" name="矩形 7"/>
          <p:cNvSpPr>
            <a:spLocks noChangeArrowheads="1"/>
          </p:cNvSpPr>
          <p:nvPr/>
        </p:nvSpPr>
        <p:spPr bwMode="auto">
          <a:xfrm>
            <a:off x="5867400" y="1252538"/>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DC3D2A"/>
                </a:solidFill>
                <a:latin typeface="Century Gothic" pitchFamily="34" charset="0"/>
              </a:rPr>
              <a:t>ADD YOUR TEXT</a:t>
            </a:r>
            <a:endParaRPr lang="zh-CN" altLang="en-US" sz="1400" b="1">
              <a:solidFill>
                <a:srgbClr val="DC3D2A"/>
              </a:solidFill>
              <a:latin typeface="Century Gothic" pitchFamily="34" charset="0"/>
            </a:endParaRPr>
          </a:p>
        </p:txBody>
      </p:sp>
      <p:sp>
        <p:nvSpPr>
          <p:cNvPr id="17433" name="矩形 7"/>
          <p:cNvSpPr>
            <a:spLocks noChangeArrowheads="1"/>
          </p:cNvSpPr>
          <p:nvPr/>
        </p:nvSpPr>
        <p:spPr bwMode="auto">
          <a:xfrm>
            <a:off x="5867400" y="2735263"/>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309EBA"/>
                </a:solidFill>
                <a:latin typeface="Century Gothic" pitchFamily="34" charset="0"/>
              </a:rPr>
              <a:t>ADD YOUR TEXT</a:t>
            </a:r>
            <a:endParaRPr lang="zh-CN" altLang="en-US" sz="1400" b="1">
              <a:solidFill>
                <a:srgbClr val="309EBA"/>
              </a:solidFill>
              <a:latin typeface="Century Gothic" pitchFamily="34" charset="0"/>
            </a:endParaRPr>
          </a:p>
        </p:txBody>
      </p:sp>
      <p:sp>
        <p:nvSpPr>
          <p:cNvPr id="17434" name="矩形 6"/>
          <p:cNvSpPr>
            <a:spLocks noChangeArrowheads="1"/>
          </p:cNvSpPr>
          <p:nvPr/>
        </p:nvSpPr>
        <p:spPr bwMode="auto">
          <a:xfrm>
            <a:off x="5880100" y="3038475"/>
            <a:ext cx="259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箭头2"/>
          <p:cNvSpPr/>
          <p:nvPr/>
        </p:nvSpPr>
        <p:spPr bwMode="auto">
          <a:xfrm>
            <a:off x="4566348" y="1303941"/>
            <a:ext cx="1483987" cy="1483833"/>
          </a:xfrm>
          <a:prstGeom prst="circularArrow">
            <a:avLst>
              <a:gd name="adj1" fmla="val 2536"/>
              <a:gd name="adj2" fmla="val 512422"/>
              <a:gd name="adj3" fmla="val 19568146"/>
              <a:gd name="adj4" fmla="val 12575511"/>
              <a:gd name="adj5" fmla="val 4090"/>
            </a:avLst>
          </a:prstGeom>
          <a:solidFill>
            <a:schemeClr val="tx1"/>
          </a:solidFill>
          <a:ln w="76200" cmpd="sng">
            <a:noFill/>
          </a:ln>
          <a:effectLst/>
          <a:scene3d>
            <a:camera prst="orthographicFront">
              <a:rot lat="0" lon="0" rev="0"/>
            </a:camera>
            <a:lightRig rig="contrasting" dir="t">
              <a:rot lat="0" lon="0" rev="8400000"/>
            </a:lightRig>
          </a:scene3d>
          <a:sp3d prstMaterial="metal">
            <a:bevelT w="0" h="0"/>
          </a:sp3d>
        </p:spPr>
        <p:style>
          <a:lnRef idx="2">
            <a:schemeClr val="accent1">
              <a:shade val="50000"/>
            </a:schemeClr>
          </a:lnRef>
          <a:fillRef idx="1">
            <a:schemeClr val="accent1"/>
          </a:fillRef>
          <a:effectRef idx="0">
            <a:schemeClr val="accent1"/>
          </a:effectRef>
          <a:fontRef idx="minor">
            <a:schemeClr val="lt1"/>
          </a:fontRef>
        </p:style>
      </p:sp>
      <p:sp>
        <p:nvSpPr>
          <p:cNvPr id="38" name="箭头2"/>
          <p:cNvSpPr/>
          <p:nvPr/>
        </p:nvSpPr>
        <p:spPr bwMode="auto">
          <a:xfrm flipV="1">
            <a:off x="6084168" y="2067694"/>
            <a:ext cx="1483987" cy="1483833"/>
          </a:xfrm>
          <a:prstGeom prst="circularArrow">
            <a:avLst>
              <a:gd name="adj1" fmla="val 2536"/>
              <a:gd name="adj2" fmla="val 512422"/>
              <a:gd name="adj3" fmla="val 19568146"/>
              <a:gd name="adj4" fmla="val 12575511"/>
              <a:gd name="adj5" fmla="val 4090"/>
            </a:avLst>
          </a:prstGeom>
          <a:solidFill>
            <a:schemeClr val="tx1"/>
          </a:solidFill>
          <a:ln w="76200" cmpd="sng">
            <a:noFill/>
          </a:ln>
          <a:effectLst/>
          <a:scene3d>
            <a:camera prst="orthographicFront">
              <a:rot lat="0" lon="0" rev="0"/>
            </a:camera>
            <a:lightRig rig="contrasting" dir="t">
              <a:rot lat="0" lon="0" rev="8400000"/>
            </a:lightRig>
          </a:scene3d>
          <a:sp3d prstMaterial="metal">
            <a:bevelT w="0" h="0"/>
          </a:sp3d>
        </p:spPr>
        <p:style>
          <a:lnRef idx="2">
            <a:schemeClr val="accent1">
              <a:shade val="50000"/>
            </a:schemeClr>
          </a:lnRef>
          <a:fillRef idx="1">
            <a:schemeClr val="accent1"/>
          </a:fillRef>
          <a:effectRef idx="0">
            <a:schemeClr val="accent1"/>
          </a:effectRef>
          <a:fontRef idx="minor">
            <a:schemeClr val="lt1"/>
          </a:fontRef>
        </p:style>
      </p:sp>
      <p:sp>
        <p:nvSpPr>
          <p:cNvPr id="35" name="箭头2"/>
          <p:cNvSpPr/>
          <p:nvPr/>
        </p:nvSpPr>
        <p:spPr bwMode="auto">
          <a:xfrm flipV="1">
            <a:off x="2987824" y="2067694"/>
            <a:ext cx="1483987" cy="1483833"/>
          </a:xfrm>
          <a:prstGeom prst="circularArrow">
            <a:avLst>
              <a:gd name="adj1" fmla="val 2536"/>
              <a:gd name="adj2" fmla="val 512422"/>
              <a:gd name="adj3" fmla="val 19568146"/>
              <a:gd name="adj4" fmla="val 12575511"/>
              <a:gd name="adj5" fmla="val 4090"/>
            </a:avLst>
          </a:prstGeom>
          <a:solidFill>
            <a:schemeClr val="tx1"/>
          </a:solidFill>
          <a:ln w="76200" cmpd="sng">
            <a:noFill/>
          </a:ln>
          <a:effectLst/>
          <a:scene3d>
            <a:camera prst="orthographicFront">
              <a:rot lat="0" lon="0" rev="0"/>
            </a:camera>
            <a:lightRig rig="contrasting" dir="t">
              <a:rot lat="0" lon="0" rev="8400000"/>
            </a:lightRig>
          </a:scene3d>
          <a:sp3d prstMaterial="metal">
            <a:bevelT w="0" h="0"/>
          </a:sp3d>
        </p:spPr>
        <p:style>
          <a:lnRef idx="2">
            <a:schemeClr val="accent1">
              <a:shade val="50000"/>
            </a:schemeClr>
          </a:lnRef>
          <a:fillRef idx="1">
            <a:schemeClr val="accent1"/>
          </a:fillRef>
          <a:effectRef idx="0">
            <a:schemeClr val="accent1"/>
          </a:effectRef>
          <a:fontRef idx="minor">
            <a:schemeClr val="lt1"/>
          </a:fontRef>
        </p:style>
      </p:sp>
      <p:sp>
        <p:nvSpPr>
          <p:cNvPr id="18444" name="矩形 6"/>
          <p:cNvSpPr>
            <a:spLocks noChangeArrowheads="1"/>
          </p:cNvSpPr>
          <p:nvPr/>
        </p:nvSpPr>
        <p:spPr bwMode="auto">
          <a:xfrm>
            <a:off x="684213" y="3735388"/>
            <a:ext cx="7945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44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8449"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任意多边形 7"/>
          <p:cNvSpPr/>
          <p:nvPr/>
        </p:nvSpPr>
        <p:spPr bwMode="auto">
          <a:xfrm>
            <a:off x="7021513" y="1898650"/>
            <a:ext cx="1270000" cy="1047750"/>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zh-CN" altLang="en-US"/>
          </a:p>
          <a:p>
            <a:pPr lvl="1">
              <a:defRPr/>
            </a:pPr>
            <a:endParaRPr lang="zh-CN" altLang="en-US"/>
          </a:p>
        </p:txBody>
      </p:sp>
      <p:sp>
        <p:nvSpPr>
          <p:cNvPr id="10" name="任意多边形 9"/>
          <p:cNvSpPr/>
          <p:nvPr/>
        </p:nvSpPr>
        <p:spPr bwMode="auto">
          <a:xfrm>
            <a:off x="7329488" y="1709738"/>
            <a:ext cx="1077912" cy="411162"/>
          </a:xfrm>
          <a:custGeom>
            <a:avLst/>
            <a:gdLst>
              <a:gd name="connsiteX0" fmla="*/ 0 w 1123358"/>
              <a:gd name="connsiteY0" fmla="*/ 44672 h 446722"/>
              <a:gd name="connsiteX1" fmla="*/ 44672 w 1123358"/>
              <a:gd name="connsiteY1" fmla="*/ 0 h 446722"/>
              <a:gd name="connsiteX2" fmla="*/ 1078686 w 1123358"/>
              <a:gd name="connsiteY2" fmla="*/ 0 h 446722"/>
              <a:gd name="connsiteX3" fmla="*/ 1123358 w 1123358"/>
              <a:gd name="connsiteY3" fmla="*/ 44672 h 446722"/>
              <a:gd name="connsiteX4" fmla="*/ 1123358 w 1123358"/>
              <a:gd name="connsiteY4" fmla="*/ 402050 h 446722"/>
              <a:gd name="connsiteX5" fmla="*/ 1078686 w 1123358"/>
              <a:gd name="connsiteY5" fmla="*/ 446722 h 446722"/>
              <a:gd name="connsiteX6" fmla="*/ 44672 w 1123358"/>
              <a:gd name="connsiteY6" fmla="*/ 446722 h 446722"/>
              <a:gd name="connsiteX7" fmla="*/ 0 w 1123358"/>
              <a:gd name="connsiteY7" fmla="*/ 402050 h 446722"/>
              <a:gd name="connsiteX8" fmla="*/ 0 w 1123358"/>
              <a:gd name="connsiteY8" fmla="*/ 44672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358" h="446722">
                <a:moveTo>
                  <a:pt x="0" y="44672"/>
                </a:moveTo>
                <a:cubicBezTo>
                  <a:pt x="0" y="20000"/>
                  <a:pt x="20000" y="0"/>
                  <a:pt x="44672" y="0"/>
                </a:cubicBezTo>
                <a:lnTo>
                  <a:pt x="1078686" y="0"/>
                </a:lnTo>
                <a:cubicBezTo>
                  <a:pt x="1103358" y="0"/>
                  <a:pt x="1123358" y="20000"/>
                  <a:pt x="1123358" y="44672"/>
                </a:cubicBezTo>
                <a:lnTo>
                  <a:pt x="1123358" y="402050"/>
                </a:lnTo>
                <a:cubicBezTo>
                  <a:pt x="1123358" y="426722"/>
                  <a:pt x="1103358" y="446722"/>
                  <a:pt x="1078686" y="446722"/>
                </a:cubicBezTo>
                <a:lnTo>
                  <a:pt x="44672" y="446722"/>
                </a:lnTo>
                <a:cubicBezTo>
                  <a:pt x="20000" y="446722"/>
                  <a:pt x="0" y="426722"/>
                  <a:pt x="0" y="402050"/>
                </a:cubicBezTo>
                <a:lnTo>
                  <a:pt x="0" y="44672"/>
                </a:lnTo>
                <a:close/>
              </a:path>
            </a:pathLst>
          </a:cu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EAE7D4"/>
                </a:solidFill>
                <a:latin typeface="Century Gothic" pitchFamily="34" charset="0"/>
              </a:rPr>
              <a:t>TEXT</a:t>
            </a:r>
            <a:endParaRPr lang="zh-CN" altLang="en-US" b="1" dirty="0">
              <a:solidFill>
                <a:srgbClr val="EAE7D4"/>
              </a:solidFill>
              <a:latin typeface="Century Gothic" pitchFamily="34" charset="0"/>
            </a:endParaRPr>
          </a:p>
        </p:txBody>
      </p:sp>
      <p:sp>
        <p:nvSpPr>
          <p:cNvPr id="14" name="任意多边形 13"/>
          <p:cNvSpPr/>
          <p:nvPr/>
        </p:nvSpPr>
        <p:spPr bwMode="auto">
          <a:xfrm>
            <a:off x="6816725" y="1736725"/>
            <a:ext cx="1716088" cy="1419225"/>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9525">
            <a:noFill/>
            <a:round/>
            <a:headEnd/>
            <a:tailEnd/>
          </a:ln>
        </p:spPr>
        <p:txBody>
          <a:bodyPr anchor="ctr"/>
          <a:lstStyle/>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endParaRPr lang="zh-CN" altLang="en-US" sz="1200" kern="0" dirty="0">
              <a:latin typeface="Century Gothic" pitchFamily="34" charset="0"/>
              <a:ea typeface="微软雅黑" pitchFamily="34" charset="-122"/>
            </a:endParaRPr>
          </a:p>
        </p:txBody>
      </p:sp>
      <p:sp>
        <p:nvSpPr>
          <p:cNvPr id="17" name="任意多边形 16"/>
          <p:cNvSpPr/>
          <p:nvPr/>
        </p:nvSpPr>
        <p:spPr bwMode="auto">
          <a:xfrm>
            <a:off x="701675" y="1898650"/>
            <a:ext cx="1271588" cy="1047750"/>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zh-CN" altLang="en-US"/>
          </a:p>
          <a:p>
            <a:pPr lvl="1">
              <a:defRPr/>
            </a:pPr>
            <a:endParaRPr lang="zh-CN" altLang="en-US"/>
          </a:p>
        </p:txBody>
      </p:sp>
      <p:sp>
        <p:nvSpPr>
          <p:cNvPr id="18" name="圆角矩形 17"/>
          <p:cNvSpPr/>
          <p:nvPr/>
        </p:nvSpPr>
        <p:spPr bwMode="auto">
          <a:xfrm>
            <a:off x="2274888" y="1898650"/>
            <a:ext cx="1271587" cy="1047750"/>
          </a:xfrm>
          <a:prstGeom prst="roundRect">
            <a:avLst>
              <a:gd name="adj" fmla="val 1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sp>
      <p:sp>
        <p:nvSpPr>
          <p:cNvPr id="19" name="任意多边形 18"/>
          <p:cNvSpPr/>
          <p:nvPr/>
        </p:nvSpPr>
        <p:spPr bwMode="auto">
          <a:xfrm>
            <a:off x="3848100" y="1898650"/>
            <a:ext cx="1271588" cy="1047750"/>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zh-CN" altLang="en-US"/>
          </a:p>
          <a:p>
            <a:pPr lvl="1">
              <a:defRPr/>
            </a:pPr>
            <a:endParaRPr lang="zh-CN" altLang="en-US"/>
          </a:p>
        </p:txBody>
      </p:sp>
      <p:sp>
        <p:nvSpPr>
          <p:cNvPr id="21" name="箭头2"/>
          <p:cNvSpPr/>
          <p:nvPr/>
        </p:nvSpPr>
        <p:spPr bwMode="auto">
          <a:xfrm>
            <a:off x="1421293" y="1303941"/>
            <a:ext cx="1483987" cy="1483833"/>
          </a:xfrm>
          <a:prstGeom prst="circularArrow">
            <a:avLst>
              <a:gd name="adj1" fmla="val 2536"/>
              <a:gd name="adj2" fmla="val 512422"/>
              <a:gd name="adj3" fmla="val 19568146"/>
              <a:gd name="adj4" fmla="val 12575511"/>
              <a:gd name="adj5" fmla="val 4090"/>
            </a:avLst>
          </a:prstGeom>
          <a:solidFill>
            <a:schemeClr val="tx1"/>
          </a:solidFill>
          <a:ln w="76200" cmpd="sng">
            <a:noFill/>
          </a:ln>
          <a:effectLst/>
          <a:scene3d>
            <a:camera prst="orthographicFront">
              <a:rot lat="0" lon="0" rev="0"/>
            </a:camera>
            <a:lightRig rig="contrasting" dir="t">
              <a:rot lat="0" lon="0" rev="8400000"/>
            </a:lightRig>
          </a:scene3d>
          <a:sp3d prstMaterial="metal">
            <a:bevelT w="0" h="0"/>
          </a:sp3d>
        </p:spPr>
        <p:style>
          <a:lnRef idx="2">
            <a:schemeClr val="accent1">
              <a:shade val="50000"/>
            </a:schemeClr>
          </a:lnRef>
          <a:fillRef idx="1">
            <a:schemeClr val="accent1"/>
          </a:fillRef>
          <a:effectRef idx="0">
            <a:schemeClr val="accent1"/>
          </a:effectRef>
          <a:fontRef idx="minor">
            <a:schemeClr val="lt1"/>
          </a:fontRef>
        </p:style>
      </p:sp>
      <p:sp>
        <p:nvSpPr>
          <p:cNvPr id="24" name="任意多边形 23"/>
          <p:cNvSpPr/>
          <p:nvPr/>
        </p:nvSpPr>
        <p:spPr bwMode="auto">
          <a:xfrm>
            <a:off x="1011238" y="1709738"/>
            <a:ext cx="1077912" cy="411162"/>
          </a:xfrm>
          <a:custGeom>
            <a:avLst/>
            <a:gdLst>
              <a:gd name="connsiteX0" fmla="*/ 0 w 1123358"/>
              <a:gd name="connsiteY0" fmla="*/ 44672 h 446722"/>
              <a:gd name="connsiteX1" fmla="*/ 44672 w 1123358"/>
              <a:gd name="connsiteY1" fmla="*/ 0 h 446722"/>
              <a:gd name="connsiteX2" fmla="*/ 1078686 w 1123358"/>
              <a:gd name="connsiteY2" fmla="*/ 0 h 446722"/>
              <a:gd name="connsiteX3" fmla="*/ 1123358 w 1123358"/>
              <a:gd name="connsiteY3" fmla="*/ 44672 h 446722"/>
              <a:gd name="connsiteX4" fmla="*/ 1123358 w 1123358"/>
              <a:gd name="connsiteY4" fmla="*/ 402050 h 446722"/>
              <a:gd name="connsiteX5" fmla="*/ 1078686 w 1123358"/>
              <a:gd name="connsiteY5" fmla="*/ 446722 h 446722"/>
              <a:gd name="connsiteX6" fmla="*/ 44672 w 1123358"/>
              <a:gd name="connsiteY6" fmla="*/ 446722 h 446722"/>
              <a:gd name="connsiteX7" fmla="*/ 0 w 1123358"/>
              <a:gd name="connsiteY7" fmla="*/ 402050 h 446722"/>
              <a:gd name="connsiteX8" fmla="*/ 0 w 1123358"/>
              <a:gd name="connsiteY8" fmla="*/ 44672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358" h="446722">
                <a:moveTo>
                  <a:pt x="0" y="44672"/>
                </a:moveTo>
                <a:cubicBezTo>
                  <a:pt x="0" y="20000"/>
                  <a:pt x="20000" y="0"/>
                  <a:pt x="44672" y="0"/>
                </a:cubicBezTo>
                <a:lnTo>
                  <a:pt x="1078686" y="0"/>
                </a:lnTo>
                <a:cubicBezTo>
                  <a:pt x="1103358" y="0"/>
                  <a:pt x="1123358" y="20000"/>
                  <a:pt x="1123358" y="44672"/>
                </a:cubicBezTo>
                <a:lnTo>
                  <a:pt x="1123358" y="402050"/>
                </a:lnTo>
                <a:cubicBezTo>
                  <a:pt x="1123358" y="426722"/>
                  <a:pt x="1103358" y="446722"/>
                  <a:pt x="1078686" y="446722"/>
                </a:cubicBezTo>
                <a:lnTo>
                  <a:pt x="44672" y="446722"/>
                </a:lnTo>
                <a:cubicBezTo>
                  <a:pt x="20000" y="446722"/>
                  <a:pt x="0" y="426722"/>
                  <a:pt x="0" y="402050"/>
                </a:cubicBezTo>
                <a:lnTo>
                  <a:pt x="0" y="44672"/>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EAE7D4"/>
                </a:solidFill>
                <a:latin typeface="Century Gothic" pitchFamily="34" charset="0"/>
              </a:rPr>
              <a:t>TEXT</a:t>
            </a:r>
            <a:endParaRPr lang="zh-CN" altLang="en-US" b="1" dirty="0">
              <a:solidFill>
                <a:srgbClr val="EAE7D4"/>
              </a:solidFill>
              <a:latin typeface="Century Gothic" pitchFamily="34" charset="0"/>
            </a:endParaRPr>
          </a:p>
        </p:txBody>
      </p:sp>
      <p:sp>
        <p:nvSpPr>
          <p:cNvPr id="25" name="任意多边形 24"/>
          <p:cNvSpPr/>
          <p:nvPr/>
        </p:nvSpPr>
        <p:spPr bwMode="auto">
          <a:xfrm>
            <a:off x="2582863" y="2749550"/>
            <a:ext cx="1079500" cy="411163"/>
          </a:xfrm>
          <a:custGeom>
            <a:avLst/>
            <a:gdLst>
              <a:gd name="connsiteX0" fmla="*/ 0 w 1123358"/>
              <a:gd name="connsiteY0" fmla="*/ 44672 h 446722"/>
              <a:gd name="connsiteX1" fmla="*/ 44672 w 1123358"/>
              <a:gd name="connsiteY1" fmla="*/ 0 h 446722"/>
              <a:gd name="connsiteX2" fmla="*/ 1078686 w 1123358"/>
              <a:gd name="connsiteY2" fmla="*/ 0 h 446722"/>
              <a:gd name="connsiteX3" fmla="*/ 1123358 w 1123358"/>
              <a:gd name="connsiteY3" fmla="*/ 44672 h 446722"/>
              <a:gd name="connsiteX4" fmla="*/ 1123358 w 1123358"/>
              <a:gd name="connsiteY4" fmla="*/ 402050 h 446722"/>
              <a:gd name="connsiteX5" fmla="*/ 1078686 w 1123358"/>
              <a:gd name="connsiteY5" fmla="*/ 446722 h 446722"/>
              <a:gd name="connsiteX6" fmla="*/ 44672 w 1123358"/>
              <a:gd name="connsiteY6" fmla="*/ 446722 h 446722"/>
              <a:gd name="connsiteX7" fmla="*/ 0 w 1123358"/>
              <a:gd name="connsiteY7" fmla="*/ 402050 h 446722"/>
              <a:gd name="connsiteX8" fmla="*/ 0 w 1123358"/>
              <a:gd name="connsiteY8" fmla="*/ 44672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358" h="446722">
                <a:moveTo>
                  <a:pt x="0" y="44672"/>
                </a:moveTo>
                <a:cubicBezTo>
                  <a:pt x="0" y="20000"/>
                  <a:pt x="20000" y="0"/>
                  <a:pt x="44672" y="0"/>
                </a:cubicBezTo>
                <a:lnTo>
                  <a:pt x="1078686" y="0"/>
                </a:lnTo>
                <a:cubicBezTo>
                  <a:pt x="1103358" y="0"/>
                  <a:pt x="1123358" y="20000"/>
                  <a:pt x="1123358" y="44672"/>
                </a:cubicBezTo>
                <a:lnTo>
                  <a:pt x="1123358" y="402050"/>
                </a:lnTo>
                <a:cubicBezTo>
                  <a:pt x="1123358" y="426722"/>
                  <a:pt x="1103358" y="446722"/>
                  <a:pt x="1078686" y="446722"/>
                </a:cubicBezTo>
                <a:lnTo>
                  <a:pt x="44672" y="446722"/>
                </a:lnTo>
                <a:cubicBezTo>
                  <a:pt x="20000" y="446722"/>
                  <a:pt x="0" y="426722"/>
                  <a:pt x="0" y="402050"/>
                </a:cubicBezTo>
                <a:lnTo>
                  <a:pt x="0" y="44672"/>
                </a:lnTo>
                <a:close/>
              </a:path>
            </a:pathLst>
          </a:cu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EAE7D4"/>
                </a:solidFill>
                <a:latin typeface="Century Gothic" pitchFamily="34" charset="0"/>
              </a:rPr>
              <a:t>TEXT</a:t>
            </a:r>
            <a:endParaRPr lang="zh-CN" altLang="en-US" b="1" dirty="0">
              <a:solidFill>
                <a:srgbClr val="EAE7D4"/>
              </a:solidFill>
              <a:latin typeface="Century Gothic" pitchFamily="34" charset="0"/>
            </a:endParaRPr>
          </a:p>
        </p:txBody>
      </p:sp>
      <p:sp>
        <p:nvSpPr>
          <p:cNvPr id="26" name="任意多边形 25"/>
          <p:cNvSpPr/>
          <p:nvPr/>
        </p:nvSpPr>
        <p:spPr bwMode="auto">
          <a:xfrm>
            <a:off x="4156075" y="1709738"/>
            <a:ext cx="1079500" cy="411162"/>
          </a:xfrm>
          <a:custGeom>
            <a:avLst/>
            <a:gdLst>
              <a:gd name="connsiteX0" fmla="*/ 0 w 1123358"/>
              <a:gd name="connsiteY0" fmla="*/ 44672 h 446722"/>
              <a:gd name="connsiteX1" fmla="*/ 44672 w 1123358"/>
              <a:gd name="connsiteY1" fmla="*/ 0 h 446722"/>
              <a:gd name="connsiteX2" fmla="*/ 1078686 w 1123358"/>
              <a:gd name="connsiteY2" fmla="*/ 0 h 446722"/>
              <a:gd name="connsiteX3" fmla="*/ 1123358 w 1123358"/>
              <a:gd name="connsiteY3" fmla="*/ 44672 h 446722"/>
              <a:gd name="connsiteX4" fmla="*/ 1123358 w 1123358"/>
              <a:gd name="connsiteY4" fmla="*/ 402050 h 446722"/>
              <a:gd name="connsiteX5" fmla="*/ 1078686 w 1123358"/>
              <a:gd name="connsiteY5" fmla="*/ 446722 h 446722"/>
              <a:gd name="connsiteX6" fmla="*/ 44672 w 1123358"/>
              <a:gd name="connsiteY6" fmla="*/ 446722 h 446722"/>
              <a:gd name="connsiteX7" fmla="*/ 0 w 1123358"/>
              <a:gd name="connsiteY7" fmla="*/ 402050 h 446722"/>
              <a:gd name="connsiteX8" fmla="*/ 0 w 1123358"/>
              <a:gd name="connsiteY8" fmla="*/ 44672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358" h="446722">
                <a:moveTo>
                  <a:pt x="0" y="44672"/>
                </a:moveTo>
                <a:cubicBezTo>
                  <a:pt x="0" y="20000"/>
                  <a:pt x="20000" y="0"/>
                  <a:pt x="44672" y="0"/>
                </a:cubicBezTo>
                <a:lnTo>
                  <a:pt x="1078686" y="0"/>
                </a:lnTo>
                <a:cubicBezTo>
                  <a:pt x="1103358" y="0"/>
                  <a:pt x="1123358" y="20000"/>
                  <a:pt x="1123358" y="44672"/>
                </a:cubicBezTo>
                <a:lnTo>
                  <a:pt x="1123358" y="402050"/>
                </a:lnTo>
                <a:cubicBezTo>
                  <a:pt x="1123358" y="426722"/>
                  <a:pt x="1103358" y="446722"/>
                  <a:pt x="1078686" y="446722"/>
                </a:cubicBezTo>
                <a:lnTo>
                  <a:pt x="44672" y="446722"/>
                </a:lnTo>
                <a:cubicBezTo>
                  <a:pt x="20000" y="446722"/>
                  <a:pt x="0" y="426722"/>
                  <a:pt x="0" y="402050"/>
                </a:cubicBezTo>
                <a:lnTo>
                  <a:pt x="0" y="44672"/>
                </a:lnTo>
                <a:close/>
              </a:path>
            </a:pathLst>
          </a:cu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EAE7D4"/>
                </a:solidFill>
                <a:latin typeface="Century Gothic" pitchFamily="34" charset="0"/>
              </a:rPr>
              <a:t>TEXT</a:t>
            </a:r>
            <a:endParaRPr lang="zh-CN" altLang="en-US" b="1" dirty="0">
              <a:solidFill>
                <a:srgbClr val="EAE7D4"/>
              </a:solidFill>
              <a:latin typeface="Century Gothic" pitchFamily="34" charset="0"/>
            </a:endParaRPr>
          </a:p>
        </p:txBody>
      </p:sp>
      <p:sp>
        <p:nvSpPr>
          <p:cNvPr id="28" name="任意多边形 27"/>
          <p:cNvSpPr/>
          <p:nvPr/>
        </p:nvSpPr>
        <p:spPr bwMode="auto">
          <a:xfrm>
            <a:off x="519113" y="1738313"/>
            <a:ext cx="1716087" cy="1419225"/>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9525">
            <a:noFill/>
            <a:round/>
            <a:headEnd/>
            <a:tailEnd/>
          </a:ln>
        </p:spPr>
        <p:txBody>
          <a:bodyPr anchor="ctr"/>
          <a:lstStyle/>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endParaRPr lang="zh-CN" altLang="en-US" sz="1200" kern="0" dirty="0">
              <a:latin typeface="Century Gothic" pitchFamily="34" charset="0"/>
              <a:ea typeface="微软雅黑" pitchFamily="34" charset="-122"/>
            </a:endParaRPr>
          </a:p>
        </p:txBody>
      </p:sp>
      <p:sp>
        <p:nvSpPr>
          <p:cNvPr id="29" name="任意多边形 28"/>
          <p:cNvSpPr/>
          <p:nvPr/>
        </p:nvSpPr>
        <p:spPr bwMode="auto">
          <a:xfrm>
            <a:off x="2070100" y="1724025"/>
            <a:ext cx="1714500" cy="1419225"/>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9525">
            <a:noFill/>
            <a:round/>
            <a:headEnd/>
            <a:tailEnd/>
          </a:ln>
        </p:spPr>
        <p:txBody>
          <a:bodyPr anchor="ctr"/>
          <a:lstStyle/>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endParaRPr lang="zh-CN" altLang="en-US" sz="1200" kern="0" dirty="0">
              <a:latin typeface="Century Gothic" pitchFamily="34" charset="0"/>
              <a:ea typeface="微软雅黑" pitchFamily="34" charset="-122"/>
            </a:endParaRPr>
          </a:p>
        </p:txBody>
      </p:sp>
      <p:sp>
        <p:nvSpPr>
          <p:cNvPr id="30" name="任意多边形 29"/>
          <p:cNvSpPr/>
          <p:nvPr/>
        </p:nvSpPr>
        <p:spPr bwMode="auto">
          <a:xfrm>
            <a:off x="3644900" y="1736725"/>
            <a:ext cx="1714500" cy="1419225"/>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9525">
            <a:noFill/>
            <a:round/>
            <a:headEnd/>
            <a:tailEnd/>
          </a:ln>
        </p:spPr>
        <p:txBody>
          <a:bodyPr anchor="ctr"/>
          <a:lstStyle/>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endParaRPr lang="zh-CN" altLang="en-US" sz="1200" kern="0" dirty="0">
              <a:latin typeface="Century Gothic" pitchFamily="34" charset="0"/>
              <a:ea typeface="微软雅黑" pitchFamily="34" charset="-122"/>
            </a:endParaRPr>
          </a:p>
        </p:txBody>
      </p:sp>
      <p:sp>
        <p:nvSpPr>
          <p:cNvPr id="31" name="圆角矩形 30"/>
          <p:cNvSpPr/>
          <p:nvPr/>
        </p:nvSpPr>
        <p:spPr bwMode="auto">
          <a:xfrm>
            <a:off x="5414963" y="1885950"/>
            <a:ext cx="1271587" cy="1049338"/>
          </a:xfrm>
          <a:prstGeom prst="roundRect">
            <a:avLst>
              <a:gd name="adj" fmla="val 1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sp>
      <p:sp>
        <p:nvSpPr>
          <p:cNvPr id="32" name="任意多边形 31"/>
          <p:cNvSpPr/>
          <p:nvPr/>
        </p:nvSpPr>
        <p:spPr bwMode="auto">
          <a:xfrm>
            <a:off x="5722938" y="2736850"/>
            <a:ext cx="1079500" cy="411163"/>
          </a:xfrm>
          <a:custGeom>
            <a:avLst/>
            <a:gdLst>
              <a:gd name="connsiteX0" fmla="*/ 0 w 1123358"/>
              <a:gd name="connsiteY0" fmla="*/ 44672 h 446722"/>
              <a:gd name="connsiteX1" fmla="*/ 44672 w 1123358"/>
              <a:gd name="connsiteY1" fmla="*/ 0 h 446722"/>
              <a:gd name="connsiteX2" fmla="*/ 1078686 w 1123358"/>
              <a:gd name="connsiteY2" fmla="*/ 0 h 446722"/>
              <a:gd name="connsiteX3" fmla="*/ 1123358 w 1123358"/>
              <a:gd name="connsiteY3" fmla="*/ 44672 h 446722"/>
              <a:gd name="connsiteX4" fmla="*/ 1123358 w 1123358"/>
              <a:gd name="connsiteY4" fmla="*/ 402050 h 446722"/>
              <a:gd name="connsiteX5" fmla="*/ 1078686 w 1123358"/>
              <a:gd name="connsiteY5" fmla="*/ 446722 h 446722"/>
              <a:gd name="connsiteX6" fmla="*/ 44672 w 1123358"/>
              <a:gd name="connsiteY6" fmla="*/ 446722 h 446722"/>
              <a:gd name="connsiteX7" fmla="*/ 0 w 1123358"/>
              <a:gd name="connsiteY7" fmla="*/ 402050 h 446722"/>
              <a:gd name="connsiteX8" fmla="*/ 0 w 1123358"/>
              <a:gd name="connsiteY8" fmla="*/ 44672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358" h="446722">
                <a:moveTo>
                  <a:pt x="0" y="44672"/>
                </a:moveTo>
                <a:cubicBezTo>
                  <a:pt x="0" y="20000"/>
                  <a:pt x="20000" y="0"/>
                  <a:pt x="44672" y="0"/>
                </a:cubicBezTo>
                <a:lnTo>
                  <a:pt x="1078686" y="0"/>
                </a:lnTo>
                <a:cubicBezTo>
                  <a:pt x="1103358" y="0"/>
                  <a:pt x="1123358" y="20000"/>
                  <a:pt x="1123358" y="44672"/>
                </a:cubicBezTo>
                <a:lnTo>
                  <a:pt x="1123358" y="402050"/>
                </a:lnTo>
                <a:cubicBezTo>
                  <a:pt x="1123358" y="426722"/>
                  <a:pt x="1103358" y="446722"/>
                  <a:pt x="1078686" y="446722"/>
                </a:cubicBezTo>
                <a:lnTo>
                  <a:pt x="44672" y="446722"/>
                </a:lnTo>
                <a:cubicBezTo>
                  <a:pt x="20000" y="446722"/>
                  <a:pt x="0" y="426722"/>
                  <a:pt x="0" y="402050"/>
                </a:cubicBezTo>
                <a:lnTo>
                  <a:pt x="0" y="44672"/>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EAE7D4"/>
                </a:solidFill>
                <a:latin typeface="Century Gothic" pitchFamily="34" charset="0"/>
              </a:rPr>
              <a:t>TEXT</a:t>
            </a:r>
            <a:endParaRPr lang="zh-CN" altLang="en-US" b="1" dirty="0">
              <a:solidFill>
                <a:srgbClr val="EAE7D4"/>
              </a:solidFill>
              <a:latin typeface="Century Gothic" pitchFamily="34" charset="0"/>
            </a:endParaRPr>
          </a:p>
        </p:txBody>
      </p:sp>
      <p:sp>
        <p:nvSpPr>
          <p:cNvPr id="33" name="任意多边形 32"/>
          <p:cNvSpPr/>
          <p:nvPr/>
        </p:nvSpPr>
        <p:spPr bwMode="auto">
          <a:xfrm>
            <a:off x="5210175" y="1712913"/>
            <a:ext cx="1714500" cy="1419225"/>
          </a:xfrm>
          <a:custGeom>
            <a:avLst/>
            <a:gdLst>
              <a:gd name="connsiteX0" fmla="*/ 0 w 1263777"/>
              <a:gd name="connsiteY0" fmla="*/ 104235 h 1042352"/>
              <a:gd name="connsiteX1" fmla="*/ 104235 w 1263777"/>
              <a:gd name="connsiteY1" fmla="*/ 0 h 1042352"/>
              <a:gd name="connsiteX2" fmla="*/ 1159542 w 1263777"/>
              <a:gd name="connsiteY2" fmla="*/ 0 h 1042352"/>
              <a:gd name="connsiteX3" fmla="*/ 1263777 w 1263777"/>
              <a:gd name="connsiteY3" fmla="*/ 104235 h 1042352"/>
              <a:gd name="connsiteX4" fmla="*/ 1263777 w 1263777"/>
              <a:gd name="connsiteY4" fmla="*/ 938117 h 1042352"/>
              <a:gd name="connsiteX5" fmla="*/ 1159542 w 1263777"/>
              <a:gd name="connsiteY5" fmla="*/ 1042352 h 1042352"/>
              <a:gd name="connsiteX6" fmla="*/ 104235 w 1263777"/>
              <a:gd name="connsiteY6" fmla="*/ 1042352 h 1042352"/>
              <a:gd name="connsiteX7" fmla="*/ 0 w 1263777"/>
              <a:gd name="connsiteY7" fmla="*/ 938117 h 1042352"/>
              <a:gd name="connsiteX8" fmla="*/ 0 w 1263777"/>
              <a:gd name="connsiteY8" fmla="*/ 104235 h 10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777" h="1042352">
                <a:moveTo>
                  <a:pt x="0" y="104235"/>
                </a:moveTo>
                <a:cubicBezTo>
                  <a:pt x="0" y="46668"/>
                  <a:pt x="46668" y="0"/>
                  <a:pt x="104235" y="0"/>
                </a:cubicBezTo>
                <a:lnTo>
                  <a:pt x="1159542" y="0"/>
                </a:lnTo>
                <a:cubicBezTo>
                  <a:pt x="1217109" y="0"/>
                  <a:pt x="1263777" y="46668"/>
                  <a:pt x="1263777" y="104235"/>
                </a:cubicBezTo>
                <a:lnTo>
                  <a:pt x="1263777" y="938117"/>
                </a:lnTo>
                <a:cubicBezTo>
                  <a:pt x="1263777" y="995684"/>
                  <a:pt x="1217109" y="1042352"/>
                  <a:pt x="1159542" y="1042352"/>
                </a:cubicBezTo>
                <a:lnTo>
                  <a:pt x="104235" y="1042352"/>
                </a:lnTo>
                <a:cubicBezTo>
                  <a:pt x="46668" y="1042352"/>
                  <a:pt x="0" y="995684"/>
                  <a:pt x="0" y="938117"/>
                </a:cubicBezTo>
                <a:lnTo>
                  <a:pt x="0" y="104235"/>
                </a:lnTo>
                <a:close/>
              </a:path>
            </a:pathLst>
          </a:custGeom>
          <a:noFill/>
          <a:ln w="9525">
            <a:noFill/>
            <a:round/>
            <a:headEnd/>
            <a:tailEnd/>
          </a:ln>
        </p:spPr>
        <p:txBody>
          <a:bodyPr anchor="ctr"/>
          <a:lstStyle/>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latin typeface="Century Gothic" pitchFamily="34" charset="0"/>
                <a:ea typeface="微软雅黑" pitchFamily="34" charset="-122"/>
              </a:rPr>
              <a:t>YOUR TEXT</a:t>
            </a:r>
            <a:endParaRPr lang="zh-CN" altLang="en-US" sz="1200" kern="0" dirty="0">
              <a:latin typeface="Century Gothic" pitchFamily="34" charset="0"/>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6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9463"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3" name="椭圆 2"/>
          <p:cNvSpPr/>
          <p:nvPr/>
        </p:nvSpPr>
        <p:spPr>
          <a:xfrm>
            <a:off x="1941513" y="1490663"/>
            <a:ext cx="2763837" cy="2763837"/>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8" name="箭头1"/>
          <p:cNvSpPr>
            <a:spLocks noChangeArrowheads="1"/>
          </p:cNvSpPr>
          <p:nvPr/>
        </p:nvSpPr>
        <p:spPr bwMode="gray">
          <a:xfrm rot="17973186">
            <a:off x="3421856" y="2028032"/>
            <a:ext cx="581025" cy="211138"/>
          </a:xfrm>
          <a:prstGeom prst="rightArrow">
            <a:avLst>
              <a:gd name="adj1" fmla="val 35167"/>
              <a:gd name="adj2" fmla="val 111029"/>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箭头3"/>
          <p:cNvSpPr>
            <a:spLocks noChangeArrowheads="1"/>
          </p:cNvSpPr>
          <p:nvPr/>
        </p:nvSpPr>
        <p:spPr bwMode="gray">
          <a:xfrm rot="3465783">
            <a:off x="3483769" y="3479007"/>
            <a:ext cx="581025" cy="211137"/>
          </a:xfrm>
          <a:prstGeom prst="rightArrow">
            <a:avLst>
              <a:gd name="adj1" fmla="val 35167"/>
              <a:gd name="adj2" fmla="val 111029"/>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箭头6"/>
          <p:cNvSpPr>
            <a:spLocks noChangeArrowheads="1"/>
          </p:cNvSpPr>
          <p:nvPr/>
        </p:nvSpPr>
        <p:spPr bwMode="gray">
          <a:xfrm rot="14369022">
            <a:off x="2630488" y="2027238"/>
            <a:ext cx="581025" cy="212725"/>
          </a:xfrm>
          <a:prstGeom prst="rightArrow">
            <a:avLst>
              <a:gd name="adj1" fmla="val 35167"/>
              <a:gd name="adj2" fmla="val 111029"/>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箭头4"/>
          <p:cNvSpPr>
            <a:spLocks noChangeArrowheads="1"/>
          </p:cNvSpPr>
          <p:nvPr/>
        </p:nvSpPr>
        <p:spPr bwMode="gray">
          <a:xfrm rot="7535209">
            <a:off x="2613819" y="3475832"/>
            <a:ext cx="581025" cy="211137"/>
          </a:xfrm>
          <a:prstGeom prst="rightArrow">
            <a:avLst>
              <a:gd name="adj1" fmla="val 35167"/>
              <a:gd name="adj2" fmla="val 111029"/>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箭头2"/>
          <p:cNvSpPr>
            <a:spLocks noChangeArrowheads="1"/>
          </p:cNvSpPr>
          <p:nvPr/>
        </p:nvSpPr>
        <p:spPr bwMode="gray">
          <a:xfrm>
            <a:off x="3900488" y="2782888"/>
            <a:ext cx="581025" cy="212725"/>
          </a:xfrm>
          <a:prstGeom prst="rightArrow">
            <a:avLst>
              <a:gd name="adj1" fmla="val 35167"/>
              <a:gd name="adj2" fmla="val 111029"/>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箭头5"/>
          <p:cNvSpPr>
            <a:spLocks noChangeArrowheads="1"/>
          </p:cNvSpPr>
          <p:nvPr/>
        </p:nvSpPr>
        <p:spPr bwMode="gray">
          <a:xfrm rot="10800000">
            <a:off x="2209800" y="2778125"/>
            <a:ext cx="633413" cy="212725"/>
          </a:xfrm>
          <a:prstGeom prst="rightArrow">
            <a:avLst>
              <a:gd name="adj1" fmla="val 35167"/>
              <a:gd name="adj2" fmla="val 121041"/>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点5"/>
          <p:cNvSpPr>
            <a:spLocks noChangeArrowheads="1"/>
          </p:cNvSpPr>
          <p:nvPr/>
        </p:nvSpPr>
        <p:spPr bwMode="gray">
          <a:xfrm>
            <a:off x="1814513" y="2740025"/>
            <a:ext cx="315912" cy="315913"/>
          </a:xfrm>
          <a:prstGeom prst="ellipse">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5</a:t>
            </a:r>
            <a:endParaRPr lang="zh-CN" altLang="en-US" sz="1600" dirty="0">
              <a:solidFill>
                <a:srgbClr val="EAE7D4"/>
              </a:solidFill>
              <a:latin typeface="Broadway" pitchFamily="82" charset="0"/>
            </a:endParaRPr>
          </a:p>
        </p:txBody>
      </p:sp>
      <p:sp>
        <p:nvSpPr>
          <p:cNvPr id="25" name="圆点6"/>
          <p:cNvSpPr>
            <a:spLocks noChangeArrowheads="1"/>
          </p:cNvSpPr>
          <p:nvPr/>
        </p:nvSpPr>
        <p:spPr bwMode="gray">
          <a:xfrm>
            <a:off x="2506663" y="1517650"/>
            <a:ext cx="315912" cy="317500"/>
          </a:xfrm>
          <a:prstGeom prst="ellipse">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6</a:t>
            </a:r>
            <a:endParaRPr lang="zh-CN" altLang="en-US" sz="1600" dirty="0">
              <a:solidFill>
                <a:srgbClr val="EAE7D4"/>
              </a:solidFill>
              <a:latin typeface="Broadway" pitchFamily="82" charset="0"/>
            </a:endParaRPr>
          </a:p>
        </p:txBody>
      </p:sp>
      <p:sp>
        <p:nvSpPr>
          <p:cNvPr id="26" name="圆点1"/>
          <p:cNvSpPr>
            <a:spLocks noChangeArrowheads="1"/>
          </p:cNvSpPr>
          <p:nvPr/>
        </p:nvSpPr>
        <p:spPr bwMode="gray">
          <a:xfrm>
            <a:off x="3846513" y="1493838"/>
            <a:ext cx="317500" cy="317500"/>
          </a:xfrm>
          <a:prstGeom prst="ellipse">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1</a:t>
            </a:r>
            <a:endParaRPr lang="zh-CN" altLang="en-US" sz="1600" dirty="0">
              <a:solidFill>
                <a:srgbClr val="EAE7D4"/>
              </a:solidFill>
              <a:latin typeface="Broadway" pitchFamily="82" charset="0"/>
            </a:endParaRPr>
          </a:p>
        </p:txBody>
      </p:sp>
      <p:sp>
        <p:nvSpPr>
          <p:cNvPr id="27" name="圆点4"/>
          <p:cNvSpPr>
            <a:spLocks noChangeArrowheads="1"/>
          </p:cNvSpPr>
          <p:nvPr/>
        </p:nvSpPr>
        <p:spPr bwMode="gray">
          <a:xfrm>
            <a:off x="2439988" y="3876675"/>
            <a:ext cx="315912" cy="315913"/>
          </a:xfrm>
          <a:prstGeom prst="ellipse">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4</a:t>
            </a:r>
            <a:endParaRPr lang="zh-CN" altLang="en-US" sz="1600" dirty="0">
              <a:solidFill>
                <a:srgbClr val="EAE7D4"/>
              </a:solidFill>
              <a:latin typeface="Broadway" pitchFamily="82" charset="0"/>
            </a:endParaRPr>
          </a:p>
        </p:txBody>
      </p:sp>
      <p:sp>
        <p:nvSpPr>
          <p:cNvPr id="28" name="圆点3"/>
          <p:cNvSpPr>
            <a:spLocks noChangeArrowheads="1"/>
          </p:cNvSpPr>
          <p:nvPr/>
        </p:nvSpPr>
        <p:spPr bwMode="gray">
          <a:xfrm>
            <a:off x="3924300" y="3897313"/>
            <a:ext cx="317500" cy="317500"/>
          </a:xfrm>
          <a:prstGeom prst="ellipse">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3</a:t>
            </a:r>
            <a:endParaRPr lang="zh-CN" altLang="en-US" sz="1600" dirty="0">
              <a:solidFill>
                <a:srgbClr val="EAE7D4"/>
              </a:solidFill>
              <a:latin typeface="Broadway" pitchFamily="82" charset="0"/>
            </a:endParaRPr>
          </a:p>
        </p:txBody>
      </p:sp>
      <p:sp>
        <p:nvSpPr>
          <p:cNvPr id="29" name="圆点2"/>
          <p:cNvSpPr>
            <a:spLocks noChangeArrowheads="1"/>
          </p:cNvSpPr>
          <p:nvPr/>
        </p:nvSpPr>
        <p:spPr bwMode="gray">
          <a:xfrm>
            <a:off x="4552950" y="2762250"/>
            <a:ext cx="317500" cy="317500"/>
          </a:xfrm>
          <a:prstGeom prst="ellipse">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2</a:t>
            </a:r>
            <a:endParaRPr lang="zh-CN" altLang="en-US" sz="1600" dirty="0">
              <a:solidFill>
                <a:srgbClr val="EAE7D4"/>
              </a:solidFill>
              <a:latin typeface="Broadway" pitchFamily="82" charset="0"/>
            </a:endParaRPr>
          </a:p>
        </p:txBody>
      </p:sp>
      <p:sp>
        <p:nvSpPr>
          <p:cNvPr id="31" name="Oval 16"/>
          <p:cNvSpPr>
            <a:spLocks noChangeArrowheads="1"/>
          </p:cNvSpPr>
          <p:nvPr/>
        </p:nvSpPr>
        <p:spPr bwMode="auto">
          <a:xfrm>
            <a:off x="2708275" y="2227263"/>
            <a:ext cx="1296988" cy="1293812"/>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rgbClr val="EAE7D4"/>
                </a:solidFill>
                <a:latin typeface="Century Gothic" pitchFamily="34" charset="0"/>
              </a:rPr>
              <a:t>TEXT</a:t>
            </a:r>
            <a:endParaRPr lang="zh-CN" altLang="en-US" sz="2800" b="1" dirty="0">
              <a:solidFill>
                <a:srgbClr val="EAE7D4"/>
              </a:solidFill>
              <a:latin typeface="Century Gothic" pitchFamily="34" charset="0"/>
            </a:endParaRPr>
          </a:p>
        </p:txBody>
      </p:sp>
      <p:sp>
        <p:nvSpPr>
          <p:cNvPr id="19478" name="TextBox 15"/>
          <p:cNvSpPr txBox="1">
            <a:spLocks noChangeArrowheads="1"/>
          </p:cNvSpPr>
          <p:nvPr/>
        </p:nvSpPr>
        <p:spPr bwMode="auto">
          <a:xfrm>
            <a:off x="1760538" y="1203325"/>
            <a:ext cx="1263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a:t>
            </a:r>
            <a:endParaRPr lang="zh-CN" altLang="en-US" sz="1200">
              <a:solidFill>
                <a:srgbClr val="181715"/>
              </a:solidFill>
              <a:latin typeface="Century Gothic" pitchFamily="34" charset="0"/>
            </a:endParaRPr>
          </a:p>
        </p:txBody>
      </p:sp>
      <p:sp>
        <p:nvSpPr>
          <p:cNvPr id="19479" name="TextBox 15"/>
          <p:cNvSpPr txBox="1">
            <a:spLocks noChangeArrowheads="1"/>
          </p:cNvSpPr>
          <p:nvPr/>
        </p:nvSpPr>
        <p:spPr bwMode="auto">
          <a:xfrm>
            <a:off x="468313" y="2730500"/>
            <a:ext cx="12620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a:t>
            </a:r>
            <a:endParaRPr lang="zh-CN" altLang="en-US" sz="1200">
              <a:solidFill>
                <a:srgbClr val="181715"/>
              </a:solidFill>
              <a:latin typeface="Century Gothic" pitchFamily="34" charset="0"/>
            </a:endParaRPr>
          </a:p>
        </p:txBody>
      </p:sp>
      <p:sp>
        <p:nvSpPr>
          <p:cNvPr id="19480" name="TextBox 15"/>
          <p:cNvSpPr txBox="1">
            <a:spLocks noChangeArrowheads="1"/>
          </p:cNvSpPr>
          <p:nvPr/>
        </p:nvSpPr>
        <p:spPr bwMode="auto">
          <a:xfrm>
            <a:off x="1527175" y="4254500"/>
            <a:ext cx="1263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a:t>
            </a:r>
            <a:endParaRPr lang="zh-CN" altLang="en-US" sz="1200">
              <a:solidFill>
                <a:srgbClr val="181715"/>
              </a:solidFill>
              <a:latin typeface="Century Gothic" pitchFamily="34" charset="0"/>
            </a:endParaRPr>
          </a:p>
        </p:txBody>
      </p:sp>
      <p:sp>
        <p:nvSpPr>
          <p:cNvPr id="19481" name="TextBox 15"/>
          <p:cNvSpPr txBox="1">
            <a:spLocks noChangeArrowheads="1"/>
          </p:cNvSpPr>
          <p:nvPr/>
        </p:nvSpPr>
        <p:spPr bwMode="auto">
          <a:xfrm>
            <a:off x="3703638" y="4254500"/>
            <a:ext cx="1263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a:t>
            </a:r>
            <a:endParaRPr lang="zh-CN" altLang="en-US" sz="1200">
              <a:solidFill>
                <a:srgbClr val="181715"/>
              </a:solidFill>
              <a:latin typeface="Century Gothic" pitchFamily="34" charset="0"/>
            </a:endParaRPr>
          </a:p>
        </p:txBody>
      </p:sp>
      <p:sp>
        <p:nvSpPr>
          <p:cNvPr id="19482" name="TextBox 15"/>
          <p:cNvSpPr txBox="1">
            <a:spLocks noChangeArrowheads="1"/>
          </p:cNvSpPr>
          <p:nvPr/>
        </p:nvSpPr>
        <p:spPr bwMode="auto">
          <a:xfrm>
            <a:off x="4859338" y="2787650"/>
            <a:ext cx="1263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a:t>
            </a:r>
            <a:endParaRPr lang="zh-CN" altLang="en-US" sz="1200">
              <a:solidFill>
                <a:srgbClr val="181715"/>
              </a:solidFill>
              <a:latin typeface="Century Gothic" pitchFamily="34" charset="0"/>
            </a:endParaRPr>
          </a:p>
        </p:txBody>
      </p:sp>
      <p:sp>
        <p:nvSpPr>
          <p:cNvPr id="19483" name="TextBox 15"/>
          <p:cNvSpPr txBox="1">
            <a:spLocks noChangeArrowheads="1"/>
          </p:cNvSpPr>
          <p:nvPr/>
        </p:nvSpPr>
        <p:spPr bwMode="auto">
          <a:xfrm>
            <a:off x="3597275" y="1203325"/>
            <a:ext cx="1263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a:t>
            </a:r>
            <a:endParaRPr lang="zh-CN" altLang="en-US" sz="1200">
              <a:solidFill>
                <a:srgbClr val="181715"/>
              </a:solidFill>
              <a:latin typeface="Century Gothic" pitchFamily="34" charset="0"/>
            </a:endParaRPr>
          </a:p>
        </p:txBody>
      </p:sp>
      <p:sp>
        <p:nvSpPr>
          <p:cNvPr id="19484" name="矩形 6"/>
          <p:cNvSpPr>
            <a:spLocks noChangeArrowheads="1"/>
          </p:cNvSpPr>
          <p:nvPr/>
        </p:nvSpPr>
        <p:spPr bwMode="auto">
          <a:xfrm>
            <a:off x="6307138" y="1601788"/>
            <a:ext cx="25860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9485" name="矩形 7"/>
          <p:cNvSpPr>
            <a:spLocks noChangeArrowheads="1"/>
          </p:cNvSpPr>
          <p:nvPr/>
        </p:nvSpPr>
        <p:spPr bwMode="auto">
          <a:xfrm>
            <a:off x="6300788" y="1341438"/>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3" name="矩形 6"/>
          <p:cNvSpPr>
            <a:spLocks noChangeArrowheads="1"/>
          </p:cNvSpPr>
          <p:nvPr/>
        </p:nvSpPr>
        <p:spPr bwMode="auto">
          <a:xfrm>
            <a:off x="6516688" y="2638425"/>
            <a:ext cx="237648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6"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0487"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10" name="椭圆 9"/>
          <p:cNvSpPr/>
          <p:nvPr/>
        </p:nvSpPr>
        <p:spPr>
          <a:xfrm>
            <a:off x="1139825" y="1598613"/>
            <a:ext cx="2771775" cy="27717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14" name="椭圆 13"/>
          <p:cNvSpPr/>
          <p:nvPr/>
        </p:nvSpPr>
        <p:spPr>
          <a:xfrm>
            <a:off x="2798763" y="1598613"/>
            <a:ext cx="2773362" cy="277177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cxnSp>
        <p:nvCxnSpPr>
          <p:cNvPr id="20490" name="直接连接符 53"/>
          <p:cNvCxnSpPr>
            <a:cxnSpLocks noChangeShapeType="1"/>
          </p:cNvCxnSpPr>
          <p:nvPr/>
        </p:nvCxnSpPr>
        <p:spPr bwMode="auto">
          <a:xfrm>
            <a:off x="1431925" y="2120900"/>
            <a:ext cx="1970088" cy="762000"/>
          </a:xfrm>
          <a:prstGeom prst="line">
            <a:avLst/>
          </a:prstGeom>
          <a:noFill/>
          <a:ln w="19050" algn="ctr">
            <a:solidFill>
              <a:srgbClr val="DC3D2A"/>
            </a:solidFill>
            <a:round/>
            <a:headEnd/>
            <a:tailEnd type="oval" w="med" len="med"/>
          </a:ln>
          <a:extLst>
            <a:ext uri="{909E8E84-426E-40dd-AFC4-6F175D3DCCD1}">
              <a14:hiddenFill xmlns:a14="http://schemas.microsoft.com/office/drawing/2010/main">
                <a:noFill/>
              </a14:hiddenFill>
            </a:ext>
          </a:extLst>
        </p:spPr>
      </p:cxnSp>
      <p:cxnSp>
        <p:nvCxnSpPr>
          <p:cNvPr id="20491" name="直接连接符 54"/>
          <p:cNvCxnSpPr>
            <a:cxnSpLocks noChangeShapeType="1"/>
          </p:cNvCxnSpPr>
          <p:nvPr/>
        </p:nvCxnSpPr>
        <p:spPr bwMode="auto">
          <a:xfrm>
            <a:off x="1139825" y="2882900"/>
            <a:ext cx="2247900" cy="23813"/>
          </a:xfrm>
          <a:prstGeom prst="line">
            <a:avLst/>
          </a:prstGeom>
          <a:noFill/>
          <a:ln w="19050" algn="ctr">
            <a:solidFill>
              <a:srgbClr val="DC3D2A"/>
            </a:solidFill>
            <a:round/>
            <a:headEnd/>
            <a:tailEnd type="oval" w="med" len="med"/>
          </a:ln>
          <a:extLst>
            <a:ext uri="{909E8E84-426E-40dd-AFC4-6F175D3DCCD1}">
              <a14:hiddenFill xmlns:a14="http://schemas.microsoft.com/office/drawing/2010/main">
                <a:noFill/>
              </a14:hiddenFill>
            </a:ext>
          </a:extLst>
        </p:spPr>
      </p:cxnSp>
      <p:cxnSp>
        <p:nvCxnSpPr>
          <p:cNvPr id="20492" name="直接连接符 55"/>
          <p:cNvCxnSpPr>
            <a:cxnSpLocks noChangeShapeType="1"/>
          </p:cNvCxnSpPr>
          <p:nvPr/>
        </p:nvCxnSpPr>
        <p:spPr bwMode="auto">
          <a:xfrm flipV="1">
            <a:off x="1417638" y="2976563"/>
            <a:ext cx="1939925" cy="835025"/>
          </a:xfrm>
          <a:prstGeom prst="line">
            <a:avLst/>
          </a:prstGeom>
          <a:noFill/>
          <a:ln w="19050" algn="ctr">
            <a:solidFill>
              <a:srgbClr val="DC3D2A"/>
            </a:solidFill>
            <a:round/>
            <a:headEnd/>
            <a:tailEnd type="oval" w="med" len="med"/>
          </a:ln>
          <a:extLst>
            <a:ext uri="{909E8E84-426E-40dd-AFC4-6F175D3DCCD1}">
              <a14:hiddenFill xmlns:a14="http://schemas.microsoft.com/office/drawing/2010/main">
                <a:noFill/>
              </a14:hiddenFill>
            </a:ext>
          </a:extLst>
        </p:spPr>
      </p:cxnSp>
      <p:cxnSp>
        <p:nvCxnSpPr>
          <p:cNvPr id="20493" name="直接连接符 56"/>
          <p:cNvCxnSpPr>
            <a:cxnSpLocks noChangeShapeType="1"/>
          </p:cNvCxnSpPr>
          <p:nvPr/>
        </p:nvCxnSpPr>
        <p:spPr bwMode="auto">
          <a:xfrm flipH="1" flipV="1">
            <a:off x="3402013" y="2973388"/>
            <a:ext cx="1922462" cy="796925"/>
          </a:xfrm>
          <a:prstGeom prst="line">
            <a:avLst/>
          </a:prstGeom>
          <a:noFill/>
          <a:ln w="19050" algn="ctr">
            <a:solidFill>
              <a:srgbClr val="309EBA"/>
            </a:solidFill>
            <a:round/>
            <a:headEnd/>
            <a:tailEnd type="oval" w="med" len="med"/>
          </a:ln>
          <a:extLst>
            <a:ext uri="{909E8E84-426E-40dd-AFC4-6F175D3DCCD1}">
              <a14:hiddenFill xmlns:a14="http://schemas.microsoft.com/office/drawing/2010/main">
                <a:noFill/>
              </a14:hiddenFill>
            </a:ext>
          </a:extLst>
        </p:spPr>
      </p:cxnSp>
      <p:cxnSp>
        <p:nvCxnSpPr>
          <p:cNvPr id="20494" name="直接连接符 61"/>
          <p:cNvCxnSpPr>
            <a:cxnSpLocks noChangeShapeType="1"/>
          </p:cNvCxnSpPr>
          <p:nvPr/>
        </p:nvCxnSpPr>
        <p:spPr bwMode="auto">
          <a:xfrm flipH="1">
            <a:off x="3292475" y="2898775"/>
            <a:ext cx="2281238" cy="0"/>
          </a:xfrm>
          <a:prstGeom prst="line">
            <a:avLst/>
          </a:prstGeom>
          <a:noFill/>
          <a:ln w="19050" algn="ctr">
            <a:solidFill>
              <a:srgbClr val="309EBA"/>
            </a:solidFill>
            <a:round/>
            <a:headEnd/>
            <a:tailEnd type="oval" w="med" len="med"/>
          </a:ln>
          <a:extLst>
            <a:ext uri="{909E8E84-426E-40dd-AFC4-6F175D3DCCD1}">
              <a14:hiddenFill xmlns:a14="http://schemas.microsoft.com/office/drawing/2010/main">
                <a:noFill/>
              </a14:hiddenFill>
            </a:ext>
          </a:extLst>
        </p:spPr>
      </p:cxnSp>
      <p:cxnSp>
        <p:nvCxnSpPr>
          <p:cNvPr id="20495" name="直接连接符 62"/>
          <p:cNvCxnSpPr>
            <a:cxnSpLocks noChangeShapeType="1"/>
          </p:cNvCxnSpPr>
          <p:nvPr/>
        </p:nvCxnSpPr>
        <p:spPr bwMode="auto">
          <a:xfrm flipH="1">
            <a:off x="3351213" y="2049463"/>
            <a:ext cx="1866900" cy="835025"/>
          </a:xfrm>
          <a:prstGeom prst="line">
            <a:avLst/>
          </a:prstGeom>
          <a:noFill/>
          <a:ln w="19050" algn="ctr">
            <a:solidFill>
              <a:srgbClr val="309EBA"/>
            </a:solidFill>
            <a:round/>
            <a:headEnd/>
            <a:tailEnd type="oval" w="med" len="med"/>
          </a:ln>
          <a:extLst>
            <a:ext uri="{909E8E84-426E-40dd-AFC4-6F175D3DCCD1}">
              <a14:hiddenFill xmlns:a14="http://schemas.microsoft.com/office/drawing/2010/main">
                <a:noFill/>
              </a14:hiddenFill>
            </a:ext>
          </a:extLst>
        </p:spPr>
      </p:cxnSp>
      <p:sp>
        <p:nvSpPr>
          <p:cNvPr id="21" name="Oval 19"/>
          <p:cNvSpPr>
            <a:spLocks noChangeArrowheads="1"/>
          </p:cNvSpPr>
          <p:nvPr/>
        </p:nvSpPr>
        <p:spPr bwMode="auto">
          <a:xfrm>
            <a:off x="2557463" y="2106613"/>
            <a:ext cx="1600200" cy="1598612"/>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 name="Oval 19"/>
          <p:cNvSpPr>
            <a:spLocks noChangeArrowheads="1"/>
          </p:cNvSpPr>
          <p:nvPr/>
        </p:nvSpPr>
        <p:spPr bwMode="auto">
          <a:xfrm>
            <a:off x="2886075" y="2435225"/>
            <a:ext cx="936625" cy="936625"/>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6" name="Oval 16"/>
          <p:cNvSpPr>
            <a:spLocks noChangeArrowheads="1"/>
          </p:cNvSpPr>
          <p:nvPr/>
        </p:nvSpPr>
        <p:spPr bwMode="auto">
          <a:xfrm>
            <a:off x="1058863" y="3381375"/>
            <a:ext cx="860425" cy="860425"/>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Oval 16"/>
          <p:cNvSpPr>
            <a:spLocks noChangeArrowheads="1"/>
          </p:cNvSpPr>
          <p:nvPr/>
        </p:nvSpPr>
        <p:spPr bwMode="auto">
          <a:xfrm>
            <a:off x="684213" y="2454275"/>
            <a:ext cx="860425" cy="862013"/>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Oval 16"/>
          <p:cNvSpPr>
            <a:spLocks noChangeArrowheads="1"/>
          </p:cNvSpPr>
          <p:nvPr/>
        </p:nvSpPr>
        <p:spPr bwMode="auto">
          <a:xfrm>
            <a:off x="1004888" y="1516063"/>
            <a:ext cx="860425" cy="860425"/>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Oval 16"/>
          <p:cNvSpPr>
            <a:spLocks noChangeArrowheads="1"/>
          </p:cNvSpPr>
          <p:nvPr/>
        </p:nvSpPr>
        <p:spPr bwMode="auto">
          <a:xfrm>
            <a:off x="4799013" y="1600200"/>
            <a:ext cx="862012" cy="862013"/>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Oval 16"/>
          <p:cNvSpPr>
            <a:spLocks noChangeArrowheads="1"/>
          </p:cNvSpPr>
          <p:nvPr/>
        </p:nvSpPr>
        <p:spPr bwMode="auto">
          <a:xfrm>
            <a:off x="5191125" y="2495550"/>
            <a:ext cx="862013" cy="862013"/>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Oval 16"/>
          <p:cNvSpPr>
            <a:spLocks noChangeArrowheads="1"/>
          </p:cNvSpPr>
          <p:nvPr/>
        </p:nvSpPr>
        <p:spPr bwMode="auto">
          <a:xfrm>
            <a:off x="4846638" y="3416300"/>
            <a:ext cx="862012" cy="862013"/>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504" name="TextBox 2"/>
          <p:cNvSpPr txBox="1">
            <a:spLocks noChangeArrowheads="1"/>
          </p:cNvSpPr>
          <p:nvPr/>
        </p:nvSpPr>
        <p:spPr bwMode="auto">
          <a:xfrm>
            <a:off x="2965450" y="2679700"/>
            <a:ext cx="81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latin typeface="Century Gothic" pitchFamily="34" charset="0"/>
              </a:rPr>
              <a:t>TEXT</a:t>
            </a:r>
            <a:endParaRPr lang="zh-CN" altLang="en-US" sz="2400" b="1">
              <a:latin typeface="Century Gothic" pitchFamily="34" charset="0"/>
            </a:endParaRPr>
          </a:p>
        </p:txBody>
      </p:sp>
      <p:sp>
        <p:nvSpPr>
          <p:cNvPr id="20505" name="TextBox 26"/>
          <p:cNvSpPr txBox="1">
            <a:spLocks noChangeArrowheads="1"/>
          </p:cNvSpPr>
          <p:nvPr/>
        </p:nvSpPr>
        <p:spPr bwMode="auto">
          <a:xfrm>
            <a:off x="1116013" y="1779588"/>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Century Gothic" pitchFamily="34" charset="0"/>
              </a:rPr>
              <a:t>TEXT</a:t>
            </a:r>
            <a:endParaRPr lang="zh-CN" altLang="en-US">
              <a:solidFill>
                <a:srgbClr val="EAE7D4"/>
              </a:solidFill>
              <a:latin typeface="Century Gothic" pitchFamily="34" charset="0"/>
            </a:endParaRPr>
          </a:p>
        </p:txBody>
      </p:sp>
      <p:sp>
        <p:nvSpPr>
          <p:cNvPr id="20506" name="TextBox 27"/>
          <p:cNvSpPr txBox="1">
            <a:spLocks noChangeArrowheads="1"/>
          </p:cNvSpPr>
          <p:nvPr/>
        </p:nvSpPr>
        <p:spPr bwMode="auto">
          <a:xfrm>
            <a:off x="781050" y="2700338"/>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Century Gothic" pitchFamily="34" charset="0"/>
              </a:rPr>
              <a:t>TEXT</a:t>
            </a:r>
            <a:endParaRPr lang="zh-CN" altLang="en-US">
              <a:solidFill>
                <a:srgbClr val="EAE7D4"/>
              </a:solidFill>
              <a:latin typeface="Century Gothic" pitchFamily="34" charset="0"/>
            </a:endParaRPr>
          </a:p>
        </p:txBody>
      </p:sp>
      <p:sp>
        <p:nvSpPr>
          <p:cNvPr id="20507" name="TextBox 28"/>
          <p:cNvSpPr txBox="1">
            <a:spLocks noChangeArrowheads="1"/>
          </p:cNvSpPr>
          <p:nvPr/>
        </p:nvSpPr>
        <p:spPr bwMode="auto">
          <a:xfrm>
            <a:off x="4949825" y="3700463"/>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Century Gothic" pitchFamily="34" charset="0"/>
              </a:rPr>
              <a:t>TEXT</a:t>
            </a:r>
            <a:endParaRPr lang="zh-CN" altLang="en-US">
              <a:solidFill>
                <a:srgbClr val="EAE7D4"/>
              </a:solidFill>
              <a:latin typeface="Century Gothic" pitchFamily="34" charset="0"/>
            </a:endParaRPr>
          </a:p>
        </p:txBody>
      </p:sp>
      <p:sp>
        <p:nvSpPr>
          <p:cNvPr id="20508" name="TextBox 29"/>
          <p:cNvSpPr txBox="1">
            <a:spLocks noChangeArrowheads="1"/>
          </p:cNvSpPr>
          <p:nvPr/>
        </p:nvSpPr>
        <p:spPr bwMode="auto">
          <a:xfrm>
            <a:off x="5302250" y="2709863"/>
            <a:ext cx="655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Century Gothic" pitchFamily="34" charset="0"/>
              </a:rPr>
              <a:t>TEXT</a:t>
            </a:r>
            <a:endParaRPr lang="zh-CN" altLang="en-US">
              <a:solidFill>
                <a:srgbClr val="EAE7D4"/>
              </a:solidFill>
              <a:latin typeface="Century Gothic" pitchFamily="34" charset="0"/>
            </a:endParaRPr>
          </a:p>
        </p:txBody>
      </p:sp>
      <p:sp>
        <p:nvSpPr>
          <p:cNvPr id="20509" name="TextBox 31"/>
          <p:cNvSpPr txBox="1">
            <a:spLocks noChangeArrowheads="1"/>
          </p:cNvSpPr>
          <p:nvPr/>
        </p:nvSpPr>
        <p:spPr bwMode="auto">
          <a:xfrm>
            <a:off x="4949825" y="1846263"/>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Century Gothic" pitchFamily="34" charset="0"/>
              </a:rPr>
              <a:t>TEXT</a:t>
            </a:r>
            <a:endParaRPr lang="zh-CN" altLang="en-US">
              <a:solidFill>
                <a:srgbClr val="EAE7D4"/>
              </a:solidFill>
              <a:latin typeface="Century Gothic" pitchFamily="34" charset="0"/>
            </a:endParaRPr>
          </a:p>
        </p:txBody>
      </p:sp>
      <p:sp>
        <p:nvSpPr>
          <p:cNvPr id="20510" name="矩形 6"/>
          <p:cNvSpPr>
            <a:spLocks noChangeArrowheads="1"/>
          </p:cNvSpPr>
          <p:nvPr/>
        </p:nvSpPr>
        <p:spPr bwMode="auto">
          <a:xfrm>
            <a:off x="6151563" y="1512888"/>
            <a:ext cx="25971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20511" name="矩形 7"/>
          <p:cNvSpPr>
            <a:spLocks noChangeArrowheads="1"/>
          </p:cNvSpPr>
          <p:nvPr/>
        </p:nvSpPr>
        <p:spPr bwMode="auto">
          <a:xfrm>
            <a:off x="6145213" y="1252538"/>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DC3D2A"/>
                </a:solidFill>
                <a:latin typeface="Century Gothic" pitchFamily="34" charset="0"/>
              </a:rPr>
              <a:t>ADD YOUR TEXT</a:t>
            </a:r>
            <a:endParaRPr lang="zh-CN" altLang="en-US" sz="1400" b="1">
              <a:solidFill>
                <a:srgbClr val="DC3D2A"/>
              </a:solidFill>
              <a:latin typeface="Century Gothic" pitchFamily="34" charset="0"/>
            </a:endParaRPr>
          </a:p>
        </p:txBody>
      </p:sp>
      <p:sp>
        <p:nvSpPr>
          <p:cNvPr id="20512" name="矩形 7"/>
          <p:cNvSpPr>
            <a:spLocks noChangeArrowheads="1"/>
          </p:cNvSpPr>
          <p:nvPr/>
        </p:nvSpPr>
        <p:spPr bwMode="auto">
          <a:xfrm>
            <a:off x="6145213" y="2735263"/>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309EBA"/>
                </a:solidFill>
                <a:latin typeface="Century Gothic" pitchFamily="34" charset="0"/>
              </a:rPr>
              <a:t>ADD YOUR TEXT</a:t>
            </a:r>
            <a:endParaRPr lang="zh-CN" altLang="en-US" sz="1400" b="1">
              <a:solidFill>
                <a:srgbClr val="309EBA"/>
              </a:solidFill>
              <a:latin typeface="Century Gothic" pitchFamily="34" charset="0"/>
            </a:endParaRPr>
          </a:p>
        </p:txBody>
      </p:sp>
      <p:sp>
        <p:nvSpPr>
          <p:cNvPr id="20513" name="矩形 6"/>
          <p:cNvSpPr>
            <a:spLocks noChangeArrowheads="1"/>
          </p:cNvSpPr>
          <p:nvPr/>
        </p:nvSpPr>
        <p:spPr bwMode="auto">
          <a:xfrm>
            <a:off x="6157913" y="3038475"/>
            <a:ext cx="259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20514" name="TextBox 37"/>
          <p:cNvSpPr txBox="1">
            <a:spLocks noChangeArrowheads="1"/>
          </p:cNvSpPr>
          <p:nvPr/>
        </p:nvSpPr>
        <p:spPr bwMode="auto">
          <a:xfrm>
            <a:off x="1162050" y="3662363"/>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Century Gothic" pitchFamily="34" charset="0"/>
              </a:rPr>
              <a:t>TEXT</a:t>
            </a:r>
            <a:endParaRPr lang="zh-CN" altLang="en-US">
              <a:solidFill>
                <a:srgbClr val="EAE7D4"/>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4884738" y="1419225"/>
            <a:ext cx="369887" cy="36830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Broadway" pitchFamily="82" charset="0"/>
            </a:endParaRPr>
          </a:p>
        </p:txBody>
      </p:sp>
      <p:sp>
        <p:nvSpPr>
          <p:cNvPr id="6" name="椭圆 5"/>
          <p:cNvSpPr/>
          <p:nvPr/>
        </p:nvSpPr>
        <p:spPr>
          <a:xfrm>
            <a:off x="4884738" y="1920875"/>
            <a:ext cx="368300" cy="368300"/>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Broadway" pitchFamily="82" charset="0"/>
            </a:endParaRPr>
          </a:p>
        </p:txBody>
      </p:sp>
      <p:sp>
        <p:nvSpPr>
          <p:cNvPr id="7" name="椭圆 6"/>
          <p:cNvSpPr/>
          <p:nvPr/>
        </p:nvSpPr>
        <p:spPr>
          <a:xfrm>
            <a:off x="4884738" y="2395538"/>
            <a:ext cx="369887" cy="36830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Broadway" pitchFamily="82" charset="0"/>
            </a:endParaRPr>
          </a:p>
        </p:txBody>
      </p:sp>
      <p:sp>
        <p:nvSpPr>
          <p:cNvPr id="8" name="椭圆 7"/>
          <p:cNvSpPr/>
          <p:nvPr/>
        </p:nvSpPr>
        <p:spPr>
          <a:xfrm>
            <a:off x="4884738" y="2871788"/>
            <a:ext cx="369887" cy="368300"/>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Broadway" pitchFamily="82" charset="0"/>
            </a:endParaRPr>
          </a:p>
        </p:txBody>
      </p:sp>
      <p:sp>
        <p:nvSpPr>
          <p:cNvPr id="9" name="椭圆 8"/>
          <p:cNvSpPr/>
          <p:nvPr/>
        </p:nvSpPr>
        <p:spPr>
          <a:xfrm>
            <a:off x="4884738" y="3343275"/>
            <a:ext cx="368300" cy="368300"/>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Broadway" pitchFamily="82" charset="0"/>
            </a:endParaRPr>
          </a:p>
        </p:txBody>
      </p:sp>
      <p:sp>
        <p:nvSpPr>
          <p:cNvPr id="3082" name="TextBox 10"/>
          <p:cNvSpPr txBox="1">
            <a:spLocks noChangeArrowheads="1"/>
          </p:cNvSpPr>
          <p:nvPr/>
        </p:nvSpPr>
        <p:spPr bwMode="auto">
          <a:xfrm>
            <a:off x="4905375" y="1419225"/>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Broadway" pitchFamily="82" charset="0"/>
              </a:rPr>
              <a:t>1</a:t>
            </a:r>
            <a:endParaRPr lang="zh-CN" altLang="en-US" b="1">
              <a:solidFill>
                <a:srgbClr val="EAE7D4"/>
              </a:solidFill>
              <a:latin typeface="Broadway" pitchFamily="82" charset="0"/>
            </a:endParaRPr>
          </a:p>
        </p:txBody>
      </p:sp>
      <p:cxnSp>
        <p:nvCxnSpPr>
          <p:cNvPr id="19" name="直接连接符 18"/>
          <p:cNvCxnSpPr/>
          <p:nvPr/>
        </p:nvCxnSpPr>
        <p:spPr>
          <a:xfrm>
            <a:off x="327025" y="581025"/>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27025" y="11033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755650" y="338138"/>
            <a:ext cx="992188" cy="99218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86" name="TextBox 15"/>
          <p:cNvSpPr txBox="1">
            <a:spLocks noChangeArrowheads="1"/>
          </p:cNvSpPr>
          <p:nvPr/>
        </p:nvSpPr>
        <p:spPr bwMode="auto">
          <a:xfrm>
            <a:off x="1728788" y="573088"/>
            <a:ext cx="16906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b="1">
                <a:solidFill>
                  <a:srgbClr val="181715"/>
                </a:solidFill>
                <a:latin typeface="Century Gothic" pitchFamily="34" charset="0"/>
              </a:rPr>
              <a:t>ONTENTS</a:t>
            </a:r>
            <a:endParaRPr lang="zh-CN" altLang="en-US" sz="2800" b="1">
              <a:solidFill>
                <a:srgbClr val="181715"/>
              </a:solidFill>
              <a:latin typeface="Century Gothic" pitchFamily="34" charset="0"/>
            </a:endParaRPr>
          </a:p>
        </p:txBody>
      </p:sp>
      <p:sp>
        <p:nvSpPr>
          <p:cNvPr id="3087" name="矩形 1"/>
          <p:cNvSpPr>
            <a:spLocks noChangeArrowheads="1"/>
          </p:cNvSpPr>
          <p:nvPr/>
        </p:nvSpPr>
        <p:spPr bwMode="auto">
          <a:xfrm>
            <a:off x="838200" y="331788"/>
            <a:ext cx="7842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b="1" i="1">
                <a:solidFill>
                  <a:srgbClr val="EAE7D4"/>
                </a:solidFill>
                <a:latin typeface="Century Gothic" pitchFamily="34" charset="0"/>
              </a:rPr>
              <a:t>C</a:t>
            </a:r>
            <a:endParaRPr lang="zh-CN" altLang="en-US" sz="6000"/>
          </a:p>
        </p:txBody>
      </p:sp>
      <p:sp>
        <p:nvSpPr>
          <p:cNvPr id="3088" name="TextBox 10"/>
          <p:cNvSpPr txBox="1">
            <a:spLocks noChangeArrowheads="1"/>
          </p:cNvSpPr>
          <p:nvPr/>
        </p:nvSpPr>
        <p:spPr bwMode="auto">
          <a:xfrm>
            <a:off x="4905375" y="1900238"/>
            <a:ext cx="333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Broadway" pitchFamily="82" charset="0"/>
              </a:rPr>
              <a:t>2</a:t>
            </a:r>
            <a:endParaRPr lang="zh-CN" altLang="en-US" b="1">
              <a:solidFill>
                <a:srgbClr val="EAE7D4"/>
              </a:solidFill>
              <a:latin typeface="Broadway" pitchFamily="82" charset="0"/>
            </a:endParaRPr>
          </a:p>
        </p:txBody>
      </p:sp>
      <p:sp>
        <p:nvSpPr>
          <p:cNvPr id="3089" name="TextBox 10"/>
          <p:cNvSpPr txBox="1">
            <a:spLocks noChangeArrowheads="1"/>
          </p:cNvSpPr>
          <p:nvPr/>
        </p:nvSpPr>
        <p:spPr bwMode="auto">
          <a:xfrm>
            <a:off x="4905375" y="2379663"/>
            <a:ext cx="333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Broadway" pitchFamily="82" charset="0"/>
              </a:rPr>
              <a:t>3</a:t>
            </a:r>
            <a:endParaRPr lang="zh-CN" altLang="en-US" b="1">
              <a:solidFill>
                <a:srgbClr val="EAE7D4"/>
              </a:solidFill>
              <a:latin typeface="Broadway" pitchFamily="82" charset="0"/>
            </a:endParaRPr>
          </a:p>
        </p:txBody>
      </p:sp>
      <p:sp>
        <p:nvSpPr>
          <p:cNvPr id="3090" name="TextBox 10"/>
          <p:cNvSpPr txBox="1">
            <a:spLocks noChangeArrowheads="1"/>
          </p:cNvSpPr>
          <p:nvPr/>
        </p:nvSpPr>
        <p:spPr bwMode="auto">
          <a:xfrm>
            <a:off x="4905375" y="2859088"/>
            <a:ext cx="333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Broadway" pitchFamily="82" charset="0"/>
              </a:rPr>
              <a:t>4</a:t>
            </a:r>
            <a:endParaRPr lang="zh-CN" altLang="en-US" b="1">
              <a:solidFill>
                <a:srgbClr val="EAE7D4"/>
              </a:solidFill>
              <a:latin typeface="Broadway" pitchFamily="82" charset="0"/>
            </a:endParaRPr>
          </a:p>
        </p:txBody>
      </p:sp>
      <p:sp>
        <p:nvSpPr>
          <p:cNvPr id="3091" name="TextBox 10"/>
          <p:cNvSpPr txBox="1">
            <a:spLocks noChangeArrowheads="1"/>
          </p:cNvSpPr>
          <p:nvPr/>
        </p:nvSpPr>
        <p:spPr bwMode="auto">
          <a:xfrm>
            <a:off x="4905375" y="3332163"/>
            <a:ext cx="333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Broadway" pitchFamily="82" charset="0"/>
              </a:rPr>
              <a:t>5</a:t>
            </a:r>
            <a:endParaRPr lang="zh-CN" altLang="en-US" b="1">
              <a:solidFill>
                <a:srgbClr val="EAE7D4"/>
              </a:solidFill>
              <a:latin typeface="Broadway" pitchFamily="82" charset="0"/>
            </a:endParaRPr>
          </a:p>
        </p:txBody>
      </p:sp>
      <p:sp>
        <p:nvSpPr>
          <p:cNvPr id="3092" name="TextBox 10"/>
          <p:cNvSpPr txBox="1">
            <a:spLocks noChangeArrowheads="1"/>
          </p:cNvSpPr>
          <p:nvPr/>
        </p:nvSpPr>
        <p:spPr bwMode="auto">
          <a:xfrm>
            <a:off x="5316538" y="1441450"/>
            <a:ext cx="2266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181715"/>
                </a:solidFill>
                <a:latin typeface="Century Gothic" pitchFamily="34" charset="0"/>
              </a:rPr>
              <a:t>ADD YOUR TEXT HERE</a:t>
            </a:r>
            <a:endParaRPr lang="zh-CN" altLang="en-US" sz="1600">
              <a:solidFill>
                <a:srgbClr val="181715"/>
              </a:solidFill>
              <a:latin typeface="Century Gothic" pitchFamily="34" charset="0"/>
            </a:endParaRPr>
          </a:p>
        </p:txBody>
      </p:sp>
      <p:sp>
        <p:nvSpPr>
          <p:cNvPr id="3093" name="TextBox 10"/>
          <p:cNvSpPr txBox="1">
            <a:spLocks noChangeArrowheads="1"/>
          </p:cNvSpPr>
          <p:nvPr/>
        </p:nvSpPr>
        <p:spPr bwMode="auto">
          <a:xfrm>
            <a:off x="5319713" y="1924050"/>
            <a:ext cx="1724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181715"/>
                </a:solidFill>
                <a:latin typeface="Century Gothic" pitchFamily="34" charset="0"/>
              </a:rPr>
              <a:t>ADD YOUR TEXT</a:t>
            </a:r>
            <a:endParaRPr lang="zh-CN" altLang="en-US" sz="1600">
              <a:solidFill>
                <a:srgbClr val="181715"/>
              </a:solidFill>
              <a:latin typeface="Century Gothic" pitchFamily="34" charset="0"/>
            </a:endParaRPr>
          </a:p>
        </p:txBody>
      </p:sp>
      <p:sp>
        <p:nvSpPr>
          <p:cNvPr id="3094" name="TextBox 10"/>
          <p:cNvSpPr txBox="1">
            <a:spLocks noChangeArrowheads="1"/>
          </p:cNvSpPr>
          <p:nvPr/>
        </p:nvSpPr>
        <p:spPr bwMode="auto">
          <a:xfrm>
            <a:off x="5329238" y="2427288"/>
            <a:ext cx="27193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181715"/>
                </a:solidFill>
                <a:latin typeface="Century Gothic" pitchFamily="34" charset="0"/>
              </a:rPr>
              <a:t>ADD YOUR TEXT TEXT HERE</a:t>
            </a:r>
            <a:endParaRPr lang="zh-CN" altLang="en-US" sz="1600" b="1">
              <a:solidFill>
                <a:srgbClr val="181715"/>
              </a:solidFill>
              <a:latin typeface="Century Gothic" pitchFamily="34" charset="0"/>
            </a:endParaRPr>
          </a:p>
        </p:txBody>
      </p:sp>
      <p:sp>
        <p:nvSpPr>
          <p:cNvPr id="3095" name="TextBox 10"/>
          <p:cNvSpPr txBox="1">
            <a:spLocks noChangeArrowheads="1"/>
          </p:cNvSpPr>
          <p:nvPr/>
        </p:nvSpPr>
        <p:spPr bwMode="auto">
          <a:xfrm>
            <a:off x="5329238" y="2881313"/>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181715"/>
                </a:solidFill>
                <a:latin typeface="Century Gothic" pitchFamily="34" charset="0"/>
              </a:rPr>
              <a:t>ADD YOUR TEXT HERE</a:t>
            </a:r>
            <a:endParaRPr lang="zh-CN" altLang="en-US" sz="1600">
              <a:solidFill>
                <a:srgbClr val="181715"/>
              </a:solidFill>
              <a:latin typeface="Century Gothic" pitchFamily="34" charset="0"/>
            </a:endParaRPr>
          </a:p>
        </p:txBody>
      </p:sp>
      <p:sp>
        <p:nvSpPr>
          <p:cNvPr id="3096" name="TextBox 10"/>
          <p:cNvSpPr txBox="1">
            <a:spLocks noChangeArrowheads="1"/>
          </p:cNvSpPr>
          <p:nvPr/>
        </p:nvSpPr>
        <p:spPr bwMode="auto">
          <a:xfrm>
            <a:off x="5329238" y="3363913"/>
            <a:ext cx="1725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181715"/>
                </a:solidFill>
                <a:latin typeface="Century Gothic" pitchFamily="34" charset="0"/>
              </a:rPr>
              <a:t>ADD YOUR TEXT</a:t>
            </a:r>
            <a:endParaRPr lang="zh-CN" altLang="en-US" sz="1600">
              <a:solidFill>
                <a:srgbClr val="181715"/>
              </a:solidFill>
              <a:latin typeface="Century Gothic" pitchFamily="34" charset="0"/>
            </a:endParaRPr>
          </a:p>
        </p:txBody>
      </p:sp>
      <p:sp>
        <p:nvSpPr>
          <p:cNvPr id="31" name="椭圆 30"/>
          <p:cNvSpPr/>
          <p:nvPr/>
        </p:nvSpPr>
        <p:spPr>
          <a:xfrm>
            <a:off x="4884738" y="3827463"/>
            <a:ext cx="369887" cy="36830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Broadway" pitchFamily="82" charset="0"/>
            </a:endParaRPr>
          </a:p>
        </p:txBody>
      </p:sp>
      <p:sp>
        <p:nvSpPr>
          <p:cNvPr id="3098" name="TextBox 10"/>
          <p:cNvSpPr txBox="1">
            <a:spLocks noChangeArrowheads="1"/>
          </p:cNvSpPr>
          <p:nvPr/>
        </p:nvSpPr>
        <p:spPr bwMode="auto">
          <a:xfrm>
            <a:off x="4905375" y="3811588"/>
            <a:ext cx="333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Broadway" pitchFamily="82" charset="0"/>
              </a:rPr>
              <a:t>6</a:t>
            </a:r>
            <a:endParaRPr lang="zh-CN" altLang="en-US" b="1">
              <a:solidFill>
                <a:srgbClr val="EAE7D4"/>
              </a:solidFill>
              <a:latin typeface="Broadway" pitchFamily="82" charset="0"/>
            </a:endParaRPr>
          </a:p>
        </p:txBody>
      </p:sp>
      <p:sp>
        <p:nvSpPr>
          <p:cNvPr id="3099" name="TextBox 10"/>
          <p:cNvSpPr txBox="1">
            <a:spLocks noChangeArrowheads="1"/>
          </p:cNvSpPr>
          <p:nvPr/>
        </p:nvSpPr>
        <p:spPr bwMode="auto">
          <a:xfrm>
            <a:off x="5316538" y="384968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181715"/>
                </a:solidFill>
                <a:latin typeface="Century Gothic" pitchFamily="34" charset="0"/>
              </a:rPr>
              <a:t>ADD YOUR TEXT HERE</a:t>
            </a:r>
            <a:endParaRPr lang="zh-CN" altLang="en-US" sz="16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10"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1511"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圆角矩形 7"/>
          <p:cNvSpPr/>
          <p:nvPr/>
        </p:nvSpPr>
        <p:spPr>
          <a:xfrm rot="5400000">
            <a:off x="461963" y="1928812"/>
            <a:ext cx="2101850" cy="1082675"/>
          </a:xfrm>
          <a:prstGeom prst="roundRect">
            <a:avLst>
              <a:gd name="adj" fmla="val 5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a:off x="1090613" y="1546225"/>
            <a:ext cx="846137" cy="846138"/>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rot="5400000">
            <a:off x="2011363" y="1928812"/>
            <a:ext cx="2101850" cy="1082675"/>
          </a:xfrm>
          <a:prstGeom prst="roundRect">
            <a:avLst>
              <a:gd name="adj" fmla="val 50000"/>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2640013" y="1546225"/>
            <a:ext cx="846137" cy="846138"/>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燕尾形 20"/>
          <p:cNvSpPr/>
          <p:nvPr/>
        </p:nvSpPr>
        <p:spPr>
          <a:xfrm>
            <a:off x="2090738" y="2298700"/>
            <a:ext cx="203200" cy="203200"/>
          </a:xfrm>
          <a:prstGeom prst="chevron">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燕尾形 21"/>
          <p:cNvSpPr/>
          <p:nvPr/>
        </p:nvSpPr>
        <p:spPr>
          <a:xfrm>
            <a:off x="2259013" y="2298700"/>
            <a:ext cx="203200" cy="203200"/>
          </a:xfrm>
          <a:prstGeom prst="chevron">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rot="5400000">
            <a:off x="3564732" y="1928018"/>
            <a:ext cx="2101850" cy="1084263"/>
          </a:xfrm>
          <a:prstGeom prst="roundRect">
            <a:avLst>
              <a:gd name="adj" fmla="val 50000"/>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a:xfrm>
            <a:off x="4192588" y="1546225"/>
            <a:ext cx="847725" cy="846138"/>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rot="5400000">
            <a:off x="5075238" y="1928812"/>
            <a:ext cx="2101850" cy="1082675"/>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p:nvPr/>
        </p:nvSpPr>
        <p:spPr>
          <a:xfrm>
            <a:off x="5703888" y="1546225"/>
            <a:ext cx="846137" cy="846138"/>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燕尾形 31"/>
          <p:cNvSpPr/>
          <p:nvPr/>
        </p:nvSpPr>
        <p:spPr>
          <a:xfrm>
            <a:off x="5192713" y="2298700"/>
            <a:ext cx="203200" cy="203200"/>
          </a:xfrm>
          <a:prstGeom prst="chevron">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燕尾形 32"/>
          <p:cNvSpPr/>
          <p:nvPr/>
        </p:nvSpPr>
        <p:spPr>
          <a:xfrm>
            <a:off x="5362575" y="2298700"/>
            <a:ext cx="203200" cy="203200"/>
          </a:xfrm>
          <a:prstGeom prst="chevron">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燕尾形 34"/>
          <p:cNvSpPr/>
          <p:nvPr/>
        </p:nvSpPr>
        <p:spPr>
          <a:xfrm>
            <a:off x="3667125" y="2298700"/>
            <a:ext cx="203200" cy="203200"/>
          </a:xfrm>
          <a:prstGeom prst="chevron">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燕尾形 35"/>
          <p:cNvSpPr/>
          <p:nvPr/>
        </p:nvSpPr>
        <p:spPr>
          <a:xfrm>
            <a:off x="3835400" y="2298700"/>
            <a:ext cx="204788" cy="203200"/>
          </a:xfrm>
          <a:prstGeom prst="chevron">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26" name="TextBox 54"/>
          <p:cNvSpPr txBox="1">
            <a:spLocks noChangeArrowheads="1"/>
          </p:cNvSpPr>
          <p:nvPr/>
        </p:nvSpPr>
        <p:spPr bwMode="auto">
          <a:xfrm>
            <a:off x="1341438" y="1547813"/>
            <a:ext cx="3095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DC3D2A"/>
                </a:solidFill>
                <a:latin typeface="Broadway" pitchFamily="82" charset="0"/>
              </a:rPr>
              <a:t>1</a:t>
            </a:r>
            <a:endParaRPr lang="zh-CN" altLang="en-US" sz="2400" b="1">
              <a:solidFill>
                <a:srgbClr val="DC3D2A"/>
              </a:solidFill>
              <a:latin typeface="Broadway" pitchFamily="82" charset="0"/>
            </a:endParaRPr>
          </a:p>
        </p:txBody>
      </p:sp>
      <p:sp>
        <p:nvSpPr>
          <p:cNvPr id="21527" name="TextBox 54"/>
          <p:cNvSpPr txBox="1">
            <a:spLocks noChangeArrowheads="1"/>
          </p:cNvSpPr>
          <p:nvPr/>
        </p:nvSpPr>
        <p:spPr bwMode="auto">
          <a:xfrm>
            <a:off x="2890838" y="1547813"/>
            <a:ext cx="3095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DCC12A"/>
                </a:solidFill>
                <a:latin typeface="Broadway" pitchFamily="82" charset="0"/>
              </a:rPr>
              <a:t>2</a:t>
            </a:r>
            <a:endParaRPr lang="zh-CN" altLang="en-US" sz="2400" b="1">
              <a:solidFill>
                <a:srgbClr val="DCC12A"/>
              </a:solidFill>
              <a:latin typeface="Broadway" pitchFamily="82" charset="0"/>
            </a:endParaRPr>
          </a:p>
        </p:txBody>
      </p:sp>
      <p:sp>
        <p:nvSpPr>
          <p:cNvPr id="21528" name="TextBox 54"/>
          <p:cNvSpPr txBox="1">
            <a:spLocks noChangeArrowheads="1"/>
          </p:cNvSpPr>
          <p:nvPr/>
        </p:nvSpPr>
        <p:spPr bwMode="auto">
          <a:xfrm>
            <a:off x="4452938" y="1547813"/>
            <a:ext cx="3095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4FA331"/>
                </a:solidFill>
                <a:latin typeface="Broadway" pitchFamily="82" charset="0"/>
              </a:rPr>
              <a:t>3</a:t>
            </a:r>
            <a:endParaRPr lang="zh-CN" altLang="en-US" sz="2400" b="1">
              <a:solidFill>
                <a:srgbClr val="4FA331"/>
              </a:solidFill>
              <a:latin typeface="Broadway" pitchFamily="82" charset="0"/>
            </a:endParaRPr>
          </a:p>
        </p:txBody>
      </p:sp>
      <p:sp>
        <p:nvSpPr>
          <p:cNvPr id="21529" name="TextBox 54"/>
          <p:cNvSpPr txBox="1">
            <a:spLocks noChangeArrowheads="1"/>
          </p:cNvSpPr>
          <p:nvPr/>
        </p:nvSpPr>
        <p:spPr bwMode="auto">
          <a:xfrm>
            <a:off x="5962650" y="1547813"/>
            <a:ext cx="3095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309EBA"/>
                </a:solidFill>
                <a:latin typeface="Broadway" pitchFamily="82" charset="0"/>
              </a:rPr>
              <a:t>4</a:t>
            </a:r>
            <a:endParaRPr lang="zh-CN" altLang="en-US" sz="2400" b="1">
              <a:solidFill>
                <a:srgbClr val="309EBA"/>
              </a:solidFill>
              <a:latin typeface="Broadway" pitchFamily="82" charset="0"/>
            </a:endParaRPr>
          </a:p>
        </p:txBody>
      </p:sp>
      <p:sp>
        <p:nvSpPr>
          <p:cNvPr id="21530" name="TextBox 2"/>
          <p:cNvSpPr txBox="1">
            <a:spLocks noChangeArrowheads="1"/>
          </p:cNvSpPr>
          <p:nvPr/>
        </p:nvSpPr>
        <p:spPr bwMode="auto">
          <a:xfrm>
            <a:off x="1195388" y="1924050"/>
            <a:ext cx="52546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1531" name="TextBox 43"/>
          <p:cNvSpPr txBox="1">
            <a:spLocks noChangeArrowheads="1"/>
          </p:cNvSpPr>
          <p:nvPr/>
        </p:nvSpPr>
        <p:spPr bwMode="auto">
          <a:xfrm>
            <a:off x="2779713" y="1919288"/>
            <a:ext cx="523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1532" name="TextBox 44"/>
          <p:cNvSpPr txBox="1">
            <a:spLocks noChangeArrowheads="1"/>
          </p:cNvSpPr>
          <p:nvPr/>
        </p:nvSpPr>
        <p:spPr bwMode="auto">
          <a:xfrm>
            <a:off x="4291013" y="1919288"/>
            <a:ext cx="5254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1533" name="TextBox 45"/>
          <p:cNvSpPr txBox="1">
            <a:spLocks noChangeArrowheads="1"/>
          </p:cNvSpPr>
          <p:nvPr/>
        </p:nvSpPr>
        <p:spPr bwMode="auto">
          <a:xfrm>
            <a:off x="5803900" y="1931988"/>
            <a:ext cx="525463"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31" name="圆角矩形 30"/>
          <p:cNvSpPr/>
          <p:nvPr/>
        </p:nvSpPr>
        <p:spPr>
          <a:xfrm rot="5400000">
            <a:off x="6612732" y="1918493"/>
            <a:ext cx="2101850" cy="1084263"/>
          </a:xfrm>
          <a:prstGeom prst="roundRect">
            <a:avLst>
              <a:gd name="adj" fmla="val 50000"/>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p:nvPr/>
        </p:nvSpPr>
        <p:spPr>
          <a:xfrm>
            <a:off x="7240588" y="1536700"/>
            <a:ext cx="847725" cy="846138"/>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燕尾形 36"/>
          <p:cNvSpPr/>
          <p:nvPr/>
        </p:nvSpPr>
        <p:spPr>
          <a:xfrm>
            <a:off x="6731000" y="2289175"/>
            <a:ext cx="203200" cy="203200"/>
          </a:xfrm>
          <a:prstGeom prst="chevron">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燕尾形 37"/>
          <p:cNvSpPr/>
          <p:nvPr/>
        </p:nvSpPr>
        <p:spPr>
          <a:xfrm>
            <a:off x="6899275" y="2289175"/>
            <a:ext cx="203200" cy="203200"/>
          </a:xfrm>
          <a:prstGeom prst="chevron">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38" name="TextBox 54"/>
          <p:cNvSpPr txBox="1">
            <a:spLocks noChangeArrowheads="1"/>
          </p:cNvSpPr>
          <p:nvPr/>
        </p:nvSpPr>
        <p:spPr bwMode="auto">
          <a:xfrm>
            <a:off x="7500938" y="1538288"/>
            <a:ext cx="382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8F4695"/>
                </a:solidFill>
                <a:latin typeface="Broadway" pitchFamily="82" charset="0"/>
              </a:rPr>
              <a:t>5</a:t>
            </a:r>
            <a:endParaRPr lang="zh-CN" altLang="en-US" sz="2400" b="1">
              <a:solidFill>
                <a:srgbClr val="8F4695"/>
              </a:solidFill>
              <a:latin typeface="Broadway" pitchFamily="82" charset="0"/>
            </a:endParaRPr>
          </a:p>
        </p:txBody>
      </p:sp>
      <p:sp>
        <p:nvSpPr>
          <p:cNvPr id="21539" name="TextBox 46"/>
          <p:cNvSpPr txBox="1">
            <a:spLocks noChangeArrowheads="1"/>
          </p:cNvSpPr>
          <p:nvPr/>
        </p:nvSpPr>
        <p:spPr bwMode="auto">
          <a:xfrm>
            <a:off x="7388225" y="1922463"/>
            <a:ext cx="523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1540" name="矩形 6"/>
          <p:cNvSpPr>
            <a:spLocks noChangeArrowheads="1"/>
          </p:cNvSpPr>
          <p:nvPr/>
        </p:nvSpPr>
        <p:spPr bwMode="auto">
          <a:xfrm>
            <a:off x="684213" y="3735388"/>
            <a:ext cx="7945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2" name="矩形 1"/>
          <p:cNvSpPr/>
          <p:nvPr/>
        </p:nvSpPr>
        <p:spPr>
          <a:xfrm>
            <a:off x="1014413" y="2468563"/>
            <a:ext cx="965200" cy="785812"/>
          </a:xfrm>
          <a:prstGeom prst="rect">
            <a:avLst/>
          </a:prstGeom>
        </p:spPr>
        <p:txBody>
          <a:bodyPr>
            <a:spAutoFit/>
          </a:bodyPr>
          <a:lstStyle/>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endParaRPr lang="zh-CN" altLang="en-US" sz="1200" kern="0" dirty="0">
              <a:solidFill>
                <a:schemeClr val="bg1"/>
              </a:solidFill>
              <a:latin typeface="Century Gothic" pitchFamily="34" charset="0"/>
              <a:ea typeface="微软雅黑" pitchFamily="34" charset="-122"/>
            </a:endParaRPr>
          </a:p>
        </p:txBody>
      </p:sp>
      <p:sp>
        <p:nvSpPr>
          <p:cNvPr id="49" name="矩形 48"/>
          <p:cNvSpPr/>
          <p:nvPr/>
        </p:nvSpPr>
        <p:spPr>
          <a:xfrm>
            <a:off x="2598738" y="2460625"/>
            <a:ext cx="965200" cy="784225"/>
          </a:xfrm>
          <a:prstGeom prst="rect">
            <a:avLst/>
          </a:prstGeom>
        </p:spPr>
        <p:txBody>
          <a:bodyPr>
            <a:spAutoFit/>
          </a:bodyPr>
          <a:lstStyle/>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endParaRPr lang="zh-CN" altLang="en-US" sz="1200" kern="0" dirty="0">
              <a:solidFill>
                <a:schemeClr val="bg1"/>
              </a:solidFill>
              <a:latin typeface="Century Gothic" pitchFamily="34" charset="0"/>
              <a:ea typeface="微软雅黑" pitchFamily="34" charset="-122"/>
            </a:endParaRPr>
          </a:p>
        </p:txBody>
      </p:sp>
      <p:sp>
        <p:nvSpPr>
          <p:cNvPr id="50" name="矩形 49"/>
          <p:cNvSpPr/>
          <p:nvPr/>
        </p:nvSpPr>
        <p:spPr>
          <a:xfrm>
            <a:off x="4124325" y="2470150"/>
            <a:ext cx="965200" cy="784225"/>
          </a:xfrm>
          <a:prstGeom prst="rect">
            <a:avLst/>
          </a:prstGeom>
        </p:spPr>
        <p:txBody>
          <a:bodyPr>
            <a:spAutoFit/>
          </a:bodyPr>
          <a:lstStyle/>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endParaRPr lang="zh-CN" altLang="en-US" sz="1200" kern="0" dirty="0">
              <a:solidFill>
                <a:schemeClr val="bg1"/>
              </a:solidFill>
              <a:latin typeface="Century Gothic" pitchFamily="34" charset="0"/>
              <a:ea typeface="微软雅黑" pitchFamily="34" charset="-122"/>
            </a:endParaRPr>
          </a:p>
        </p:txBody>
      </p:sp>
      <p:sp>
        <p:nvSpPr>
          <p:cNvPr id="51" name="矩形 50"/>
          <p:cNvSpPr/>
          <p:nvPr/>
        </p:nvSpPr>
        <p:spPr>
          <a:xfrm>
            <a:off x="5634038" y="2471738"/>
            <a:ext cx="966787" cy="785812"/>
          </a:xfrm>
          <a:prstGeom prst="rect">
            <a:avLst/>
          </a:prstGeom>
        </p:spPr>
        <p:txBody>
          <a:bodyPr>
            <a:spAutoFit/>
          </a:bodyPr>
          <a:lstStyle/>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endParaRPr lang="zh-CN" altLang="en-US" sz="1200" kern="0" dirty="0">
              <a:solidFill>
                <a:schemeClr val="bg1"/>
              </a:solidFill>
              <a:latin typeface="Century Gothic" pitchFamily="34" charset="0"/>
              <a:ea typeface="微软雅黑" pitchFamily="34" charset="-122"/>
            </a:endParaRPr>
          </a:p>
        </p:txBody>
      </p:sp>
      <p:sp>
        <p:nvSpPr>
          <p:cNvPr id="52" name="矩形 51"/>
          <p:cNvSpPr/>
          <p:nvPr/>
        </p:nvSpPr>
        <p:spPr>
          <a:xfrm>
            <a:off x="7208838" y="2501900"/>
            <a:ext cx="966787" cy="784225"/>
          </a:xfrm>
          <a:prstGeom prst="rect">
            <a:avLst/>
          </a:prstGeom>
        </p:spPr>
        <p:txBody>
          <a:bodyPr>
            <a:spAutoFit/>
          </a:bodyPr>
          <a:lstStyle/>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p>
          <a:p>
            <a:pPr algn="ctr" fontAlgn="auto">
              <a:lnSpc>
                <a:spcPts val="1800"/>
              </a:lnSpc>
              <a:spcBef>
                <a:spcPts val="0"/>
              </a:spcBef>
              <a:spcAft>
                <a:spcPts val="0"/>
              </a:spcAft>
              <a:defRPr/>
            </a:pPr>
            <a:r>
              <a:rPr lang="en-US" altLang="zh-CN" sz="1200" kern="0" dirty="0">
                <a:solidFill>
                  <a:schemeClr val="bg1"/>
                </a:solidFill>
                <a:latin typeface="Century Gothic" pitchFamily="34" charset="0"/>
                <a:ea typeface="微软雅黑" pitchFamily="34" charset="-122"/>
              </a:rPr>
              <a:t>YOUR TEXT</a:t>
            </a:r>
            <a:endParaRPr lang="zh-CN" altLang="en-US" sz="1200" kern="0" dirty="0">
              <a:solidFill>
                <a:schemeClr val="bg1"/>
              </a:solidFill>
              <a:latin typeface="Century Gothic" pitchFamily="34" charset="0"/>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2535"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任意多边形 7"/>
          <p:cNvSpPr/>
          <p:nvPr/>
        </p:nvSpPr>
        <p:spPr>
          <a:xfrm>
            <a:off x="3470275" y="3100388"/>
            <a:ext cx="687388" cy="787400"/>
          </a:xfrm>
          <a:custGeom>
            <a:avLst/>
            <a:gdLst/>
            <a:ahLst/>
            <a:cxnLst/>
            <a:rect l="l" t="t" r="r" b="b"/>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4967288" y="1131888"/>
            <a:ext cx="687387" cy="787400"/>
          </a:xfrm>
          <a:custGeom>
            <a:avLst/>
            <a:gdLst/>
            <a:ahLst/>
            <a:cxnLst/>
            <a:rect l="l" t="t" r="r" b="b"/>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矩形 1"/>
          <p:cNvSpPr/>
          <p:nvPr/>
        </p:nvSpPr>
        <p:spPr>
          <a:xfrm>
            <a:off x="3052763" y="2111375"/>
            <a:ext cx="787400" cy="687388"/>
          </a:xfrm>
          <a:custGeom>
            <a:avLst/>
            <a:gdLst/>
            <a:ahLst/>
            <a:cxnLst/>
            <a:rect l="l" t="t" r="r" b="b"/>
            <a:pathLst>
              <a:path w="1008063" h="881063">
                <a:moveTo>
                  <a:pt x="942728" y="158110"/>
                </a:moveTo>
                <a:cubicBezTo>
                  <a:pt x="958837" y="158686"/>
                  <a:pt x="976062" y="164329"/>
                  <a:pt x="988810" y="176613"/>
                </a:cubicBezTo>
                <a:cubicBezTo>
                  <a:pt x="1001557" y="188897"/>
                  <a:pt x="1007414" y="205494"/>
                  <a:pt x="1008012" y="221018"/>
                </a:cubicBezTo>
                <a:cubicBezTo>
                  <a:pt x="1008611" y="236540"/>
                  <a:pt x="1003951" y="250988"/>
                  <a:pt x="995667" y="258970"/>
                </a:cubicBezTo>
                <a:cubicBezTo>
                  <a:pt x="979099" y="274935"/>
                  <a:pt x="914897" y="296968"/>
                  <a:pt x="889402" y="272402"/>
                </a:cubicBezTo>
                <a:cubicBezTo>
                  <a:pt x="863908" y="247835"/>
                  <a:pt x="886774" y="185970"/>
                  <a:pt x="903342" y="170005"/>
                </a:cubicBezTo>
                <a:cubicBezTo>
                  <a:pt x="911626" y="162023"/>
                  <a:pt x="926619" y="157533"/>
                  <a:pt x="942728" y="158110"/>
                </a:cubicBezTo>
                <a:close/>
                <a:moveTo>
                  <a:pt x="601892" y="104078"/>
                </a:moveTo>
                <a:cubicBezTo>
                  <a:pt x="647770" y="105923"/>
                  <a:pt x="699852" y="116845"/>
                  <a:pt x="735390" y="142824"/>
                </a:cubicBezTo>
                <a:cubicBezTo>
                  <a:pt x="782774" y="177463"/>
                  <a:pt x="843230" y="264059"/>
                  <a:pt x="843230" y="312867"/>
                </a:cubicBezTo>
                <a:cubicBezTo>
                  <a:pt x="843230" y="361676"/>
                  <a:pt x="782774" y="426229"/>
                  <a:pt x="735390" y="435676"/>
                </a:cubicBezTo>
                <a:cubicBezTo>
                  <a:pt x="688006" y="445123"/>
                  <a:pt x="607942" y="364825"/>
                  <a:pt x="558924" y="369548"/>
                </a:cubicBezTo>
                <a:cubicBezTo>
                  <a:pt x="509906" y="374272"/>
                  <a:pt x="472326" y="430952"/>
                  <a:pt x="441281" y="464016"/>
                </a:cubicBezTo>
                <a:cubicBezTo>
                  <a:pt x="410236" y="497080"/>
                  <a:pt x="390628" y="519122"/>
                  <a:pt x="372655" y="567931"/>
                </a:cubicBezTo>
                <a:cubicBezTo>
                  <a:pt x="354682" y="616740"/>
                  <a:pt x="388995" y="649804"/>
                  <a:pt x="333441" y="756867"/>
                </a:cubicBezTo>
                <a:cubicBezTo>
                  <a:pt x="277887" y="863931"/>
                  <a:pt x="173315" y="887548"/>
                  <a:pt x="117761" y="879676"/>
                </a:cubicBezTo>
                <a:cubicBezTo>
                  <a:pt x="62207" y="871804"/>
                  <a:pt x="-3151" y="766314"/>
                  <a:pt x="117" y="709633"/>
                </a:cubicBezTo>
                <a:cubicBezTo>
                  <a:pt x="3385" y="652952"/>
                  <a:pt x="91617" y="596272"/>
                  <a:pt x="137368" y="539591"/>
                </a:cubicBezTo>
                <a:cubicBezTo>
                  <a:pt x="183119" y="482910"/>
                  <a:pt x="351414" y="243591"/>
                  <a:pt x="421673" y="171165"/>
                </a:cubicBezTo>
                <a:cubicBezTo>
                  <a:pt x="491933" y="98739"/>
                  <a:pt x="506638" y="109761"/>
                  <a:pt x="558924" y="105037"/>
                </a:cubicBezTo>
                <a:cubicBezTo>
                  <a:pt x="571996" y="103856"/>
                  <a:pt x="586599" y="103463"/>
                  <a:pt x="601892" y="104078"/>
                </a:cubicBezTo>
                <a:close/>
                <a:moveTo>
                  <a:pt x="862789" y="66481"/>
                </a:moveTo>
                <a:cubicBezTo>
                  <a:pt x="874025" y="66822"/>
                  <a:pt x="886019" y="70694"/>
                  <a:pt x="894862" y="79215"/>
                </a:cubicBezTo>
                <a:cubicBezTo>
                  <a:pt x="903705" y="87737"/>
                  <a:pt x="907724" y="99294"/>
                  <a:pt x="908078" y="110121"/>
                </a:cubicBezTo>
                <a:cubicBezTo>
                  <a:pt x="908432" y="120948"/>
                  <a:pt x="905123" y="131044"/>
                  <a:pt x="899312" y="136645"/>
                </a:cubicBezTo>
                <a:cubicBezTo>
                  <a:pt x="887688" y="147845"/>
                  <a:pt x="842810" y="163459"/>
                  <a:pt x="825123" y="146416"/>
                </a:cubicBezTo>
                <a:cubicBezTo>
                  <a:pt x="807437" y="129374"/>
                  <a:pt x="823640" y="86128"/>
                  <a:pt x="835263" y="74928"/>
                </a:cubicBezTo>
                <a:cubicBezTo>
                  <a:pt x="841075" y="69328"/>
                  <a:pt x="851553" y="66139"/>
                  <a:pt x="862789" y="66481"/>
                </a:cubicBezTo>
                <a:close/>
                <a:moveTo>
                  <a:pt x="763988" y="18007"/>
                </a:moveTo>
                <a:cubicBezTo>
                  <a:pt x="774440" y="17883"/>
                  <a:pt x="785448" y="21017"/>
                  <a:pt x="793324" y="28607"/>
                </a:cubicBezTo>
                <a:cubicBezTo>
                  <a:pt x="801200" y="36196"/>
                  <a:pt x="804453" y="46804"/>
                  <a:pt x="804324" y="56876"/>
                </a:cubicBezTo>
                <a:cubicBezTo>
                  <a:pt x="804196" y="66947"/>
                  <a:pt x="800685" y="76483"/>
                  <a:pt x="795034" y="81927"/>
                </a:cubicBezTo>
                <a:cubicBezTo>
                  <a:pt x="783732" y="92818"/>
                  <a:pt x="741264" y="109129"/>
                  <a:pt x="725512" y="93950"/>
                </a:cubicBezTo>
                <a:cubicBezTo>
                  <a:pt x="709760" y="78771"/>
                  <a:pt x="726687" y="37850"/>
                  <a:pt x="737989" y="26959"/>
                </a:cubicBezTo>
                <a:cubicBezTo>
                  <a:pt x="743640" y="21514"/>
                  <a:pt x="753536" y="18131"/>
                  <a:pt x="763988" y="18007"/>
                </a:cubicBezTo>
                <a:close/>
                <a:moveTo>
                  <a:pt x="551220" y="4923"/>
                </a:moveTo>
                <a:cubicBezTo>
                  <a:pt x="559475" y="6401"/>
                  <a:pt x="568701" y="10543"/>
                  <a:pt x="576170" y="17741"/>
                </a:cubicBezTo>
                <a:cubicBezTo>
                  <a:pt x="583640" y="24939"/>
                  <a:pt x="587939" y="33828"/>
                  <a:pt x="589473" y="41784"/>
                </a:cubicBezTo>
                <a:cubicBezTo>
                  <a:pt x="591007" y="49739"/>
                  <a:pt x="589776" y="56760"/>
                  <a:pt x="586186" y="60219"/>
                </a:cubicBezTo>
                <a:cubicBezTo>
                  <a:pt x="579006" y="67138"/>
                  <a:pt x="548030" y="73648"/>
                  <a:pt x="533091" y="59253"/>
                </a:cubicBezTo>
                <a:cubicBezTo>
                  <a:pt x="518152" y="44857"/>
                  <a:pt x="524908" y="15008"/>
                  <a:pt x="532088" y="8090"/>
                </a:cubicBezTo>
                <a:cubicBezTo>
                  <a:pt x="535678" y="4631"/>
                  <a:pt x="542964" y="3445"/>
                  <a:pt x="551220" y="4923"/>
                </a:cubicBezTo>
                <a:close/>
                <a:moveTo>
                  <a:pt x="651821" y="257"/>
                </a:moveTo>
                <a:cubicBezTo>
                  <a:pt x="661466" y="1276"/>
                  <a:pt x="672006" y="5368"/>
                  <a:pt x="680172" y="13237"/>
                </a:cubicBezTo>
                <a:cubicBezTo>
                  <a:pt x="688338" y="21106"/>
                  <a:pt x="692585" y="31263"/>
                  <a:pt x="693642" y="40556"/>
                </a:cubicBezTo>
                <a:cubicBezTo>
                  <a:pt x="694701" y="49851"/>
                  <a:pt x="692571" y="58282"/>
                  <a:pt x="687985" y="62701"/>
                </a:cubicBezTo>
                <a:cubicBezTo>
                  <a:pt x="678813" y="71540"/>
                  <a:pt x="641472" y="82005"/>
                  <a:pt x="625139" y="66267"/>
                </a:cubicBezTo>
                <a:cubicBezTo>
                  <a:pt x="608806" y="50529"/>
                  <a:pt x="619667" y="14547"/>
                  <a:pt x="628840" y="5709"/>
                </a:cubicBezTo>
                <a:cubicBezTo>
                  <a:pt x="633426" y="1290"/>
                  <a:pt x="642176" y="-763"/>
                  <a:pt x="651821" y="257"/>
                </a:cubicBezTo>
                <a:close/>
              </a:path>
            </a:pathLst>
          </a:cu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21"/>
          <p:cNvSpPr/>
          <p:nvPr/>
        </p:nvSpPr>
        <p:spPr>
          <a:xfrm>
            <a:off x="1916113" y="3765550"/>
            <a:ext cx="787400" cy="687388"/>
          </a:xfrm>
          <a:custGeom>
            <a:avLst/>
            <a:gdLst/>
            <a:ahLst/>
            <a:cxnLst/>
            <a:rect l="l" t="t" r="r" b="b"/>
            <a:pathLst>
              <a:path w="1008063" h="879475">
                <a:moveTo>
                  <a:pt x="942729" y="157825"/>
                </a:moveTo>
                <a:cubicBezTo>
                  <a:pt x="958838" y="158400"/>
                  <a:pt x="976062" y="164033"/>
                  <a:pt x="988810" y="176295"/>
                </a:cubicBezTo>
                <a:cubicBezTo>
                  <a:pt x="1001557" y="188557"/>
                  <a:pt x="1007414" y="205124"/>
                  <a:pt x="1008012" y="220619"/>
                </a:cubicBezTo>
                <a:cubicBezTo>
                  <a:pt x="1008611" y="236114"/>
                  <a:pt x="1003952" y="250535"/>
                  <a:pt x="995667" y="258503"/>
                </a:cubicBezTo>
                <a:cubicBezTo>
                  <a:pt x="979099" y="274440"/>
                  <a:pt x="914897" y="296433"/>
                  <a:pt x="889403" y="271911"/>
                </a:cubicBezTo>
                <a:cubicBezTo>
                  <a:pt x="863909" y="247389"/>
                  <a:pt x="886774" y="185636"/>
                  <a:pt x="903342" y="169699"/>
                </a:cubicBezTo>
                <a:cubicBezTo>
                  <a:pt x="911626" y="161731"/>
                  <a:pt x="926620" y="157249"/>
                  <a:pt x="942729" y="157825"/>
                </a:cubicBezTo>
                <a:close/>
                <a:moveTo>
                  <a:pt x="601892" y="103890"/>
                </a:moveTo>
                <a:cubicBezTo>
                  <a:pt x="647770" y="105732"/>
                  <a:pt x="699852" y="116635"/>
                  <a:pt x="735390" y="142567"/>
                </a:cubicBezTo>
                <a:cubicBezTo>
                  <a:pt x="782774" y="177144"/>
                  <a:pt x="843230" y="263583"/>
                  <a:pt x="843230" y="312303"/>
                </a:cubicBezTo>
                <a:cubicBezTo>
                  <a:pt x="843230" y="361024"/>
                  <a:pt x="782774" y="425461"/>
                  <a:pt x="735390" y="434891"/>
                </a:cubicBezTo>
                <a:cubicBezTo>
                  <a:pt x="688006" y="444320"/>
                  <a:pt x="607943" y="364167"/>
                  <a:pt x="558924" y="368882"/>
                </a:cubicBezTo>
                <a:cubicBezTo>
                  <a:pt x="509906" y="373597"/>
                  <a:pt x="472326" y="430176"/>
                  <a:pt x="441281" y="463180"/>
                </a:cubicBezTo>
                <a:cubicBezTo>
                  <a:pt x="410236" y="496184"/>
                  <a:pt x="390628" y="518187"/>
                  <a:pt x="372655" y="566908"/>
                </a:cubicBezTo>
                <a:cubicBezTo>
                  <a:pt x="354682" y="615628"/>
                  <a:pt x="388995" y="648633"/>
                  <a:pt x="333441" y="755503"/>
                </a:cubicBezTo>
                <a:cubicBezTo>
                  <a:pt x="277887" y="862374"/>
                  <a:pt x="173315" y="885948"/>
                  <a:pt x="117761" y="878090"/>
                </a:cubicBezTo>
                <a:cubicBezTo>
                  <a:pt x="62207" y="870233"/>
                  <a:pt x="-3150" y="764933"/>
                  <a:pt x="117" y="708354"/>
                </a:cubicBezTo>
                <a:cubicBezTo>
                  <a:pt x="3385" y="651776"/>
                  <a:pt x="91618" y="595197"/>
                  <a:pt x="137368" y="538618"/>
                </a:cubicBezTo>
                <a:cubicBezTo>
                  <a:pt x="183119" y="482040"/>
                  <a:pt x="351414" y="243152"/>
                  <a:pt x="421673" y="170857"/>
                </a:cubicBezTo>
                <a:cubicBezTo>
                  <a:pt x="491933" y="98562"/>
                  <a:pt x="506639" y="109563"/>
                  <a:pt x="558924" y="104848"/>
                </a:cubicBezTo>
                <a:cubicBezTo>
                  <a:pt x="571996" y="103669"/>
                  <a:pt x="586599" y="103277"/>
                  <a:pt x="601892" y="103890"/>
                </a:cubicBezTo>
                <a:close/>
                <a:moveTo>
                  <a:pt x="862789" y="66361"/>
                </a:moveTo>
                <a:cubicBezTo>
                  <a:pt x="874025" y="66702"/>
                  <a:pt x="886019" y="70567"/>
                  <a:pt x="894863" y="79073"/>
                </a:cubicBezTo>
                <a:cubicBezTo>
                  <a:pt x="903705" y="87579"/>
                  <a:pt x="907724" y="99115"/>
                  <a:pt x="908078" y="109923"/>
                </a:cubicBezTo>
                <a:cubicBezTo>
                  <a:pt x="908432" y="120730"/>
                  <a:pt x="905123" y="130808"/>
                  <a:pt x="899312" y="136399"/>
                </a:cubicBezTo>
                <a:cubicBezTo>
                  <a:pt x="887688" y="147579"/>
                  <a:pt x="842810" y="163164"/>
                  <a:pt x="825123" y="146152"/>
                </a:cubicBezTo>
                <a:cubicBezTo>
                  <a:pt x="807437" y="129141"/>
                  <a:pt x="823640" y="85973"/>
                  <a:pt x="835263" y="74793"/>
                </a:cubicBezTo>
                <a:cubicBezTo>
                  <a:pt x="841075" y="69203"/>
                  <a:pt x="851553" y="66020"/>
                  <a:pt x="862789" y="66361"/>
                </a:cubicBezTo>
                <a:close/>
                <a:moveTo>
                  <a:pt x="763988" y="17975"/>
                </a:moveTo>
                <a:cubicBezTo>
                  <a:pt x="774439" y="17851"/>
                  <a:pt x="785448" y="20979"/>
                  <a:pt x="793324" y="28555"/>
                </a:cubicBezTo>
                <a:cubicBezTo>
                  <a:pt x="801200" y="36131"/>
                  <a:pt x="804453" y="46720"/>
                  <a:pt x="804324" y="56773"/>
                </a:cubicBezTo>
                <a:cubicBezTo>
                  <a:pt x="804196" y="66827"/>
                  <a:pt x="800685" y="76345"/>
                  <a:pt x="795034" y="81780"/>
                </a:cubicBezTo>
                <a:cubicBezTo>
                  <a:pt x="783732" y="92651"/>
                  <a:pt x="741264" y="108933"/>
                  <a:pt x="725512" y="93781"/>
                </a:cubicBezTo>
                <a:cubicBezTo>
                  <a:pt x="709760" y="78630"/>
                  <a:pt x="726687" y="37782"/>
                  <a:pt x="737989" y="26911"/>
                </a:cubicBezTo>
                <a:cubicBezTo>
                  <a:pt x="743640" y="21475"/>
                  <a:pt x="753536" y="18098"/>
                  <a:pt x="763988" y="17975"/>
                </a:cubicBezTo>
                <a:close/>
                <a:moveTo>
                  <a:pt x="551219" y="4914"/>
                </a:moveTo>
                <a:cubicBezTo>
                  <a:pt x="559475" y="6390"/>
                  <a:pt x="568701" y="10525"/>
                  <a:pt x="576170" y="17710"/>
                </a:cubicBezTo>
                <a:cubicBezTo>
                  <a:pt x="583640" y="24894"/>
                  <a:pt x="587939" y="33768"/>
                  <a:pt x="589473" y="41709"/>
                </a:cubicBezTo>
                <a:cubicBezTo>
                  <a:pt x="591007" y="49650"/>
                  <a:pt x="589776" y="56658"/>
                  <a:pt x="586186" y="60111"/>
                </a:cubicBezTo>
                <a:cubicBezTo>
                  <a:pt x="579006" y="67017"/>
                  <a:pt x="548030" y="73515"/>
                  <a:pt x="533091" y="59146"/>
                </a:cubicBezTo>
                <a:cubicBezTo>
                  <a:pt x="518152" y="44777"/>
                  <a:pt x="524908" y="14982"/>
                  <a:pt x="532088" y="8076"/>
                </a:cubicBezTo>
                <a:cubicBezTo>
                  <a:pt x="535678" y="4623"/>
                  <a:pt x="542964" y="3439"/>
                  <a:pt x="551219" y="4914"/>
                </a:cubicBezTo>
                <a:close/>
                <a:moveTo>
                  <a:pt x="651821" y="257"/>
                </a:moveTo>
                <a:cubicBezTo>
                  <a:pt x="661466" y="1274"/>
                  <a:pt x="672006" y="5359"/>
                  <a:pt x="680172" y="13214"/>
                </a:cubicBezTo>
                <a:cubicBezTo>
                  <a:pt x="688339" y="21069"/>
                  <a:pt x="692585" y="31207"/>
                  <a:pt x="693643" y="40484"/>
                </a:cubicBezTo>
                <a:cubicBezTo>
                  <a:pt x="694701" y="49761"/>
                  <a:pt x="692571" y="58178"/>
                  <a:pt x="687985" y="62589"/>
                </a:cubicBezTo>
                <a:cubicBezTo>
                  <a:pt x="678813" y="71411"/>
                  <a:pt x="641472" y="81857"/>
                  <a:pt x="625139" y="66148"/>
                </a:cubicBezTo>
                <a:cubicBezTo>
                  <a:pt x="608806" y="50438"/>
                  <a:pt x="619668" y="14521"/>
                  <a:pt x="628840" y="5699"/>
                </a:cubicBezTo>
                <a:cubicBezTo>
                  <a:pt x="633426" y="1288"/>
                  <a:pt x="642176" y="-761"/>
                  <a:pt x="651821" y="257"/>
                </a:cubicBez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2540" name="直接连接符 11"/>
          <p:cNvCxnSpPr>
            <a:cxnSpLocks noChangeShapeType="1"/>
          </p:cNvCxnSpPr>
          <p:nvPr/>
        </p:nvCxnSpPr>
        <p:spPr bwMode="auto">
          <a:xfrm>
            <a:off x="1674813" y="2341563"/>
            <a:ext cx="1773237" cy="0"/>
          </a:xfrm>
          <a:prstGeom prst="line">
            <a:avLst/>
          </a:prstGeom>
          <a:noFill/>
          <a:ln w="19050" algn="ctr">
            <a:solidFill>
              <a:srgbClr val="4FA331"/>
            </a:solidFill>
            <a:round/>
            <a:headEnd type="oval" w="med" len="med"/>
            <a:tailEnd type="oval" w="med" len="med"/>
          </a:ln>
          <a:extLst>
            <a:ext uri="{909E8E84-426E-40dd-AFC4-6F175D3DCCD1}">
              <a14:hiddenFill xmlns:a14="http://schemas.microsoft.com/office/drawing/2010/main">
                <a:noFill/>
              </a14:hiddenFill>
            </a:ext>
          </a:extLst>
        </p:spPr>
      </p:cxnSp>
      <p:cxnSp>
        <p:nvCxnSpPr>
          <p:cNvPr id="22541" name="直接连接符 12"/>
          <p:cNvCxnSpPr>
            <a:cxnSpLocks noChangeShapeType="1"/>
          </p:cNvCxnSpPr>
          <p:nvPr/>
        </p:nvCxnSpPr>
        <p:spPr bwMode="auto">
          <a:xfrm>
            <a:off x="3714750" y="1441450"/>
            <a:ext cx="1773238" cy="0"/>
          </a:xfrm>
          <a:prstGeom prst="line">
            <a:avLst/>
          </a:prstGeom>
          <a:noFill/>
          <a:ln w="19050" algn="ctr">
            <a:solidFill>
              <a:srgbClr val="309EBA"/>
            </a:solidFill>
            <a:round/>
            <a:headEnd type="oval" w="med" len="med"/>
            <a:tailEnd type="oval" w="med" len="med"/>
          </a:ln>
          <a:extLst>
            <a:ext uri="{909E8E84-426E-40dd-AFC4-6F175D3DCCD1}">
              <a14:hiddenFill xmlns:a14="http://schemas.microsoft.com/office/drawing/2010/main">
                <a:noFill/>
              </a14:hiddenFill>
            </a:ext>
          </a:extLst>
        </p:spPr>
      </p:cxnSp>
      <p:cxnSp>
        <p:nvCxnSpPr>
          <p:cNvPr id="22542" name="直接连接符 13"/>
          <p:cNvCxnSpPr>
            <a:cxnSpLocks noChangeShapeType="1"/>
          </p:cNvCxnSpPr>
          <p:nvPr/>
        </p:nvCxnSpPr>
        <p:spPr bwMode="auto">
          <a:xfrm>
            <a:off x="654050" y="4003675"/>
            <a:ext cx="1773238" cy="0"/>
          </a:xfrm>
          <a:prstGeom prst="line">
            <a:avLst/>
          </a:prstGeom>
          <a:noFill/>
          <a:ln w="19050" algn="ctr">
            <a:solidFill>
              <a:srgbClr val="DC3D2A"/>
            </a:solidFill>
            <a:round/>
            <a:headEnd type="oval" w="med" len="med"/>
            <a:tailEnd type="oval" w="med" len="med"/>
          </a:ln>
          <a:extLst>
            <a:ext uri="{909E8E84-426E-40dd-AFC4-6F175D3DCCD1}">
              <a14:hiddenFill xmlns:a14="http://schemas.microsoft.com/office/drawing/2010/main">
                <a:noFill/>
              </a14:hiddenFill>
            </a:ext>
          </a:extLst>
        </p:spPr>
      </p:cxnSp>
      <p:cxnSp>
        <p:nvCxnSpPr>
          <p:cNvPr id="22543" name="直接连接符 14"/>
          <p:cNvCxnSpPr>
            <a:cxnSpLocks noChangeShapeType="1"/>
          </p:cNvCxnSpPr>
          <p:nvPr/>
        </p:nvCxnSpPr>
        <p:spPr bwMode="auto">
          <a:xfrm>
            <a:off x="3992563" y="3465513"/>
            <a:ext cx="1773237" cy="0"/>
          </a:xfrm>
          <a:prstGeom prst="line">
            <a:avLst/>
          </a:prstGeom>
          <a:noFill/>
          <a:ln w="19050" algn="ctr">
            <a:solidFill>
              <a:srgbClr val="DCC12A"/>
            </a:solidFill>
            <a:round/>
            <a:headEnd type="oval" w="med" len="med"/>
            <a:tailEnd type="oval" w="med" len="med"/>
          </a:ln>
          <a:extLst>
            <a:ext uri="{909E8E84-426E-40dd-AFC4-6F175D3DCCD1}">
              <a14:hiddenFill xmlns:a14="http://schemas.microsoft.com/office/drawing/2010/main">
                <a:noFill/>
              </a14:hiddenFill>
            </a:ext>
          </a:extLst>
        </p:spPr>
      </p:cxnSp>
      <p:sp>
        <p:nvSpPr>
          <p:cNvPr id="22544" name="TextBox 22"/>
          <p:cNvSpPr txBox="1">
            <a:spLocks noChangeArrowheads="1"/>
          </p:cNvSpPr>
          <p:nvPr/>
        </p:nvSpPr>
        <p:spPr bwMode="auto">
          <a:xfrm>
            <a:off x="1895475" y="4133850"/>
            <a:ext cx="333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1</a:t>
            </a:r>
            <a:endParaRPr lang="zh-CN" altLang="en-US">
              <a:solidFill>
                <a:srgbClr val="EAE7D4"/>
              </a:solidFill>
              <a:latin typeface="Broadway" pitchFamily="82" charset="0"/>
            </a:endParaRPr>
          </a:p>
        </p:txBody>
      </p:sp>
      <p:sp>
        <p:nvSpPr>
          <p:cNvPr id="22545" name="TextBox 23"/>
          <p:cNvSpPr txBox="1">
            <a:spLocks noChangeArrowheads="1"/>
          </p:cNvSpPr>
          <p:nvPr/>
        </p:nvSpPr>
        <p:spPr bwMode="auto">
          <a:xfrm>
            <a:off x="3436938" y="3562350"/>
            <a:ext cx="333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2</a:t>
            </a:r>
            <a:endParaRPr lang="zh-CN" altLang="en-US">
              <a:solidFill>
                <a:srgbClr val="EAE7D4"/>
              </a:solidFill>
              <a:latin typeface="Broadway" pitchFamily="82" charset="0"/>
            </a:endParaRPr>
          </a:p>
        </p:txBody>
      </p:sp>
      <p:sp>
        <p:nvSpPr>
          <p:cNvPr id="22546" name="TextBox 24"/>
          <p:cNvSpPr txBox="1">
            <a:spLocks noChangeArrowheads="1"/>
          </p:cNvSpPr>
          <p:nvPr/>
        </p:nvSpPr>
        <p:spPr bwMode="auto">
          <a:xfrm>
            <a:off x="3024188" y="2489200"/>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3</a:t>
            </a:r>
            <a:endParaRPr lang="zh-CN" altLang="en-US">
              <a:solidFill>
                <a:srgbClr val="EAE7D4"/>
              </a:solidFill>
              <a:latin typeface="Broadway" pitchFamily="82" charset="0"/>
            </a:endParaRPr>
          </a:p>
        </p:txBody>
      </p:sp>
      <p:sp>
        <p:nvSpPr>
          <p:cNvPr id="22547" name="TextBox 25"/>
          <p:cNvSpPr txBox="1">
            <a:spLocks noChangeArrowheads="1"/>
          </p:cNvSpPr>
          <p:nvPr/>
        </p:nvSpPr>
        <p:spPr bwMode="auto">
          <a:xfrm>
            <a:off x="4933950" y="1593850"/>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4</a:t>
            </a:r>
            <a:endParaRPr lang="zh-CN" altLang="en-US">
              <a:solidFill>
                <a:srgbClr val="EAE7D4"/>
              </a:solidFill>
              <a:latin typeface="Broadway" pitchFamily="82" charset="0"/>
            </a:endParaRPr>
          </a:p>
        </p:txBody>
      </p:sp>
      <p:sp>
        <p:nvSpPr>
          <p:cNvPr id="22548" name="TextBox 15"/>
          <p:cNvSpPr txBox="1">
            <a:spLocks noChangeArrowheads="1"/>
          </p:cNvSpPr>
          <p:nvPr/>
        </p:nvSpPr>
        <p:spPr bwMode="auto">
          <a:xfrm>
            <a:off x="4427538" y="3157538"/>
            <a:ext cx="1338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DCC12A"/>
                </a:solidFill>
                <a:latin typeface="Century Gothic" pitchFamily="34" charset="0"/>
              </a:rPr>
              <a:t>ADD YOUR TEXT</a:t>
            </a:r>
            <a:endParaRPr lang="zh-CN" altLang="en-US" sz="1200" b="1">
              <a:solidFill>
                <a:srgbClr val="DCC12A"/>
              </a:solidFill>
              <a:latin typeface="Century Gothic" pitchFamily="34" charset="0"/>
            </a:endParaRPr>
          </a:p>
        </p:txBody>
      </p:sp>
      <p:sp>
        <p:nvSpPr>
          <p:cNvPr id="21" name="矩形 20"/>
          <p:cNvSpPr/>
          <p:nvPr/>
        </p:nvSpPr>
        <p:spPr>
          <a:xfrm>
            <a:off x="4365625" y="3509963"/>
            <a:ext cx="1430338" cy="668337"/>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2550" name="TextBox 15"/>
          <p:cNvSpPr txBox="1">
            <a:spLocks noChangeArrowheads="1"/>
          </p:cNvSpPr>
          <p:nvPr/>
        </p:nvSpPr>
        <p:spPr bwMode="auto">
          <a:xfrm>
            <a:off x="633413" y="3749675"/>
            <a:ext cx="1338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DC3D2A"/>
                </a:solidFill>
                <a:latin typeface="Century Gothic" pitchFamily="34" charset="0"/>
              </a:rPr>
              <a:t>ADD YOUR TEXT</a:t>
            </a:r>
            <a:endParaRPr lang="zh-CN" altLang="en-US" sz="1200" b="1">
              <a:solidFill>
                <a:srgbClr val="DC3D2A"/>
              </a:solidFill>
              <a:latin typeface="Century Gothic" pitchFamily="34" charset="0"/>
            </a:endParaRPr>
          </a:p>
        </p:txBody>
      </p:sp>
      <p:sp>
        <p:nvSpPr>
          <p:cNvPr id="27" name="矩形 26"/>
          <p:cNvSpPr/>
          <p:nvPr/>
        </p:nvSpPr>
        <p:spPr>
          <a:xfrm>
            <a:off x="541338" y="3997325"/>
            <a:ext cx="1430337" cy="6699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2552" name="TextBox 15"/>
          <p:cNvSpPr txBox="1">
            <a:spLocks noChangeArrowheads="1"/>
          </p:cNvSpPr>
          <p:nvPr/>
        </p:nvSpPr>
        <p:spPr bwMode="auto">
          <a:xfrm>
            <a:off x="1652588" y="2065338"/>
            <a:ext cx="1336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4FA331"/>
                </a:solidFill>
                <a:latin typeface="Century Gothic" pitchFamily="34" charset="0"/>
              </a:rPr>
              <a:t>ADD YOUR TEXT</a:t>
            </a:r>
            <a:endParaRPr lang="zh-CN" altLang="en-US" sz="1200" b="1">
              <a:solidFill>
                <a:srgbClr val="4FA331"/>
              </a:solidFill>
              <a:latin typeface="Century Gothic" pitchFamily="34" charset="0"/>
            </a:endParaRPr>
          </a:p>
        </p:txBody>
      </p:sp>
      <p:sp>
        <p:nvSpPr>
          <p:cNvPr id="29" name="矩形 28"/>
          <p:cNvSpPr/>
          <p:nvPr/>
        </p:nvSpPr>
        <p:spPr>
          <a:xfrm>
            <a:off x="1620838" y="2341563"/>
            <a:ext cx="1430337" cy="6699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2554" name="TextBox 15"/>
          <p:cNvSpPr txBox="1">
            <a:spLocks noChangeArrowheads="1"/>
          </p:cNvSpPr>
          <p:nvPr/>
        </p:nvSpPr>
        <p:spPr bwMode="auto">
          <a:xfrm>
            <a:off x="3698875" y="1165225"/>
            <a:ext cx="1338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309EBA"/>
                </a:solidFill>
                <a:latin typeface="Century Gothic" pitchFamily="34" charset="0"/>
              </a:rPr>
              <a:t>ADD YOUR TEXT</a:t>
            </a:r>
            <a:endParaRPr lang="zh-CN" altLang="en-US" sz="1200" b="1">
              <a:solidFill>
                <a:srgbClr val="309EBA"/>
              </a:solidFill>
              <a:latin typeface="Century Gothic" pitchFamily="34" charset="0"/>
            </a:endParaRPr>
          </a:p>
        </p:txBody>
      </p:sp>
      <p:sp>
        <p:nvSpPr>
          <p:cNvPr id="31" name="矩形 30"/>
          <p:cNvSpPr/>
          <p:nvPr/>
        </p:nvSpPr>
        <p:spPr>
          <a:xfrm>
            <a:off x="3636963" y="1404938"/>
            <a:ext cx="1430337" cy="6699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2556" name="矩形 6"/>
          <p:cNvSpPr>
            <a:spLocks noChangeArrowheads="1"/>
          </p:cNvSpPr>
          <p:nvPr/>
        </p:nvSpPr>
        <p:spPr bwMode="auto">
          <a:xfrm>
            <a:off x="5946775" y="1528763"/>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22557" name="矩形 7"/>
          <p:cNvSpPr>
            <a:spLocks noChangeArrowheads="1"/>
          </p:cNvSpPr>
          <p:nvPr/>
        </p:nvSpPr>
        <p:spPr bwMode="auto">
          <a:xfrm>
            <a:off x="5940425" y="1268413"/>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22558" name="矩形 6"/>
          <p:cNvSpPr>
            <a:spLocks noChangeArrowheads="1"/>
          </p:cNvSpPr>
          <p:nvPr/>
        </p:nvSpPr>
        <p:spPr bwMode="auto">
          <a:xfrm>
            <a:off x="6156325" y="2565400"/>
            <a:ext cx="25860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55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3559"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cxnSp>
        <p:nvCxnSpPr>
          <p:cNvPr id="23560" name="直接连接符 8"/>
          <p:cNvCxnSpPr>
            <a:cxnSpLocks noChangeShapeType="1"/>
          </p:cNvCxnSpPr>
          <p:nvPr/>
        </p:nvCxnSpPr>
        <p:spPr bwMode="auto">
          <a:xfrm>
            <a:off x="6786563" y="2790825"/>
            <a:ext cx="1466850" cy="0"/>
          </a:xfrm>
          <a:prstGeom prst="line">
            <a:avLst/>
          </a:prstGeom>
          <a:noFill/>
          <a:ln w="19050">
            <a:solidFill>
              <a:srgbClr val="4FA33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1" name="直接连接符 8"/>
          <p:cNvCxnSpPr>
            <a:cxnSpLocks noChangeShapeType="1"/>
          </p:cNvCxnSpPr>
          <p:nvPr/>
        </p:nvCxnSpPr>
        <p:spPr bwMode="auto">
          <a:xfrm>
            <a:off x="6719888" y="3994150"/>
            <a:ext cx="1466850" cy="0"/>
          </a:xfrm>
          <a:prstGeom prst="line">
            <a:avLst/>
          </a:prstGeom>
          <a:noFill/>
          <a:ln w="19050">
            <a:solidFill>
              <a:srgbClr val="8F4695"/>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2" name="直接连接符 8"/>
          <p:cNvCxnSpPr>
            <a:cxnSpLocks noChangeShapeType="1"/>
          </p:cNvCxnSpPr>
          <p:nvPr/>
        </p:nvCxnSpPr>
        <p:spPr bwMode="auto">
          <a:xfrm>
            <a:off x="6786563" y="1609725"/>
            <a:ext cx="1466850" cy="0"/>
          </a:xfrm>
          <a:prstGeom prst="line">
            <a:avLst/>
          </a:prstGeom>
          <a:noFill/>
          <a:ln w="19050">
            <a:solidFill>
              <a:srgbClr val="DC3D2A"/>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3" name="直接连接符 8"/>
          <p:cNvCxnSpPr>
            <a:cxnSpLocks noChangeShapeType="1"/>
          </p:cNvCxnSpPr>
          <p:nvPr/>
        </p:nvCxnSpPr>
        <p:spPr bwMode="auto">
          <a:xfrm>
            <a:off x="4137025" y="3341688"/>
            <a:ext cx="1466850" cy="0"/>
          </a:xfrm>
          <a:prstGeom prst="line">
            <a:avLst/>
          </a:prstGeom>
          <a:noFill/>
          <a:ln w="19050">
            <a:solidFill>
              <a:srgbClr val="309EBA"/>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4" name="直接连接符 8"/>
          <p:cNvCxnSpPr>
            <a:cxnSpLocks noChangeShapeType="1"/>
          </p:cNvCxnSpPr>
          <p:nvPr/>
        </p:nvCxnSpPr>
        <p:spPr bwMode="auto">
          <a:xfrm>
            <a:off x="4137025" y="2211388"/>
            <a:ext cx="1466850" cy="0"/>
          </a:xfrm>
          <a:prstGeom prst="line">
            <a:avLst/>
          </a:prstGeom>
          <a:noFill/>
          <a:ln w="19050">
            <a:solidFill>
              <a:srgbClr val="DCC12A"/>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环形箭头 25"/>
          <p:cNvSpPr/>
          <p:nvPr/>
        </p:nvSpPr>
        <p:spPr>
          <a:xfrm rot="20563910" flipH="1">
            <a:off x="5508625" y="1665288"/>
            <a:ext cx="1068388" cy="1068387"/>
          </a:xfrm>
          <a:prstGeom prst="circularArrow">
            <a:avLst>
              <a:gd name="adj1" fmla="val 9784"/>
              <a:gd name="adj2" fmla="val 1321283"/>
              <a:gd name="adj3" fmla="val 3665794"/>
              <a:gd name="adj4" fmla="val 12516529"/>
              <a:gd name="adj5" fmla="val 13011"/>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环形箭头 26"/>
          <p:cNvSpPr/>
          <p:nvPr/>
        </p:nvSpPr>
        <p:spPr>
          <a:xfrm rot="1326258">
            <a:off x="5857875" y="2257425"/>
            <a:ext cx="1068388" cy="1066800"/>
          </a:xfrm>
          <a:prstGeom prst="circularArrow">
            <a:avLst>
              <a:gd name="adj1" fmla="val 9784"/>
              <a:gd name="adj2" fmla="val 1321283"/>
              <a:gd name="adj3" fmla="val 3665794"/>
              <a:gd name="adj4" fmla="val 11979516"/>
              <a:gd name="adj5" fmla="val 13011"/>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环形箭头 27"/>
          <p:cNvSpPr/>
          <p:nvPr/>
        </p:nvSpPr>
        <p:spPr>
          <a:xfrm rot="20563910" flipH="1">
            <a:off x="5464175" y="2806700"/>
            <a:ext cx="1068388" cy="1068388"/>
          </a:xfrm>
          <a:prstGeom prst="circularArrow">
            <a:avLst>
              <a:gd name="adj1" fmla="val 9784"/>
              <a:gd name="adj2" fmla="val 1321283"/>
              <a:gd name="adj3" fmla="val 3665794"/>
              <a:gd name="adj4" fmla="val 11886781"/>
              <a:gd name="adj5" fmla="val 13011"/>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空心弧 28"/>
          <p:cNvSpPr/>
          <p:nvPr/>
        </p:nvSpPr>
        <p:spPr>
          <a:xfrm rot="3375582">
            <a:off x="5888831" y="3501232"/>
            <a:ext cx="917575" cy="915988"/>
          </a:xfrm>
          <a:prstGeom prst="blockArc">
            <a:avLst>
              <a:gd name="adj1" fmla="val 10085559"/>
              <a:gd name="adj2" fmla="val 7052233"/>
              <a:gd name="adj3" fmla="val 11025"/>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环形箭头 29"/>
          <p:cNvSpPr/>
          <p:nvPr/>
        </p:nvSpPr>
        <p:spPr>
          <a:xfrm rot="1326258">
            <a:off x="5848350" y="1058863"/>
            <a:ext cx="1068388" cy="1068387"/>
          </a:xfrm>
          <a:prstGeom prst="circularArrow">
            <a:avLst>
              <a:gd name="adj1" fmla="val 9784"/>
              <a:gd name="adj2" fmla="val 1068638"/>
              <a:gd name="adj3" fmla="val 3665794"/>
              <a:gd name="adj4" fmla="val 9633027"/>
              <a:gd name="adj5" fmla="val 13011"/>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570" name="TextBox 30"/>
          <p:cNvSpPr txBox="1">
            <a:spLocks noChangeArrowheads="1"/>
          </p:cNvSpPr>
          <p:nvPr/>
        </p:nvSpPr>
        <p:spPr bwMode="auto">
          <a:xfrm>
            <a:off x="6162675" y="1339850"/>
            <a:ext cx="3460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DC3D2A"/>
                </a:solidFill>
                <a:latin typeface="Broadway" pitchFamily="82" charset="0"/>
              </a:rPr>
              <a:t>1</a:t>
            </a:r>
            <a:endParaRPr lang="zh-CN" altLang="en-US" sz="2400" b="1">
              <a:solidFill>
                <a:srgbClr val="DC3D2A"/>
              </a:solidFill>
              <a:latin typeface="Broadway" pitchFamily="82" charset="0"/>
            </a:endParaRPr>
          </a:p>
        </p:txBody>
      </p:sp>
      <p:sp>
        <p:nvSpPr>
          <p:cNvPr id="23571" name="TextBox 31"/>
          <p:cNvSpPr txBox="1">
            <a:spLocks noChangeArrowheads="1"/>
          </p:cNvSpPr>
          <p:nvPr/>
        </p:nvSpPr>
        <p:spPr bwMode="auto">
          <a:xfrm>
            <a:off x="5883275" y="1957388"/>
            <a:ext cx="3444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DCC12A"/>
                </a:solidFill>
                <a:latin typeface="Broadway" pitchFamily="82" charset="0"/>
              </a:rPr>
              <a:t>2</a:t>
            </a:r>
            <a:endParaRPr lang="zh-CN" altLang="en-US" sz="2400" b="1">
              <a:solidFill>
                <a:srgbClr val="DCC12A"/>
              </a:solidFill>
              <a:latin typeface="Broadway" pitchFamily="82" charset="0"/>
            </a:endParaRPr>
          </a:p>
        </p:txBody>
      </p:sp>
      <p:sp>
        <p:nvSpPr>
          <p:cNvPr id="23572" name="TextBox 32"/>
          <p:cNvSpPr txBox="1">
            <a:spLocks noChangeArrowheads="1"/>
          </p:cNvSpPr>
          <p:nvPr/>
        </p:nvSpPr>
        <p:spPr bwMode="auto">
          <a:xfrm>
            <a:off x="6223000" y="2527300"/>
            <a:ext cx="3444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4FA331"/>
                </a:solidFill>
                <a:latin typeface="Broadway" pitchFamily="82" charset="0"/>
              </a:rPr>
              <a:t>3</a:t>
            </a:r>
            <a:endParaRPr lang="zh-CN" altLang="en-US" sz="2400" b="1">
              <a:solidFill>
                <a:srgbClr val="4FA331"/>
              </a:solidFill>
              <a:latin typeface="Broadway" pitchFamily="82" charset="0"/>
            </a:endParaRPr>
          </a:p>
        </p:txBody>
      </p:sp>
      <p:sp>
        <p:nvSpPr>
          <p:cNvPr id="23573" name="TextBox 33"/>
          <p:cNvSpPr txBox="1">
            <a:spLocks noChangeArrowheads="1"/>
          </p:cNvSpPr>
          <p:nvPr/>
        </p:nvSpPr>
        <p:spPr bwMode="auto">
          <a:xfrm>
            <a:off x="5813425" y="3109913"/>
            <a:ext cx="3460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309EBA"/>
                </a:solidFill>
                <a:latin typeface="Broadway" pitchFamily="82" charset="0"/>
              </a:rPr>
              <a:t>4</a:t>
            </a:r>
            <a:endParaRPr lang="zh-CN" altLang="en-US" sz="2400" b="1">
              <a:solidFill>
                <a:srgbClr val="309EBA"/>
              </a:solidFill>
              <a:latin typeface="Broadway" pitchFamily="82" charset="0"/>
            </a:endParaRPr>
          </a:p>
        </p:txBody>
      </p:sp>
      <p:sp>
        <p:nvSpPr>
          <p:cNvPr id="23574" name="TextBox 34"/>
          <p:cNvSpPr txBox="1">
            <a:spLocks noChangeArrowheads="1"/>
          </p:cNvSpPr>
          <p:nvPr/>
        </p:nvSpPr>
        <p:spPr bwMode="auto">
          <a:xfrm>
            <a:off x="6192838" y="3736975"/>
            <a:ext cx="3444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8F4695"/>
                </a:solidFill>
                <a:latin typeface="Broadway" pitchFamily="82" charset="0"/>
              </a:rPr>
              <a:t>5</a:t>
            </a:r>
            <a:endParaRPr lang="zh-CN" altLang="en-US" sz="2400" b="1">
              <a:solidFill>
                <a:srgbClr val="8F4695"/>
              </a:solidFill>
              <a:latin typeface="Broadway" pitchFamily="82" charset="0"/>
            </a:endParaRPr>
          </a:p>
        </p:txBody>
      </p:sp>
      <p:sp>
        <p:nvSpPr>
          <p:cNvPr id="23575" name="TextBox 15"/>
          <p:cNvSpPr txBox="1">
            <a:spLocks noChangeArrowheads="1"/>
          </p:cNvSpPr>
          <p:nvPr/>
        </p:nvSpPr>
        <p:spPr bwMode="auto">
          <a:xfrm>
            <a:off x="6948488" y="1339850"/>
            <a:ext cx="12969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DC3D2A"/>
                </a:solidFill>
                <a:latin typeface="Century Gothic" pitchFamily="34" charset="0"/>
              </a:rPr>
              <a:t>ADD YOUR TEXT</a:t>
            </a:r>
            <a:endParaRPr lang="zh-CN" altLang="en-US" sz="1200" b="1">
              <a:solidFill>
                <a:srgbClr val="DC3D2A"/>
              </a:solidFill>
              <a:latin typeface="Century Gothic" pitchFamily="34" charset="0"/>
            </a:endParaRPr>
          </a:p>
        </p:txBody>
      </p:sp>
      <p:sp>
        <p:nvSpPr>
          <p:cNvPr id="23576" name="TextBox 15"/>
          <p:cNvSpPr txBox="1">
            <a:spLocks noChangeArrowheads="1"/>
          </p:cNvSpPr>
          <p:nvPr/>
        </p:nvSpPr>
        <p:spPr bwMode="auto">
          <a:xfrm>
            <a:off x="4137025" y="1906588"/>
            <a:ext cx="1296988"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DCC12A"/>
                </a:solidFill>
                <a:latin typeface="Century Gothic" pitchFamily="34" charset="0"/>
              </a:rPr>
              <a:t>ADD YOUR TEXT</a:t>
            </a:r>
            <a:endParaRPr lang="zh-CN" altLang="en-US" sz="1200" b="1">
              <a:solidFill>
                <a:srgbClr val="DCC12A"/>
              </a:solidFill>
              <a:latin typeface="Century Gothic" pitchFamily="34" charset="0"/>
            </a:endParaRPr>
          </a:p>
        </p:txBody>
      </p:sp>
      <p:sp>
        <p:nvSpPr>
          <p:cNvPr id="23577" name="TextBox 15"/>
          <p:cNvSpPr txBox="1">
            <a:spLocks noChangeArrowheads="1"/>
          </p:cNvSpPr>
          <p:nvPr/>
        </p:nvSpPr>
        <p:spPr bwMode="auto">
          <a:xfrm>
            <a:off x="4137025" y="3062288"/>
            <a:ext cx="1296988"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309EBA"/>
                </a:solidFill>
                <a:latin typeface="Century Gothic" pitchFamily="34" charset="0"/>
              </a:rPr>
              <a:t>ADD YOUR TEXT</a:t>
            </a:r>
            <a:endParaRPr lang="zh-CN" altLang="en-US" sz="1200" b="1">
              <a:solidFill>
                <a:srgbClr val="309EBA"/>
              </a:solidFill>
              <a:latin typeface="Century Gothic" pitchFamily="34" charset="0"/>
            </a:endParaRPr>
          </a:p>
        </p:txBody>
      </p:sp>
      <p:sp>
        <p:nvSpPr>
          <p:cNvPr id="23578" name="TextBox 15"/>
          <p:cNvSpPr txBox="1">
            <a:spLocks noChangeArrowheads="1"/>
          </p:cNvSpPr>
          <p:nvPr/>
        </p:nvSpPr>
        <p:spPr bwMode="auto">
          <a:xfrm>
            <a:off x="6978650" y="2538413"/>
            <a:ext cx="1296988"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4FA331"/>
                </a:solidFill>
                <a:latin typeface="Century Gothic" pitchFamily="34" charset="0"/>
              </a:rPr>
              <a:t>ADD YOUR TEXT</a:t>
            </a:r>
            <a:endParaRPr lang="zh-CN" altLang="en-US" sz="1200" b="1">
              <a:solidFill>
                <a:srgbClr val="4FA331"/>
              </a:solidFill>
              <a:latin typeface="Century Gothic" pitchFamily="34" charset="0"/>
            </a:endParaRPr>
          </a:p>
        </p:txBody>
      </p:sp>
      <p:sp>
        <p:nvSpPr>
          <p:cNvPr id="23579" name="TextBox 15"/>
          <p:cNvSpPr txBox="1">
            <a:spLocks noChangeArrowheads="1"/>
          </p:cNvSpPr>
          <p:nvPr/>
        </p:nvSpPr>
        <p:spPr bwMode="auto">
          <a:xfrm>
            <a:off x="6870700" y="3721100"/>
            <a:ext cx="12969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8F4695"/>
                </a:solidFill>
                <a:latin typeface="Century Gothic" pitchFamily="34" charset="0"/>
              </a:rPr>
              <a:t>ADD YOUR TEXT</a:t>
            </a:r>
            <a:endParaRPr lang="zh-CN" altLang="en-US" sz="1200" b="1">
              <a:solidFill>
                <a:srgbClr val="8F4695"/>
              </a:solidFill>
              <a:latin typeface="Century Gothic" pitchFamily="34" charset="0"/>
            </a:endParaRPr>
          </a:p>
        </p:txBody>
      </p:sp>
      <p:sp>
        <p:nvSpPr>
          <p:cNvPr id="42" name="矩形 41"/>
          <p:cNvSpPr/>
          <p:nvPr/>
        </p:nvSpPr>
        <p:spPr>
          <a:xfrm>
            <a:off x="4076700" y="2247900"/>
            <a:ext cx="1387475" cy="64928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43" name="矩形 42"/>
          <p:cNvSpPr/>
          <p:nvPr/>
        </p:nvSpPr>
        <p:spPr>
          <a:xfrm>
            <a:off x="6942138" y="1581150"/>
            <a:ext cx="1387475" cy="64928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46" name="矩形 45"/>
          <p:cNvSpPr/>
          <p:nvPr/>
        </p:nvSpPr>
        <p:spPr>
          <a:xfrm>
            <a:off x="6948488" y="2806700"/>
            <a:ext cx="1387475" cy="64928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47" name="矩形 46"/>
          <p:cNvSpPr/>
          <p:nvPr/>
        </p:nvSpPr>
        <p:spPr>
          <a:xfrm>
            <a:off x="6856413" y="3994150"/>
            <a:ext cx="1387475" cy="64928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48" name="矩形 47"/>
          <p:cNvSpPr/>
          <p:nvPr/>
        </p:nvSpPr>
        <p:spPr>
          <a:xfrm>
            <a:off x="4076700" y="3295650"/>
            <a:ext cx="1387475" cy="64928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3585" name="矩形 6"/>
          <p:cNvSpPr>
            <a:spLocks noChangeArrowheads="1"/>
          </p:cNvSpPr>
          <p:nvPr/>
        </p:nvSpPr>
        <p:spPr bwMode="auto">
          <a:xfrm>
            <a:off x="690563" y="1536700"/>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23586" name="矩形 7"/>
          <p:cNvSpPr>
            <a:spLocks noChangeArrowheads="1"/>
          </p:cNvSpPr>
          <p:nvPr/>
        </p:nvSpPr>
        <p:spPr bwMode="auto">
          <a:xfrm>
            <a:off x="684213" y="1276350"/>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51" name="矩形 6"/>
          <p:cNvSpPr>
            <a:spLocks noChangeArrowheads="1"/>
          </p:cNvSpPr>
          <p:nvPr/>
        </p:nvSpPr>
        <p:spPr bwMode="auto">
          <a:xfrm>
            <a:off x="900113" y="2573338"/>
            <a:ext cx="2586037"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8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4583"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24584" name="TextBox 11"/>
          <p:cNvSpPr txBox="1">
            <a:spLocks noChangeArrowheads="1"/>
          </p:cNvSpPr>
          <p:nvPr/>
        </p:nvSpPr>
        <p:spPr bwMode="auto">
          <a:xfrm>
            <a:off x="3636963" y="990600"/>
            <a:ext cx="5143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309EBA"/>
                </a:solidFill>
                <a:latin typeface="Broadway" pitchFamily="82" charset="0"/>
              </a:rPr>
              <a:t>4</a:t>
            </a:r>
            <a:endParaRPr lang="zh-CN" altLang="en-US" sz="4000">
              <a:solidFill>
                <a:srgbClr val="309EBA"/>
              </a:solidFill>
              <a:latin typeface="Broadway" pitchFamily="82" charset="0"/>
            </a:endParaRPr>
          </a:p>
        </p:txBody>
      </p:sp>
      <p:sp>
        <p:nvSpPr>
          <p:cNvPr id="10" name="泪滴形 47"/>
          <p:cNvSpPr/>
          <p:nvPr/>
        </p:nvSpPr>
        <p:spPr>
          <a:xfrm flipV="1">
            <a:off x="3486150" y="1501775"/>
            <a:ext cx="2309813" cy="920750"/>
          </a:xfrm>
          <a:custGeom>
            <a:avLst/>
            <a:gdLst>
              <a:gd name="connsiteX0" fmla="*/ 0 w 1504950"/>
              <a:gd name="connsiteY0" fmla="*/ 752475 h 1504950"/>
              <a:gd name="connsiteX1" fmla="*/ 752475 w 1504950"/>
              <a:gd name="connsiteY1" fmla="*/ 0 h 1504950"/>
              <a:gd name="connsiteX2" fmla="*/ 1504950 w 1504950"/>
              <a:gd name="connsiteY2" fmla="*/ 0 h 1504950"/>
              <a:gd name="connsiteX3" fmla="*/ 1504950 w 1504950"/>
              <a:gd name="connsiteY3" fmla="*/ 752475 h 1504950"/>
              <a:gd name="connsiteX4" fmla="*/ 752475 w 1504950"/>
              <a:gd name="connsiteY4" fmla="*/ 1504950 h 1504950"/>
              <a:gd name="connsiteX5" fmla="*/ 0 w 1504950"/>
              <a:gd name="connsiteY5" fmla="*/ 752475 h 1504950"/>
              <a:gd name="connsiteX0" fmla="*/ 0 w 1504950"/>
              <a:gd name="connsiteY0" fmla="*/ 752475 h 1504950"/>
              <a:gd name="connsiteX1" fmla="*/ 752475 w 1504950"/>
              <a:gd name="connsiteY1" fmla="*/ 0 h 1504950"/>
              <a:gd name="connsiteX2" fmla="*/ 1504950 w 1504950"/>
              <a:gd name="connsiteY2" fmla="*/ 0 h 1504950"/>
              <a:gd name="connsiteX3" fmla="*/ 1500187 w 1504950"/>
              <a:gd name="connsiteY3" fmla="*/ 240393 h 1504950"/>
              <a:gd name="connsiteX4" fmla="*/ 1504950 w 1504950"/>
              <a:gd name="connsiteY4" fmla="*/ 752475 h 1504950"/>
              <a:gd name="connsiteX5" fmla="*/ 752475 w 1504950"/>
              <a:gd name="connsiteY5" fmla="*/ 1504950 h 1504950"/>
              <a:gd name="connsiteX6" fmla="*/ 0 w 1504950"/>
              <a:gd name="connsiteY6" fmla="*/ 752475 h 1504950"/>
              <a:gd name="connsiteX0" fmla="*/ 0 w 3459616"/>
              <a:gd name="connsiteY0" fmla="*/ 752475 h 1504950"/>
              <a:gd name="connsiteX1" fmla="*/ 752475 w 3459616"/>
              <a:gd name="connsiteY1" fmla="*/ 0 h 1504950"/>
              <a:gd name="connsiteX2" fmla="*/ 1504950 w 3459616"/>
              <a:gd name="connsiteY2" fmla="*/ 0 h 1504950"/>
              <a:gd name="connsiteX3" fmla="*/ 3459616 w 3459616"/>
              <a:gd name="connsiteY3" fmla="*/ 675821 h 1504950"/>
              <a:gd name="connsiteX4" fmla="*/ 1504950 w 3459616"/>
              <a:gd name="connsiteY4" fmla="*/ 752475 h 1504950"/>
              <a:gd name="connsiteX5" fmla="*/ 752475 w 3459616"/>
              <a:gd name="connsiteY5" fmla="*/ 1504950 h 1504950"/>
              <a:gd name="connsiteX6" fmla="*/ 0 w 3459616"/>
              <a:gd name="connsiteY6" fmla="*/ 752475 h 1504950"/>
              <a:gd name="connsiteX0" fmla="*/ 0 w 3502571"/>
              <a:gd name="connsiteY0" fmla="*/ 752475 h 1504950"/>
              <a:gd name="connsiteX1" fmla="*/ 752475 w 3502571"/>
              <a:gd name="connsiteY1" fmla="*/ 0 h 1504950"/>
              <a:gd name="connsiteX2" fmla="*/ 1504950 w 3502571"/>
              <a:gd name="connsiteY2" fmla="*/ 0 h 1504950"/>
              <a:gd name="connsiteX3" fmla="*/ 2748416 w 3502571"/>
              <a:gd name="connsiteY3" fmla="*/ 429079 h 1504950"/>
              <a:gd name="connsiteX4" fmla="*/ 3459616 w 3502571"/>
              <a:gd name="connsiteY4" fmla="*/ 675821 h 1504950"/>
              <a:gd name="connsiteX5" fmla="*/ 1504950 w 3502571"/>
              <a:gd name="connsiteY5" fmla="*/ 752475 h 1504950"/>
              <a:gd name="connsiteX6" fmla="*/ 752475 w 3502571"/>
              <a:gd name="connsiteY6" fmla="*/ 1504950 h 1504950"/>
              <a:gd name="connsiteX7" fmla="*/ 0 w 3502571"/>
              <a:gd name="connsiteY7" fmla="*/ 752475 h 1504950"/>
              <a:gd name="connsiteX0" fmla="*/ 0 w 3811878"/>
              <a:gd name="connsiteY0" fmla="*/ 752475 h 1504950"/>
              <a:gd name="connsiteX1" fmla="*/ 752475 w 3811878"/>
              <a:gd name="connsiteY1" fmla="*/ 0 h 1504950"/>
              <a:gd name="connsiteX2" fmla="*/ 1504950 w 3811878"/>
              <a:gd name="connsiteY2" fmla="*/ 0 h 1504950"/>
              <a:gd name="connsiteX3" fmla="*/ 2748416 w 3811878"/>
              <a:gd name="connsiteY3" fmla="*/ 429079 h 1504950"/>
              <a:gd name="connsiteX4" fmla="*/ 3778930 w 3811878"/>
              <a:gd name="connsiteY4" fmla="*/ 341993 h 1504950"/>
              <a:gd name="connsiteX5" fmla="*/ 3459616 w 3811878"/>
              <a:gd name="connsiteY5" fmla="*/ 675821 h 1504950"/>
              <a:gd name="connsiteX6" fmla="*/ 1504950 w 3811878"/>
              <a:gd name="connsiteY6" fmla="*/ 752475 h 1504950"/>
              <a:gd name="connsiteX7" fmla="*/ 752475 w 3811878"/>
              <a:gd name="connsiteY7" fmla="*/ 1504950 h 1504950"/>
              <a:gd name="connsiteX8" fmla="*/ 0 w 3811878"/>
              <a:gd name="connsiteY8" fmla="*/ 752475 h 1504950"/>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5092"/>
              <a:gd name="connsiteY0" fmla="*/ 771079 h 1523554"/>
              <a:gd name="connsiteX1" fmla="*/ 752475 w 3805092"/>
              <a:gd name="connsiteY1" fmla="*/ 18604 h 1523554"/>
              <a:gd name="connsiteX2" fmla="*/ 1504950 w 3805092"/>
              <a:gd name="connsiteY2" fmla="*/ 18604 h 1523554"/>
              <a:gd name="connsiteX3" fmla="*/ 3474130 w 3805092"/>
              <a:gd name="connsiteY3" fmla="*/ 41283 h 1523554"/>
              <a:gd name="connsiteX4" fmla="*/ 3778930 w 3805092"/>
              <a:gd name="connsiteY4" fmla="*/ 360597 h 1523554"/>
              <a:gd name="connsiteX5" fmla="*/ 3372530 w 3805092"/>
              <a:gd name="connsiteY5" fmla="*/ 737968 h 1523554"/>
              <a:gd name="connsiteX6" fmla="*/ 1504950 w 3805092"/>
              <a:gd name="connsiteY6" fmla="*/ 771079 h 1523554"/>
              <a:gd name="connsiteX7" fmla="*/ 752475 w 3805092"/>
              <a:gd name="connsiteY7" fmla="*/ 1523554 h 1523554"/>
              <a:gd name="connsiteX8" fmla="*/ 0 w 3805092"/>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90970 h 1543445"/>
              <a:gd name="connsiteX1" fmla="*/ 752475 w 3802730"/>
              <a:gd name="connsiteY1" fmla="*/ 38495 h 1543445"/>
              <a:gd name="connsiteX2" fmla="*/ 1504950 w 3802730"/>
              <a:gd name="connsiteY2" fmla="*/ 38495 h 1543445"/>
              <a:gd name="connsiteX3" fmla="*/ 3474130 w 3802730"/>
              <a:gd name="connsiteY3" fmla="*/ 61174 h 1543445"/>
              <a:gd name="connsiteX4" fmla="*/ 3778930 w 3802730"/>
              <a:gd name="connsiteY4" fmla="*/ 380488 h 1543445"/>
              <a:gd name="connsiteX5" fmla="*/ 3372530 w 3802730"/>
              <a:gd name="connsiteY5" fmla="*/ 757859 h 1543445"/>
              <a:gd name="connsiteX6" fmla="*/ 1504950 w 3802730"/>
              <a:gd name="connsiteY6" fmla="*/ 790970 h 1543445"/>
              <a:gd name="connsiteX7" fmla="*/ 752475 w 3802730"/>
              <a:gd name="connsiteY7" fmla="*/ 1543445 h 1543445"/>
              <a:gd name="connsiteX8" fmla="*/ 0 w 3802730"/>
              <a:gd name="connsiteY8" fmla="*/ 790970 h 1543445"/>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24062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38576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5511"/>
              <a:gd name="connsiteY0" fmla="*/ 757173 h 1509648"/>
              <a:gd name="connsiteX1" fmla="*/ 752475 w 3805511"/>
              <a:gd name="connsiteY1" fmla="*/ 4698 h 1509648"/>
              <a:gd name="connsiteX2" fmla="*/ 1504950 w 3805511"/>
              <a:gd name="connsiteY2" fmla="*/ 4698 h 1509648"/>
              <a:gd name="connsiteX3" fmla="*/ 3474130 w 3805511"/>
              <a:gd name="connsiteY3" fmla="*/ 27377 h 1509648"/>
              <a:gd name="connsiteX4" fmla="*/ 3778930 w 3805511"/>
              <a:gd name="connsiteY4" fmla="*/ 346691 h 1509648"/>
              <a:gd name="connsiteX5" fmla="*/ 3420155 w 3805511"/>
              <a:gd name="connsiteY5" fmla="*/ 748101 h 1509648"/>
              <a:gd name="connsiteX6" fmla="*/ 1504950 w 3805511"/>
              <a:gd name="connsiteY6" fmla="*/ 757173 h 1509648"/>
              <a:gd name="connsiteX7" fmla="*/ 752475 w 3805511"/>
              <a:gd name="connsiteY7" fmla="*/ 1509648 h 1509648"/>
              <a:gd name="connsiteX8" fmla="*/ 0 w 3805511"/>
              <a:gd name="connsiteY8" fmla="*/ 757173 h 1509648"/>
              <a:gd name="connsiteX0" fmla="*/ 0 w 3804939"/>
              <a:gd name="connsiteY0" fmla="*/ 757173 h 1509648"/>
              <a:gd name="connsiteX1" fmla="*/ 752475 w 3804939"/>
              <a:gd name="connsiteY1" fmla="*/ 4698 h 1509648"/>
              <a:gd name="connsiteX2" fmla="*/ 1504950 w 3804939"/>
              <a:gd name="connsiteY2" fmla="*/ 4698 h 1509648"/>
              <a:gd name="connsiteX3" fmla="*/ 3474130 w 3804939"/>
              <a:gd name="connsiteY3" fmla="*/ 27377 h 1509648"/>
              <a:gd name="connsiteX4" fmla="*/ 3778930 w 3804939"/>
              <a:gd name="connsiteY4" fmla="*/ 346691 h 1509648"/>
              <a:gd name="connsiteX5" fmla="*/ 3420155 w 3804939"/>
              <a:gd name="connsiteY5" fmla="*/ 748101 h 1509648"/>
              <a:gd name="connsiteX6" fmla="*/ 1504950 w 3804939"/>
              <a:gd name="connsiteY6" fmla="*/ 757173 h 1509648"/>
              <a:gd name="connsiteX7" fmla="*/ 752475 w 3804939"/>
              <a:gd name="connsiteY7" fmla="*/ 1509648 h 1509648"/>
              <a:gd name="connsiteX8" fmla="*/ 0 w 3804939"/>
              <a:gd name="connsiteY8" fmla="*/ 757173 h 1509648"/>
              <a:gd name="connsiteX0" fmla="*/ 0 w 3778930"/>
              <a:gd name="connsiteY0" fmla="*/ 757173 h 1509648"/>
              <a:gd name="connsiteX1" fmla="*/ 752475 w 3778930"/>
              <a:gd name="connsiteY1" fmla="*/ 4698 h 1509648"/>
              <a:gd name="connsiteX2" fmla="*/ 1504950 w 3778930"/>
              <a:gd name="connsiteY2" fmla="*/ 4698 h 1509648"/>
              <a:gd name="connsiteX3" fmla="*/ 3474130 w 3778930"/>
              <a:gd name="connsiteY3" fmla="*/ 27377 h 1509648"/>
              <a:gd name="connsiteX4" fmla="*/ 3778930 w 3778930"/>
              <a:gd name="connsiteY4" fmla="*/ 346691 h 1509648"/>
              <a:gd name="connsiteX5" fmla="*/ 3420155 w 3778930"/>
              <a:gd name="connsiteY5" fmla="*/ 748101 h 1509648"/>
              <a:gd name="connsiteX6" fmla="*/ 1504950 w 3778930"/>
              <a:gd name="connsiteY6" fmla="*/ 757173 h 1509648"/>
              <a:gd name="connsiteX7" fmla="*/ 752475 w 3778930"/>
              <a:gd name="connsiteY7" fmla="*/ 1509648 h 1509648"/>
              <a:gd name="connsiteX8" fmla="*/ 0 w 377893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65587 h 1518062"/>
              <a:gd name="connsiteX1" fmla="*/ 752475 w 3797980"/>
              <a:gd name="connsiteY1" fmla="*/ 13112 h 1518062"/>
              <a:gd name="connsiteX2" fmla="*/ 1504950 w 3797980"/>
              <a:gd name="connsiteY2" fmla="*/ 13112 h 1518062"/>
              <a:gd name="connsiteX3" fmla="*/ 3464605 w 3797980"/>
              <a:gd name="connsiteY3" fmla="*/ 7216 h 1518062"/>
              <a:gd name="connsiteX4" fmla="*/ 3797980 w 3797980"/>
              <a:gd name="connsiteY4" fmla="*/ 364630 h 1518062"/>
              <a:gd name="connsiteX5" fmla="*/ 3439205 w 3797980"/>
              <a:gd name="connsiteY5" fmla="*/ 756515 h 1518062"/>
              <a:gd name="connsiteX6" fmla="*/ 1504950 w 3797980"/>
              <a:gd name="connsiteY6" fmla="*/ 765587 h 1518062"/>
              <a:gd name="connsiteX7" fmla="*/ 752475 w 3797980"/>
              <a:gd name="connsiteY7" fmla="*/ 1518062 h 1518062"/>
              <a:gd name="connsiteX8" fmla="*/ 0 w 3797980"/>
              <a:gd name="connsiteY8" fmla="*/ 765587 h 1518062"/>
              <a:gd name="connsiteX0" fmla="*/ 0 w 3797980"/>
              <a:gd name="connsiteY0" fmla="*/ 769666 h 1522141"/>
              <a:gd name="connsiteX1" fmla="*/ 752475 w 3797980"/>
              <a:gd name="connsiteY1" fmla="*/ 17191 h 1522141"/>
              <a:gd name="connsiteX2" fmla="*/ 1504950 w 3797980"/>
              <a:gd name="connsiteY2" fmla="*/ 17191 h 1522141"/>
              <a:gd name="connsiteX3" fmla="*/ 3464605 w 3797980"/>
              <a:gd name="connsiteY3" fmla="*/ 11295 h 1522141"/>
              <a:gd name="connsiteX4" fmla="*/ 3797980 w 3797980"/>
              <a:gd name="connsiteY4" fmla="*/ 368709 h 1522141"/>
              <a:gd name="connsiteX5" fmla="*/ 3439205 w 3797980"/>
              <a:gd name="connsiteY5" fmla="*/ 760594 h 1522141"/>
              <a:gd name="connsiteX6" fmla="*/ 1504950 w 3797980"/>
              <a:gd name="connsiteY6" fmla="*/ 769666 h 1522141"/>
              <a:gd name="connsiteX7" fmla="*/ 752475 w 3797980"/>
              <a:gd name="connsiteY7" fmla="*/ 1522141 h 1522141"/>
              <a:gd name="connsiteX8" fmla="*/ 0 w 3797980"/>
              <a:gd name="connsiteY8" fmla="*/ 769666 h 1522141"/>
              <a:gd name="connsiteX0" fmla="*/ 0 w 3797980"/>
              <a:gd name="connsiteY0" fmla="*/ 767338 h 1519813"/>
              <a:gd name="connsiteX1" fmla="*/ 752475 w 3797980"/>
              <a:gd name="connsiteY1" fmla="*/ 14863 h 1519813"/>
              <a:gd name="connsiteX2" fmla="*/ 1504950 w 3797980"/>
              <a:gd name="connsiteY2" fmla="*/ 14863 h 1519813"/>
              <a:gd name="connsiteX3" fmla="*/ 3464605 w 3797980"/>
              <a:gd name="connsiteY3" fmla="*/ 8967 h 1519813"/>
              <a:gd name="connsiteX4" fmla="*/ 3797980 w 3797980"/>
              <a:gd name="connsiteY4" fmla="*/ 366381 h 1519813"/>
              <a:gd name="connsiteX5" fmla="*/ 3439205 w 3797980"/>
              <a:gd name="connsiteY5" fmla="*/ 758266 h 1519813"/>
              <a:gd name="connsiteX6" fmla="*/ 1504950 w 3797980"/>
              <a:gd name="connsiteY6" fmla="*/ 767338 h 1519813"/>
              <a:gd name="connsiteX7" fmla="*/ 752475 w 3797980"/>
              <a:gd name="connsiteY7" fmla="*/ 1519813 h 1519813"/>
              <a:gd name="connsiteX8" fmla="*/ 0 w 3797980"/>
              <a:gd name="connsiteY8" fmla="*/ 767338 h 1519813"/>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7980" h="1515588">
                <a:moveTo>
                  <a:pt x="0" y="763113"/>
                </a:moveTo>
                <a:cubicBezTo>
                  <a:pt x="0" y="347533"/>
                  <a:pt x="336895" y="10638"/>
                  <a:pt x="752475" y="10638"/>
                </a:cubicBezTo>
                <a:lnTo>
                  <a:pt x="1504950" y="10638"/>
                </a:lnTo>
                <a:cubicBezTo>
                  <a:pt x="2221782" y="4590"/>
                  <a:pt x="2781866" y="-6295"/>
                  <a:pt x="3464605" y="4742"/>
                </a:cubicBezTo>
                <a:cubicBezTo>
                  <a:pt x="3562538" y="110575"/>
                  <a:pt x="3656315" y="204918"/>
                  <a:pt x="3797980" y="362156"/>
                </a:cubicBezTo>
                <a:cubicBezTo>
                  <a:pt x="3602188" y="565205"/>
                  <a:pt x="3562539" y="613812"/>
                  <a:pt x="3439205" y="754041"/>
                </a:cubicBezTo>
                <a:lnTo>
                  <a:pt x="1504950" y="763113"/>
                </a:lnTo>
                <a:cubicBezTo>
                  <a:pt x="1504950" y="1178693"/>
                  <a:pt x="1168055" y="1515588"/>
                  <a:pt x="752475" y="1515588"/>
                </a:cubicBezTo>
                <a:cubicBezTo>
                  <a:pt x="336895" y="1515588"/>
                  <a:pt x="0" y="1178693"/>
                  <a:pt x="0" y="763113"/>
                </a:cubicBez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rot="2700000" flipV="1">
            <a:off x="3611563" y="1606550"/>
            <a:ext cx="788987" cy="787400"/>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87" name="TextBox 11"/>
          <p:cNvSpPr txBox="1">
            <a:spLocks noChangeArrowheads="1"/>
          </p:cNvSpPr>
          <p:nvPr/>
        </p:nvSpPr>
        <p:spPr bwMode="auto">
          <a:xfrm>
            <a:off x="2762250" y="1725613"/>
            <a:ext cx="515938"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4FA331"/>
                </a:solidFill>
                <a:latin typeface="Broadway" pitchFamily="82" charset="0"/>
              </a:rPr>
              <a:t>3</a:t>
            </a:r>
            <a:endParaRPr lang="zh-CN" altLang="en-US" sz="4000">
              <a:solidFill>
                <a:srgbClr val="4FA331"/>
              </a:solidFill>
              <a:latin typeface="Broadway" pitchFamily="82" charset="0"/>
            </a:endParaRPr>
          </a:p>
        </p:txBody>
      </p:sp>
      <p:sp>
        <p:nvSpPr>
          <p:cNvPr id="18" name="泪滴形 47"/>
          <p:cNvSpPr/>
          <p:nvPr/>
        </p:nvSpPr>
        <p:spPr>
          <a:xfrm flipV="1">
            <a:off x="2578100" y="2201863"/>
            <a:ext cx="2309813" cy="922337"/>
          </a:xfrm>
          <a:custGeom>
            <a:avLst/>
            <a:gdLst>
              <a:gd name="connsiteX0" fmla="*/ 0 w 1504950"/>
              <a:gd name="connsiteY0" fmla="*/ 752475 h 1504950"/>
              <a:gd name="connsiteX1" fmla="*/ 752475 w 1504950"/>
              <a:gd name="connsiteY1" fmla="*/ 0 h 1504950"/>
              <a:gd name="connsiteX2" fmla="*/ 1504950 w 1504950"/>
              <a:gd name="connsiteY2" fmla="*/ 0 h 1504950"/>
              <a:gd name="connsiteX3" fmla="*/ 1504950 w 1504950"/>
              <a:gd name="connsiteY3" fmla="*/ 752475 h 1504950"/>
              <a:gd name="connsiteX4" fmla="*/ 752475 w 1504950"/>
              <a:gd name="connsiteY4" fmla="*/ 1504950 h 1504950"/>
              <a:gd name="connsiteX5" fmla="*/ 0 w 1504950"/>
              <a:gd name="connsiteY5" fmla="*/ 752475 h 1504950"/>
              <a:gd name="connsiteX0" fmla="*/ 0 w 1504950"/>
              <a:gd name="connsiteY0" fmla="*/ 752475 h 1504950"/>
              <a:gd name="connsiteX1" fmla="*/ 752475 w 1504950"/>
              <a:gd name="connsiteY1" fmla="*/ 0 h 1504950"/>
              <a:gd name="connsiteX2" fmla="*/ 1504950 w 1504950"/>
              <a:gd name="connsiteY2" fmla="*/ 0 h 1504950"/>
              <a:gd name="connsiteX3" fmla="*/ 1500187 w 1504950"/>
              <a:gd name="connsiteY3" fmla="*/ 240393 h 1504950"/>
              <a:gd name="connsiteX4" fmla="*/ 1504950 w 1504950"/>
              <a:gd name="connsiteY4" fmla="*/ 752475 h 1504950"/>
              <a:gd name="connsiteX5" fmla="*/ 752475 w 1504950"/>
              <a:gd name="connsiteY5" fmla="*/ 1504950 h 1504950"/>
              <a:gd name="connsiteX6" fmla="*/ 0 w 1504950"/>
              <a:gd name="connsiteY6" fmla="*/ 752475 h 1504950"/>
              <a:gd name="connsiteX0" fmla="*/ 0 w 3459616"/>
              <a:gd name="connsiteY0" fmla="*/ 752475 h 1504950"/>
              <a:gd name="connsiteX1" fmla="*/ 752475 w 3459616"/>
              <a:gd name="connsiteY1" fmla="*/ 0 h 1504950"/>
              <a:gd name="connsiteX2" fmla="*/ 1504950 w 3459616"/>
              <a:gd name="connsiteY2" fmla="*/ 0 h 1504950"/>
              <a:gd name="connsiteX3" fmla="*/ 3459616 w 3459616"/>
              <a:gd name="connsiteY3" fmla="*/ 675821 h 1504950"/>
              <a:gd name="connsiteX4" fmla="*/ 1504950 w 3459616"/>
              <a:gd name="connsiteY4" fmla="*/ 752475 h 1504950"/>
              <a:gd name="connsiteX5" fmla="*/ 752475 w 3459616"/>
              <a:gd name="connsiteY5" fmla="*/ 1504950 h 1504950"/>
              <a:gd name="connsiteX6" fmla="*/ 0 w 3459616"/>
              <a:gd name="connsiteY6" fmla="*/ 752475 h 1504950"/>
              <a:gd name="connsiteX0" fmla="*/ 0 w 3502571"/>
              <a:gd name="connsiteY0" fmla="*/ 752475 h 1504950"/>
              <a:gd name="connsiteX1" fmla="*/ 752475 w 3502571"/>
              <a:gd name="connsiteY1" fmla="*/ 0 h 1504950"/>
              <a:gd name="connsiteX2" fmla="*/ 1504950 w 3502571"/>
              <a:gd name="connsiteY2" fmla="*/ 0 h 1504950"/>
              <a:gd name="connsiteX3" fmla="*/ 2748416 w 3502571"/>
              <a:gd name="connsiteY3" fmla="*/ 429079 h 1504950"/>
              <a:gd name="connsiteX4" fmla="*/ 3459616 w 3502571"/>
              <a:gd name="connsiteY4" fmla="*/ 675821 h 1504950"/>
              <a:gd name="connsiteX5" fmla="*/ 1504950 w 3502571"/>
              <a:gd name="connsiteY5" fmla="*/ 752475 h 1504950"/>
              <a:gd name="connsiteX6" fmla="*/ 752475 w 3502571"/>
              <a:gd name="connsiteY6" fmla="*/ 1504950 h 1504950"/>
              <a:gd name="connsiteX7" fmla="*/ 0 w 3502571"/>
              <a:gd name="connsiteY7" fmla="*/ 752475 h 1504950"/>
              <a:gd name="connsiteX0" fmla="*/ 0 w 3811878"/>
              <a:gd name="connsiteY0" fmla="*/ 752475 h 1504950"/>
              <a:gd name="connsiteX1" fmla="*/ 752475 w 3811878"/>
              <a:gd name="connsiteY1" fmla="*/ 0 h 1504950"/>
              <a:gd name="connsiteX2" fmla="*/ 1504950 w 3811878"/>
              <a:gd name="connsiteY2" fmla="*/ 0 h 1504950"/>
              <a:gd name="connsiteX3" fmla="*/ 2748416 w 3811878"/>
              <a:gd name="connsiteY3" fmla="*/ 429079 h 1504950"/>
              <a:gd name="connsiteX4" fmla="*/ 3778930 w 3811878"/>
              <a:gd name="connsiteY4" fmla="*/ 341993 h 1504950"/>
              <a:gd name="connsiteX5" fmla="*/ 3459616 w 3811878"/>
              <a:gd name="connsiteY5" fmla="*/ 675821 h 1504950"/>
              <a:gd name="connsiteX6" fmla="*/ 1504950 w 3811878"/>
              <a:gd name="connsiteY6" fmla="*/ 752475 h 1504950"/>
              <a:gd name="connsiteX7" fmla="*/ 752475 w 3811878"/>
              <a:gd name="connsiteY7" fmla="*/ 1504950 h 1504950"/>
              <a:gd name="connsiteX8" fmla="*/ 0 w 3811878"/>
              <a:gd name="connsiteY8" fmla="*/ 752475 h 1504950"/>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5092"/>
              <a:gd name="connsiteY0" fmla="*/ 771079 h 1523554"/>
              <a:gd name="connsiteX1" fmla="*/ 752475 w 3805092"/>
              <a:gd name="connsiteY1" fmla="*/ 18604 h 1523554"/>
              <a:gd name="connsiteX2" fmla="*/ 1504950 w 3805092"/>
              <a:gd name="connsiteY2" fmla="*/ 18604 h 1523554"/>
              <a:gd name="connsiteX3" fmla="*/ 3474130 w 3805092"/>
              <a:gd name="connsiteY3" fmla="*/ 41283 h 1523554"/>
              <a:gd name="connsiteX4" fmla="*/ 3778930 w 3805092"/>
              <a:gd name="connsiteY4" fmla="*/ 360597 h 1523554"/>
              <a:gd name="connsiteX5" fmla="*/ 3372530 w 3805092"/>
              <a:gd name="connsiteY5" fmla="*/ 737968 h 1523554"/>
              <a:gd name="connsiteX6" fmla="*/ 1504950 w 3805092"/>
              <a:gd name="connsiteY6" fmla="*/ 771079 h 1523554"/>
              <a:gd name="connsiteX7" fmla="*/ 752475 w 3805092"/>
              <a:gd name="connsiteY7" fmla="*/ 1523554 h 1523554"/>
              <a:gd name="connsiteX8" fmla="*/ 0 w 3805092"/>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90970 h 1543445"/>
              <a:gd name="connsiteX1" fmla="*/ 752475 w 3802730"/>
              <a:gd name="connsiteY1" fmla="*/ 38495 h 1543445"/>
              <a:gd name="connsiteX2" fmla="*/ 1504950 w 3802730"/>
              <a:gd name="connsiteY2" fmla="*/ 38495 h 1543445"/>
              <a:gd name="connsiteX3" fmla="*/ 3474130 w 3802730"/>
              <a:gd name="connsiteY3" fmla="*/ 61174 h 1543445"/>
              <a:gd name="connsiteX4" fmla="*/ 3778930 w 3802730"/>
              <a:gd name="connsiteY4" fmla="*/ 380488 h 1543445"/>
              <a:gd name="connsiteX5" fmla="*/ 3372530 w 3802730"/>
              <a:gd name="connsiteY5" fmla="*/ 757859 h 1543445"/>
              <a:gd name="connsiteX6" fmla="*/ 1504950 w 3802730"/>
              <a:gd name="connsiteY6" fmla="*/ 790970 h 1543445"/>
              <a:gd name="connsiteX7" fmla="*/ 752475 w 3802730"/>
              <a:gd name="connsiteY7" fmla="*/ 1543445 h 1543445"/>
              <a:gd name="connsiteX8" fmla="*/ 0 w 3802730"/>
              <a:gd name="connsiteY8" fmla="*/ 790970 h 1543445"/>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24062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38576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5511"/>
              <a:gd name="connsiteY0" fmla="*/ 757173 h 1509648"/>
              <a:gd name="connsiteX1" fmla="*/ 752475 w 3805511"/>
              <a:gd name="connsiteY1" fmla="*/ 4698 h 1509648"/>
              <a:gd name="connsiteX2" fmla="*/ 1504950 w 3805511"/>
              <a:gd name="connsiteY2" fmla="*/ 4698 h 1509648"/>
              <a:gd name="connsiteX3" fmla="*/ 3474130 w 3805511"/>
              <a:gd name="connsiteY3" fmla="*/ 27377 h 1509648"/>
              <a:gd name="connsiteX4" fmla="*/ 3778930 w 3805511"/>
              <a:gd name="connsiteY4" fmla="*/ 346691 h 1509648"/>
              <a:gd name="connsiteX5" fmla="*/ 3420155 w 3805511"/>
              <a:gd name="connsiteY5" fmla="*/ 748101 h 1509648"/>
              <a:gd name="connsiteX6" fmla="*/ 1504950 w 3805511"/>
              <a:gd name="connsiteY6" fmla="*/ 757173 h 1509648"/>
              <a:gd name="connsiteX7" fmla="*/ 752475 w 3805511"/>
              <a:gd name="connsiteY7" fmla="*/ 1509648 h 1509648"/>
              <a:gd name="connsiteX8" fmla="*/ 0 w 3805511"/>
              <a:gd name="connsiteY8" fmla="*/ 757173 h 1509648"/>
              <a:gd name="connsiteX0" fmla="*/ 0 w 3804939"/>
              <a:gd name="connsiteY0" fmla="*/ 757173 h 1509648"/>
              <a:gd name="connsiteX1" fmla="*/ 752475 w 3804939"/>
              <a:gd name="connsiteY1" fmla="*/ 4698 h 1509648"/>
              <a:gd name="connsiteX2" fmla="*/ 1504950 w 3804939"/>
              <a:gd name="connsiteY2" fmla="*/ 4698 h 1509648"/>
              <a:gd name="connsiteX3" fmla="*/ 3474130 w 3804939"/>
              <a:gd name="connsiteY3" fmla="*/ 27377 h 1509648"/>
              <a:gd name="connsiteX4" fmla="*/ 3778930 w 3804939"/>
              <a:gd name="connsiteY4" fmla="*/ 346691 h 1509648"/>
              <a:gd name="connsiteX5" fmla="*/ 3420155 w 3804939"/>
              <a:gd name="connsiteY5" fmla="*/ 748101 h 1509648"/>
              <a:gd name="connsiteX6" fmla="*/ 1504950 w 3804939"/>
              <a:gd name="connsiteY6" fmla="*/ 757173 h 1509648"/>
              <a:gd name="connsiteX7" fmla="*/ 752475 w 3804939"/>
              <a:gd name="connsiteY7" fmla="*/ 1509648 h 1509648"/>
              <a:gd name="connsiteX8" fmla="*/ 0 w 3804939"/>
              <a:gd name="connsiteY8" fmla="*/ 757173 h 1509648"/>
              <a:gd name="connsiteX0" fmla="*/ 0 w 3778930"/>
              <a:gd name="connsiteY0" fmla="*/ 757173 h 1509648"/>
              <a:gd name="connsiteX1" fmla="*/ 752475 w 3778930"/>
              <a:gd name="connsiteY1" fmla="*/ 4698 h 1509648"/>
              <a:gd name="connsiteX2" fmla="*/ 1504950 w 3778930"/>
              <a:gd name="connsiteY2" fmla="*/ 4698 h 1509648"/>
              <a:gd name="connsiteX3" fmla="*/ 3474130 w 3778930"/>
              <a:gd name="connsiteY3" fmla="*/ 27377 h 1509648"/>
              <a:gd name="connsiteX4" fmla="*/ 3778930 w 3778930"/>
              <a:gd name="connsiteY4" fmla="*/ 346691 h 1509648"/>
              <a:gd name="connsiteX5" fmla="*/ 3420155 w 3778930"/>
              <a:gd name="connsiteY5" fmla="*/ 748101 h 1509648"/>
              <a:gd name="connsiteX6" fmla="*/ 1504950 w 3778930"/>
              <a:gd name="connsiteY6" fmla="*/ 757173 h 1509648"/>
              <a:gd name="connsiteX7" fmla="*/ 752475 w 3778930"/>
              <a:gd name="connsiteY7" fmla="*/ 1509648 h 1509648"/>
              <a:gd name="connsiteX8" fmla="*/ 0 w 377893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65587 h 1518062"/>
              <a:gd name="connsiteX1" fmla="*/ 752475 w 3797980"/>
              <a:gd name="connsiteY1" fmla="*/ 13112 h 1518062"/>
              <a:gd name="connsiteX2" fmla="*/ 1504950 w 3797980"/>
              <a:gd name="connsiteY2" fmla="*/ 13112 h 1518062"/>
              <a:gd name="connsiteX3" fmla="*/ 3464605 w 3797980"/>
              <a:gd name="connsiteY3" fmla="*/ 7216 h 1518062"/>
              <a:gd name="connsiteX4" fmla="*/ 3797980 w 3797980"/>
              <a:gd name="connsiteY4" fmla="*/ 364630 h 1518062"/>
              <a:gd name="connsiteX5" fmla="*/ 3439205 w 3797980"/>
              <a:gd name="connsiteY5" fmla="*/ 756515 h 1518062"/>
              <a:gd name="connsiteX6" fmla="*/ 1504950 w 3797980"/>
              <a:gd name="connsiteY6" fmla="*/ 765587 h 1518062"/>
              <a:gd name="connsiteX7" fmla="*/ 752475 w 3797980"/>
              <a:gd name="connsiteY7" fmla="*/ 1518062 h 1518062"/>
              <a:gd name="connsiteX8" fmla="*/ 0 w 3797980"/>
              <a:gd name="connsiteY8" fmla="*/ 765587 h 1518062"/>
              <a:gd name="connsiteX0" fmla="*/ 0 w 3797980"/>
              <a:gd name="connsiteY0" fmla="*/ 769666 h 1522141"/>
              <a:gd name="connsiteX1" fmla="*/ 752475 w 3797980"/>
              <a:gd name="connsiteY1" fmla="*/ 17191 h 1522141"/>
              <a:gd name="connsiteX2" fmla="*/ 1504950 w 3797980"/>
              <a:gd name="connsiteY2" fmla="*/ 17191 h 1522141"/>
              <a:gd name="connsiteX3" fmla="*/ 3464605 w 3797980"/>
              <a:gd name="connsiteY3" fmla="*/ 11295 h 1522141"/>
              <a:gd name="connsiteX4" fmla="*/ 3797980 w 3797980"/>
              <a:gd name="connsiteY4" fmla="*/ 368709 h 1522141"/>
              <a:gd name="connsiteX5" fmla="*/ 3439205 w 3797980"/>
              <a:gd name="connsiteY5" fmla="*/ 760594 h 1522141"/>
              <a:gd name="connsiteX6" fmla="*/ 1504950 w 3797980"/>
              <a:gd name="connsiteY6" fmla="*/ 769666 h 1522141"/>
              <a:gd name="connsiteX7" fmla="*/ 752475 w 3797980"/>
              <a:gd name="connsiteY7" fmla="*/ 1522141 h 1522141"/>
              <a:gd name="connsiteX8" fmla="*/ 0 w 3797980"/>
              <a:gd name="connsiteY8" fmla="*/ 769666 h 1522141"/>
              <a:gd name="connsiteX0" fmla="*/ 0 w 3797980"/>
              <a:gd name="connsiteY0" fmla="*/ 767338 h 1519813"/>
              <a:gd name="connsiteX1" fmla="*/ 752475 w 3797980"/>
              <a:gd name="connsiteY1" fmla="*/ 14863 h 1519813"/>
              <a:gd name="connsiteX2" fmla="*/ 1504950 w 3797980"/>
              <a:gd name="connsiteY2" fmla="*/ 14863 h 1519813"/>
              <a:gd name="connsiteX3" fmla="*/ 3464605 w 3797980"/>
              <a:gd name="connsiteY3" fmla="*/ 8967 h 1519813"/>
              <a:gd name="connsiteX4" fmla="*/ 3797980 w 3797980"/>
              <a:gd name="connsiteY4" fmla="*/ 366381 h 1519813"/>
              <a:gd name="connsiteX5" fmla="*/ 3439205 w 3797980"/>
              <a:gd name="connsiteY5" fmla="*/ 758266 h 1519813"/>
              <a:gd name="connsiteX6" fmla="*/ 1504950 w 3797980"/>
              <a:gd name="connsiteY6" fmla="*/ 767338 h 1519813"/>
              <a:gd name="connsiteX7" fmla="*/ 752475 w 3797980"/>
              <a:gd name="connsiteY7" fmla="*/ 1519813 h 1519813"/>
              <a:gd name="connsiteX8" fmla="*/ 0 w 3797980"/>
              <a:gd name="connsiteY8" fmla="*/ 767338 h 1519813"/>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7980" h="1515588">
                <a:moveTo>
                  <a:pt x="0" y="763113"/>
                </a:moveTo>
                <a:cubicBezTo>
                  <a:pt x="0" y="347533"/>
                  <a:pt x="336895" y="10638"/>
                  <a:pt x="752475" y="10638"/>
                </a:cubicBezTo>
                <a:lnTo>
                  <a:pt x="1504950" y="10638"/>
                </a:lnTo>
                <a:cubicBezTo>
                  <a:pt x="2221782" y="4590"/>
                  <a:pt x="2781866" y="-6295"/>
                  <a:pt x="3464605" y="4742"/>
                </a:cubicBezTo>
                <a:cubicBezTo>
                  <a:pt x="3562538" y="110575"/>
                  <a:pt x="3656315" y="204918"/>
                  <a:pt x="3797980" y="362156"/>
                </a:cubicBezTo>
                <a:cubicBezTo>
                  <a:pt x="3602188" y="565205"/>
                  <a:pt x="3562539" y="613812"/>
                  <a:pt x="3439205" y="754041"/>
                </a:cubicBezTo>
                <a:lnTo>
                  <a:pt x="1504950" y="763113"/>
                </a:lnTo>
                <a:cubicBezTo>
                  <a:pt x="1504950" y="1178693"/>
                  <a:pt x="1168055" y="1515588"/>
                  <a:pt x="752475" y="1515588"/>
                </a:cubicBezTo>
                <a:cubicBezTo>
                  <a:pt x="336895" y="1515588"/>
                  <a:pt x="0" y="1178693"/>
                  <a:pt x="0" y="763113"/>
                </a:cubicBezTo>
                <a:close/>
              </a:path>
            </a:pathLst>
          </a:cu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p:nvPr/>
        </p:nvSpPr>
        <p:spPr>
          <a:xfrm rot="2700000" flipV="1">
            <a:off x="2703513" y="2306638"/>
            <a:ext cx="787400" cy="787400"/>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90" name="TextBox 11"/>
          <p:cNvSpPr txBox="1">
            <a:spLocks noChangeArrowheads="1"/>
          </p:cNvSpPr>
          <p:nvPr/>
        </p:nvSpPr>
        <p:spPr bwMode="auto">
          <a:xfrm>
            <a:off x="1881188" y="2425700"/>
            <a:ext cx="5143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DCC12A"/>
                </a:solidFill>
                <a:latin typeface="Broadway" pitchFamily="82" charset="0"/>
              </a:rPr>
              <a:t>2</a:t>
            </a:r>
            <a:endParaRPr lang="zh-CN" altLang="en-US" sz="4000">
              <a:solidFill>
                <a:srgbClr val="DCC12A"/>
              </a:solidFill>
              <a:latin typeface="Broadway" pitchFamily="82" charset="0"/>
            </a:endParaRPr>
          </a:p>
        </p:txBody>
      </p:sp>
      <p:sp>
        <p:nvSpPr>
          <p:cNvPr id="23" name="泪滴形 47"/>
          <p:cNvSpPr/>
          <p:nvPr/>
        </p:nvSpPr>
        <p:spPr>
          <a:xfrm flipV="1">
            <a:off x="1670050" y="2905125"/>
            <a:ext cx="2309813" cy="920750"/>
          </a:xfrm>
          <a:custGeom>
            <a:avLst/>
            <a:gdLst>
              <a:gd name="connsiteX0" fmla="*/ 0 w 1504950"/>
              <a:gd name="connsiteY0" fmla="*/ 752475 h 1504950"/>
              <a:gd name="connsiteX1" fmla="*/ 752475 w 1504950"/>
              <a:gd name="connsiteY1" fmla="*/ 0 h 1504950"/>
              <a:gd name="connsiteX2" fmla="*/ 1504950 w 1504950"/>
              <a:gd name="connsiteY2" fmla="*/ 0 h 1504950"/>
              <a:gd name="connsiteX3" fmla="*/ 1504950 w 1504950"/>
              <a:gd name="connsiteY3" fmla="*/ 752475 h 1504950"/>
              <a:gd name="connsiteX4" fmla="*/ 752475 w 1504950"/>
              <a:gd name="connsiteY4" fmla="*/ 1504950 h 1504950"/>
              <a:gd name="connsiteX5" fmla="*/ 0 w 1504950"/>
              <a:gd name="connsiteY5" fmla="*/ 752475 h 1504950"/>
              <a:gd name="connsiteX0" fmla="*/ 0 w 1504950"/>
              <a:gd name="connsiteY0" fmla="*/ 752475 h 1504950"/>
              <a:gd name="connsiteX1" fmla="*/ 752475 w 1504950"/>
              <a:gd name="connsiteY1" fmla="*/ 0 h 1504950"/>
              <a:gd name="connsiteX2" fmla="*/ 1504950 w 1504950"/>
              <a:gd name="connsiteY2" fmla="*/ 0 h 1504950"/>
              <a:gd name="connsiteX3" fmla="*/ 1500187 w 1504950"/>
              <a:gd name="connsiteY3" fmla="*/ 240393 h 1504950"/>
              <a:gd name="connsiteX4" fmla="*/ 1504950 w 1504950"/>
              <a:gd name="connsiteY4" fmla="*/ 752475 h 1504950"/>
              <a:gd name="connsiteX5" fmla="*/ 752475 w 1504950"/>
              <a:gd name="connsiteY5" fmla="*/ 1504950 h 1504950"/>
              <a:gd name="connsiteX6" fmla="*/ 0 w 1504950"/>
              <a:gd name="connsiteY6" fmla="*/ 752475 h 1504950"/>
              <a:gd name="connsiteX0" fmla="*/ 0 w 3459616"/>
              <a:gd name="connsiteY0" fmla="*/ 752475 h 1504950"/>
              <a:gd name="connsiteX1" fmla="*/ 752475 w 3459616"/>
              <a:gd name="connsiteY1" fmla="*/ 0 h 1504950"/>
              <a:gd name="connsiteX2" fmla="*/ 1504950 w 3459616"/>
              <a:gd name="connsiteY2" fmla="*/ 0 h 1504950"/>
              <a:gd name="connsiteX3" fmla="*/ 3459616 w 3459616"/>
              <a:gd name="connsiteY3" fmla="*/ 675821 h 1504950"/>
              <a:gd name="connsiteX4" fmla="*/ 1504950 w 3459616"/>
              <a:gd name="connsiteY4" fmla="*/ 752475 h 1504950"/>
              <a:gd name="connsiteX5" fmla="*/ 752475 w 3459616"/>
              <a:gd name="connsiteY5" fmla="*/ 1504950 h 1504950"/>
              <a:gd name="connsiteX6" fmla="*/ 0 w 3459616"/>
              <a:gd name="connsiteY6" fmla="*/ 752475 h 1504950"/>
              <a:gd name="connsiteX0" fmla="*/ 0 w 3502571"/>
              <a:gd name="connsiteY0" fmla="*/ 752475 h 1504950"/>
              <a:gd name="connsiteX1" fmla="*/ 752475 w 3502571"/>
              <a:gd name="connsiteY1" fmla="*/ 0 h 1504950"/>
              <a:gd name="connsiteX2" fmla="*/ 1504950 w 3502571"/>
              <a:gd name="connsiteY2" fmla="*/ 0 h 1504950"/>
              <a:gd name="connsiteX3" fmla="*/ 2748416 w 3502571"/>
              <a:gd name="connsiteY3" fmla="*/ 429079 h 1504950"/>
              <a:gd name="connsiteX4" fmla="*/ 3459616 w 3502571"/>
              <a:gd name="connsiteY4" fmla="*/ 675821 h 1504950"/>
              <a:gd name="connsiteX5" fmla="*/ 1504950 w 3502571"/>
              <a:gd name="connsiteY5" fmla="*/ 752475 h 1504950"/>
              <a:gd name="connsiteX6" fmla="*/ 752475 w 3502571"/>
              <a:gd name="connsiteY6" fmla="*/ 1504950 h 1504950"/>
              <a:gd name="connsiteX7" fmla="*/ 0 w 3502571"/>
              <a:gd name="connsiteY7" fmla="*/ 752475 h 1504950"/>
              <a:gd name="connsiteX0" fmla="*/ 0 w 3811878"/>
              <a:gd name="connsiteY0" fmla="*/ 752475 h 1504950"/>
              <a:gd name="connsiteX1" fmla="*/ 752475 w 3811878"/>
              <a:gd name="connsiteY1" fmla="*/ 0 h 1504950"/>
              <a:gd name="connsiteX2" fmla="*/ 1504950 w 3811878"/>
              <a:gd name="connsiteY2" fmla="*/ 0 h 1504950"/>
              <a:gd name="connsiteX3" fmla="*/ 2748416 w 3811878"/>
              <a:gd name="connsiteY3" fmla="*/ 429079 h 1504950"/>
              <a:gd name="connsiteX4" fmla="*/ 3778930 w 3811878"/>
              <a:gd name="connsiteY4" fmla="*/ 341993 h 1504950"/>
              <a:gd name="connsiteX5" fmla="*/ 3459616 w 3811878"/>
              <a:gd name="connsiteY5" fmla="*/ 675821 h 1504950"/>
              <a:gd name="connsiteX6" fmla="*/ 1504950 w 3811878"/>
              <a:gd name="connsiteY6" fmla="*/ 752475 h 1504950"/>
              <a:gd name="connsiteX7" fmla="*/ 752475 w 3811878"/>
              <a:gd name="connsiteY7" fmla="*/ 1504950 h 1504950"/>
              <a:gd name="connsiteX8" fmla="*/ 0 w 3811878"/>
              <a:gd name="connsiteY8" fmla="*/ 752475 h 1504950"/>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5092"/>
              <a:gd name="connsiteY0" fmla="*/ 771079 h 1523554"/>
              <a:gd name="connsiteX1" fmla="*/ 752475 w 3805092"/>
              <a:gd name="connsiteY1" fmla="*/ 18604 h 1523554"/>
              <a:gd name="connsiteX2" fmla="*/ 1504950 w 3805092"/>
              <a:gd name="connsiteY2" fmla="*/ 18604 h 1523554"/>
              <a:gd name="connsiteX3" fmla="*/ 3474130 w 3805092"/>
              <a:gd name="connsiteY3" fmla="*/ 41283 h 1523554"/>
              <a:gd name="connsiteX4" fmla="*/ 3778930 w 3805092"/>
              <a:gd name="connsiteY4" fmla="*/ 360597 h 1523554"/>
              <a:gd name="connsiteX5" fmla="*/ 3372530 w 3805092"/>
              <a:gd name="connsiteY5" fmla="*/ 737968 h 1523554"/>
              <a:gd name="connsiteX6" fmla="*/ 1504950 w 3805092"/>
              <a:gd name="connsiteY6" fmla="*/ 771079 h 1523554"/>
              <a:gd name="connsiteX7" fmla="*/ 752475 w 3805092"/>
              <a:gd name="connsiteY7" fmla="*/ 1523554 h 1523554"/>
              <a:gd name="connsiteX8" fmla="*/ 0 w 3805092"/>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90970 h 1543445"/>
              <a:gd name="connsiteX1" fmla="*/ 752475 w 3802730"/>
              <a:gd name="connsiteY1" fmla="*/ 38495 h 1543445"/>
              <a:gd name="connsiteX2" fmla="*/ 1504950 w 3802730"/>
              <a:gd name="connsiteY2" fmla="*/ 38495 h 1543445"/>
              <a:gd name="connsiteX3" fmla="*/ 3474130 w 3802730"/>
              <a:gd name="connsiteY3" fmla="*/ 61174 h 1543445"/>
              <a:gd name="connsiteX4" fmla="*/ 3778930 w 3802730"/>
              <a:gd name="connsiteY4" fmla="*/ 380488 h 1543445"/>
              <a:gd name="connsiteX5" fmla="*/ 3372530 w 3802730"/>
              <a:gd name="connsiteY5" fmla="*/ 757859 h 1543445"/>
              <a:gd name="connsiteX6" fmla="*/ 1504950 w 3802730"/>
              <a:gd name="connsiteY6" fmla="*/ 790970 h 1543445"/>
              <a:gd name="connsiteX7" fmla="*/ 752475 w 3802730"/>
              <a:gd name="connsiteY7" fmla="*/ 1543445 h 1543445"/>
              <a:gd name="connsiteX8" fmla="*/ 0 w 3802730"/>
              <a:gd name="connsiteY8" fmla="*/ 790970 h 1543445"/>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24062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38576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5511"/>
              <a:gd name="connsiteY0" fmla="*/ 757173 h 1509648"/>
              <a:gd name="connsiteX1" fmla="*/ 752475 w 3805511"/>
              <a:gd name="connsiteY1" fmla="*/ 4698 h 1509648"/>
              <a:gd name="connsiteX2" fmla="*/ 1504950 w 3805511"/>
              <a:gd name="connsiteY2" fmla="*/ 4698 h 1509648"/>
              <a:gd name="connsiteX3" fmla="*/ 3474130 w 3805511"/>
              <a:gd name="connsiteY3" fmla="*/ 27377 h 1509648"/>
              <a:gd name="connsiteX4" fmla="*/ 3778930 w 3805511"/>
              <a:gd name="connsiteY4" fmla="*/ 346691 h 1509648"/>
              <a:gd name="connsiteX5" fmla="*/ 3420155 w 3805511"/>
              <a:gd name="connsiteY5" fmla="*/ 748101 h 1509648"/>
              <a:gd name="connsiteX6" fmla="*/ 1504950 w 3805511"/>
              <a:gd name="connsiteY6" fmla="*/ 757173 h 1509648"/>
              <a:gd name="connsiteX7" fmla="*/ 752475 w 3805511"/>
              <a:gd name="connsiteY7" fmla="*/ 1509648 h 1509648"/>
              <a:gd name="connsiteX8" fmla="*/ 0 w 3805511"/>
              <a:gd name="connsiteY8" fmla="*/ 757173 h 1509648"/>
              <a:gd name="connsiteX0" fmla="*/ 0 w 3804939"/>
              <a:gd name="connsiteY0" fmla="*/ 757173 h 1509648"/>
              <a:gd name="connsiteX1" fmla="*/ 752475 w 3804939"/>
              <a:gd name="connsiteY1" fmla="*/ 4698 h 1509648"/>
              <a:gd name="connsiteX2" fmla="*/ 1504950 w 3804939"/>
              <a:gd name="connsiteY2" fmla="*/ 4698 h 1509648"/>
              <a:gd name="connsiteX3" fmla="*/ 3474130 w 3804939"/>
              <a:gd name="connsiteY3" fmla="*/ 27377 h 1509648"/>
              <a:gd name="connsiteX4" fmla="*/ 3778930 w 3804939"/>
              <a:gd name="connsiteY4" fmla="*/ 346691 h 1509648"/>
              <a:gd name="connsiteX5" fmla="*/ 3420155 w 3804939"/>
              <a:gd name="connsiteY5" fmla="*/ 748101 h 1509648"/>
              <a:gd name="connsiteX6" fmla="*/ 1504950 w 3804939"/>
              <a:gd name="connsiteY6" fmla="*/ 757173 h 1509648"/>
              <a:gd name="connsiteX7" fmla="*/ 752475 w 3804939"/>
              <a:gd name="connsiteY7" fmla="*/ 1509648 h 1509648"/>
              <a:gd name="connsiteX8" fmla="*/ 0 w 3804939"/>
              <a:gd name="connsiteY8" fmla="*/ 757173 h 1509648"/>
              <a:gd name="connsiteX0" fmla="*/ 0 w 3778930"/>
              <a:gd name="connsiteY0" fmla="*/ 757173 h 1509648"/>
              <a:gd name="connsiteX1" fmla="*/ 752475 w 3778930"/>
              <a:gd name="connsiteY1" fmla="*/ 4698 h 1509648"/>
              <a:gd name="connsiteX2" fmla="*/ 1504950 w 3778930"/>
              <a:gd name="connsiteY2" fmla="*/ 4698 h 1509648"/>
              <a:gd name="connsiteX3" fmla="*/ 3474130 w 3778930"/>
              <a:gd name="connsiteY3" fmla="*/ 27377 h 1509648"/>
              <a:gd name="connsiteX4" fmla="*/ 3778930 w 3778930"/>
              <a:gd name="connsiteY4" fmla="*/ 346691 h 1509648"/>
              <a:gd name="connsiteX5" fmla="*/ 3420155 w 3778930"/>
              <a:gd name="connsiteY5" fmla="*/ 748101 h 1509648"/>
              <a:gd name="connsiteX6" fmla="*/ 1504950 w 3778930"/>
              <a:gd name="connsiteY6" fmla="*/ 757173 h 1509648"/>
              <a:gd name="connsiteX7" fmla="*/ 752475 w 3778930"/>
              <a:gd name="connsiteY7" fmla="*/ 1509648 h 1509648"/>
              <a:gd name="connsiteX8" fmla="*/ 0 w 377893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65587 h 1518062"/>
              <a:gd name="connsiteX1" fmla="*/ 752475 w 3797980"/>
              <a:gd name="connsiteY1" fmla="*/ 13112 h 1518062"/>
              <a:gd name="connsiteX2" fmla="*/ 1504950 w 3797980"/>
              <a:gd name="connsiteY2" fmla="*/ 13112 h 1518062"/>
              <a:gd name="connsiteX3" fmla="*/ 3464605 w 3797980"/>
              <a:gd name="connsiteY3" fmla="*/ 7216 h 1518062"/>
              <a:gd name="connsiteX4" fmla="*/ 3797980 w 3797980"/>
              <a:gd name="connsiteY4" fmla="*/ 364630 h 1518062"/>
              <a:gd name="connsiteX5" fmla="*/ 3439205 w 3797980"/>
              <a:gd name="connsiteY5" fmla="*/ 756515 h 1518062"/>
              <a:gd name="connsiteX6" fmla="*/ 1504950 w 3797980"/>
              <a:gd name="connsiteY6" fmla="*/ 765587 h 1518062"/>
              <a:gd name="connsiteX7" fmla="*/ 752475 w 3797980"/>
              <a:gd name="connsiteY7" fmla="*/ 1518062 h 1518062"/>
              <a:gd name="connsiteX8" fmla="*/ 0 w 3797980"/>
              <a:gd name="connsiteY8" fmla="*/ 765587 h 1518062"/>
              <a:gd name="connsiteX0" fmla="*/ 0 w 3797980"/>
              <a:gd name="connsiteY0" fmla="*/ 769666 h 1522141"/>
              <a:gd name="connsiteX1" fmla="*/ 752475 w 3797980"/>
              <a:gd name="connsiteY1" fmla="*/ 17191 h 1522141"/>
              <a:gd name="connsiteX2" fmla="*/ 1504950 w 3797980"/>
              <a:gd name="connsiteY2" fmla="*/ 17191 h 1522141"/>
              <a:gd name="connsiteX3" fmla="*/ 3464605 w 3797980"/>
              <a:gd name="connsiteY3" fmla="*/ 11295 h 1522141"/>
              <a:gd name="connsiteX4" fmla="*/ 3797980 w 3797980"/>
              <a:gd name="connsiteY4" fmla="*/ 368709 h 1522141"/>
              <a:gd name="connsiteX5" fmla="*/ 3439205 w 3797980"/>
              <a:gd name="connsiteY5" fmla="*/ 760594 h 1522141"/>
              <a:gd name="connsiteX6" fmla="*/ 1504950 w 3797980"/>
              <a:gd name="connsiteY6" fmla="*/ 769666 h 1522141"/>
              <a:gd name="connsiteX7" fmla="*/ 752475 w 3797980"/>
              <a:gd name="connsiteY7" fmla="*/ 1522141 h 1522141"/>
              <a:gd name="connsiteX8" fmla="*/ 0 w 3797980"/>
              <a:gd name="connsiteY8" fmla="*/ 769666 h 1522141"/>
              <a:gd name="connsiteX0" fmla="*/ 0 w 3797980"/>
              <a:gd name="connsiteY0" fmla="*/ 767338 h 1519813"/>
              <a:gd name="connsiteX1" fmla="*/ 752475 w 3797980"/>
              <a:gd name="connsiteY1" fmla="*/ 14863 h 1519813"/>
              <a:gd name="connsiteX2" fmla="*/ 1504950 w 3797980"/>
              <a:gd name="connsiteY2" fmla="*/ 14863 h 1519813"/>
              <a:gd name="connsiteX3" fmla="*/ 3464605 w 3797980"/>
              <a:gd name="connsiteY3" fmla="*/ 8967 h 1519813"/>
              <a:gd name="connsiteX4" fmla="*/ 3797980 w 3797980"/>
              <a:gd name="connsiteY4" fmla="*/ 366381 h 1519813"/>
              <a:gd name="connsiteX5" fmla="*/ 3439205 w 3797980"/>
              <a:gd name="connsiteY5" fmla="*/ 758266 h 1519813"/>
              <a:gd name="connsiteX6" fmla="*/ 1504950 w 3797980"/>
              <a:gd name="connsiteY6" fmla="*/ 767338 h 1519813"/>
              <a:gd name="connsiteX7" fmla="*/ 752475 w 3797980"/>
              <a:gd name="connsiteY7" fmla="*/ 1519813 h 1519813"/>
              <a:gd name="connsiteX8" fmla="*/ 0 w 3797980"/>
              <a:gd name="connsiteY8" fmla="*/ 767338 h 1519813"/>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7980" h="1515588">
                <a:moveTo>
                  <a:pt x="0" y="763113"/>
                </a:moveTo>
                <a:cubicBezTo>
                  <a:pt x="0" y="347533"/>
                  <a:pt x="336895" y="10638"/>
                  <a:pt x="752475" y="10638"/>
                </a:cubicBezTo>
                <a:lnTo>
                  <a:pt x="1504950" y="10638"/>
                </a:lnTo>
                <a:cubicBezTo>
                  <a:pt x="2221782" y="4590"/>
                  <a:pt x="2781866" y="-6295"/>
                  <a:pt x="3464605" y="4742"/>
                </a:cubicBezTo>
                <a:cubicBezTo>
                  <a:pt x="3562538" y="110575"/>
                  <a:pt x="3656315" y="204918"/>
                  <a:pt x="3797980" y="362156"/>
                </a:cubicBezTo>
                <a:cubicBezTo>
                  <a:pt x="3602188" y="565205"/>
                  <a:pt x="3562539" y="613812"/>
                  <a:pt x="3439205" y="754041"/>
                </a:cubicBezTo>
                <a:lnTo>
                  <a:pt x="1504950" y="763113"/>
                </a:lnTo>
                <a:cubicBezTo>
                  <a:pt x="1504950" y="1178693"/>
                  <a:pt x="1168055" y="1515588"/>
                  <a:pt x="752475" y="1515588"/>
                </a:cubicBezTo>
                <a:cubicBezTo>
                  <a:pt x="336895" y="1515588"/>
                  <a:pt x="0" y="1178693"/>
                  <a:pt x="0" y="763113"/>
                </a:cubicBezTo>
                <a:close/>
              </a:path>
            </a:pathLst>
          </a:cu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a:xfrm rot="2700000" flipV="1">
            <a:off x="1795463" y="3009900"/>
            <a:ext cx="787400" cy="787400"/>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93" name="TextBox 11"/>
          <p:cNvSpPr txBox="1">
            <a:spLocks noChangeArrowheads="1"/>
          </p:cNvSpPr>
          <p:nvPr/>
        </p:nvSpPr>
        <p:spPr bwMode="auto">
          <a:xfrm>
            <a:off x="966788" y="3119438"/>
            <a:ext cx="5159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DC3D2A"/>
                </a:solidFill>
                <a:latin typeface="Broadway" pitchFamily="82" charset="0"/>
              </a:rPr>
              <a:t>1</a:t>
            </a:r>
            <a:endParaRPr lang="zh-CN" altLang="en-US" sz="4000">
              <a:solidFill>
                <a:srgbClr val="DC3D2A"/>
              </a:solidFill>
              <a:latin typeface="Broadway" pitchFamily="82" charset="0"/>
            </a:endParaRPr>
          </a:p>
        </p:txBody>
      </p:sp>
      <p:sp>
        <p:nvSpPr>
          <p:cNvPr id="28" name="泪滴形 47"/>
          <p:cNvSpPr/>
          <p:nvPr/>
        </p:nvSpPr>
        <p:spPr>
          <a:xfrm flipV="1">
            <a:off x="777875" y="3609975"/>
            <a:ext cx="2311400" cy="922338"/>
          </a:xfrm>
          <a:custGeom>
            <a:avLst/>
            <a:gdLst>
              <a:gd name="connsiteX0" fmla="*/ 0 w 1504950"/>
              <a:gd name="connsiteY0" fmla="*/ 752475 h 1504950"/>
              <a:gd name="connsiteX1" fmla="*/ 752475 w 1504950"/>
              <a:gd name="connsiteY1" fmla="*/ 0 h 1504950"/>
              <a:gd name="connsiteX2" fmla="*/ 1504950 w 1504950"/>
              <a:gd name="connsiteY2" fmla="*/ 0 h 1504950"/>
              <a:gd name="connsiteX3" fmla="*/ 1504950 w 1504950"/>
              <a:gd name="connsiteY3" fmla="*/ 752475 h 1504950"/>
              <a:gd name="connsiteX4" fmla="*/ 752475 w 1504950"/>
              <a:gd name="connsiteY4" fmla="*/ 1504950 h 1504950"/>
              <a:gd name="connsiteX5" fmla="*/ 0 w 1504950"/>
              <a:gd name="connsiteY5" fmla="*/ 752475 h 1504950"/>
              <a:gd name="connsiteX0" fmla="*/ 0 w 1504950"/>
              <a:gd name="connsiteY0" fmla="*/ 752475 h 1504950"/>
              <a:gd name="connsiteX1" fmla="*/ 752475 w 1504950"/>
              <a:gd name="connsiteY1" fmla="*/ 0 h 1504950"/>
              <a:gd name="connsiteX2" fmla="*/ 1504950 w 1504950"/>
              <a:gd name="connsiteY2" fmla="*/ 0 h 1504950"/>
              <a:gd name="connsiteX3" fmla="*/ 1500187 w 1504950"/>
              <a:gd name="connsiteY3" fmla="*/ 240393 h 1504950"/>
              <a:gd name="connsiteX4" fmla="*/ 1504950 w 1504950"/>
              <a:gd name="connsiteY4" fmla="*/ 752475 h 1504950"/>
              <a:gd name="connsiteX5" fmla="*/ 752475 w 1504950"/>
              <a:gd name="connsiteY5" fmla="*/ 1504950 h 1504950"/>
              <a:gd name="connsiteX6" fmla="*/ 0 w 1504950"/>
              <a:gd name="connsiteY6" fmla="*/ 752475 h 1504950"/>
              <a:gd name="connsiteX0" fmla="*/ 0 w 3459616"/>
              <a:gd name="connsiteY0" fmla="*/ 752475 h 1504950"/>
              <a:gd name="connsiteX1" fmla="*/ 752475 w 3459616"/>
              <a:gd name="connsiteY1" fmla="*/ 0 h 1504950"/>
              <a:gd name="connsiteX2" fmla="*/ 1504950 w 3459616"/>
              <a:gd name="connsiteY2" fmla="*/ 0 h 1504950"/>
              <a:gd name="connsiteX3" fmla="*/ 3459616 w 3459616"/>
              <a:gd name="connsiteY3" fmla="*/ 675821 h 1504950"/>
              <a:gd name="connsiteX4" fmla="*/ 1504950 w 3459616"/>
              <a:gd name="connsiteY4" fmla="*/ 752475 h 1504950"/>
              <a:gd name="connsiteX5" fmla="*/ 752475 w 3459616"/>
              <a:gd name="connsiteY5" fmla="*/ 1504950 h 1504950"/>
              <a:gd name="connsiteX6" fmla="*/ 0 w 3459616"/>
              <a:gd name="connsiteY6" fmla="*/ 752475 h 1504950"/>
              <a:gd name="connsiteX0" fmla="*/ 0 w 3502571"/>
              <a:gd name="connsiteY0" fmla="*/ 752475 h 1504950"/>
              <a:gd name="connsiteX1" fmla="*/ 752475 w 3502571"/>
              <a:gd name="connsiteY1" fmla="*/ 0 h 1504950"/>
              <a:gd name="connsiteX2" fmla="*/ 1504950 w 3502571"/>
              <a:gd name="connsiteY2" fmla="*/ 0 h 1504950"/>
              <a:gd name="connsiteX3" fmla="*/ 2748416 w 3502571"/>
              <a:gd name="connsiteY3" fmla="*/ 429079 h 1504950"/>
              <a:gd name="connsiteX4" fmla="*/ 3459616 w 3502571"/>
              <a:gd name="connsiteY4" fmla="*/ 675821 h 1504950"/>
              <a:gd name="connsiteX5" fmla="*/ 1504950 w 3502571"/>
              <a:gd name="connsiteY5" fmla="*/ 752475 h 1504950"/>
              <a:gd name="connsiteX6" fmla="*/ 752475 w 3502571"/>
              <a:gd name="connsiteY6" fmla="*/ 1504950 h 1504950"/>
              <a:gd name="connsiteX7" fmla="*/ 0 w 3502571"/>
              <a:gd name="connsiteY7" fmla="*/ 752475 h 1504950"/>
              <a:gd name="connsiteX0" fmla="*/ 0 w 3811878"/>
              <a:gd name="connsiteY0" fmla="*/ 752475 h 1504950"/>
              <a:gd name="connsiteX1" fmla="*/ 752475 w 3811878"/>
              <a:gd name="connsiteY1" fmla="*/ 0 h 1504950"/>
              <a:gd name="connsiteX2" fmla="*/ 1504950 w 3811878"/>
              <a:gd name="connsiteY2" fmla="*/ 0 h 1504950"/>
              <a:gd name="connsiteX3" fmla="*/ 2748416 w 3811878"/>
              <a:gd name="connsiteY3" fmla="*/ 429079 h 1504950"/>
              <a:gd name="connsiteX4" fmla="*/ 3778930 w 3811878"/>
              <a:gd name="connsiteY4" fmla="*/ 341993 h 1504950"/>
              <a:gd name="connsiteX5" fmla="*/ 3459616 w 3811878"/>
              <a:gd name="connsiteY5" fmla="*/ 675821 h 1504950"/>
              <a:gd name="connsiteX6" fmla="*/ 1504950 w 3811878"/>
              <a:gd name="connsiteY6" fmla="*/ 752475 h 1504950"/>
              <a:gd name="connsiteX7" fmla="*/ 752475 w 3811878"/>
              <a:gd name="connsiteY7" fmla="*/ 1504950 h 1504950"/>
              <a:gd name="connsiteX8" fmla="*/ 0 w 3811878"/>
              <a:gd name="connsiteY8" fmla="*/ 752475 h 1504950"/>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11878"/>
              <a:gd name="connsiteY0" fmla="*/ 771079 h 1523554"/>
              <a:gd name="connsiteX1" fmla="*/ 752475 w 3811878"/>
              <a:gd name="connsiteY1" fmla="*/ 18604 h 1523554"/>
              <a:gd name="connsiteX2" fmla="*/ 1504950 w 3811878"/>
              <a:gd name="connsiteY2" fmla="*/ 18604 h 1523554"/>
              <a:gd name="connsiteX3" fmla="*/ 3474130 w 3811878"/>
              <a:gd name="connsiteY3" fmla="*/ 41283 h 1523554"/>
              <a:gd name="connsiteX4" fmla="*/ 3778930 w 3811878"/>
              <a:gd name="connsiteY4" fmla="*/ 360597 h 1523554"/>
              <a:gd name="connsiteX5" fmla="*/ 3459616 w 3811878"/>
              <a:gd name="connsiteY5" fmla="*/ 694425 h 1523554"/>
              <a:gd name="connsiteX6" fmla="*/ 1504950 w 3811878"/>
              <a:gd name="connsiteY6" fmla="*/ 771079 h 1523554"/>
              <a:gd name="connsiteX7" fmla="*/ 752475 w 3811878"/>
              <a:gd name="connsiteY7" fmla="*/ 1523554 h 1523554"/>
              <a:gd name="connsiteX8" fmla="*/ 0 w 3811878"/>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4213"/>
              <a:gd name="connsiteY0" fmla="*/ 771079 h 1523554"/>
              <a:gd name="connsiteX1" fmla="*/ 752475 w 3804213"/>
              <a:gd name="connsiteY1" fmla="*/ 18604 h 1523554"/>
              <a:gd name="connsiteX2" fmla="*/ 1504950 w 3804213"/>
              <a:gd name="connsiteY2" fmla="*/ 18604 h 1523554"/>
              <a:gd name="connsiteX3" fmla="*/ 3474130 w 3804213"/>
              <a:gd name="connsiteY3" fmla="*/ 41283 h 1523554"/>
              <a:gd name="connsiteX4" fmla="*/ 3778930 w 3804213"/>
              <a:gd name="connsiteY4" fmla="*/ 360597 h 1523554"/>
              <a:gd name="connsiteX5" fmla="*/ 3358016 w 3804213"/>
              <a:gd name="connsiteY5" fmla="*/ 737968 h 1523554"/>
              <a:gd name="connsiteX6" fmla="*/ 1504950 w 3804213"/>
              <a:gd name="connsiteY6" fmla="*/ 771079 h 1523554"/>
              <a:gd name="connsiteX7" fmla="*/ 752475 w 3804213"/>
              <a:gd name="connsiteY7" fmla="*/ 1523554 h 1523554"/>
              <a:gd name="connsiteX8" fmla="*/ 0 w 3804213"/>
              <a:gd name="connsiteY8" fmla="*/ 771079 h 1523554"/>
              <a:gd name="connsiteX0" fmla="*/ 0 w 3805092"/>
              <a:gd name="connsiteY0" fmla="*/ 771079 h 1523554"/>
              <a:gd name="connsiteX1" fmla="*/ 752475 w 3805092"/>
              <a:gd name="connsiteY1" fmla="*/ 18604 h 1523554"/>
              <a:gd name="connsiteX2" fmla="*/ 1504950 w 3805092"/>
              <a:gd name="connsiteY2" fmla="*/ 18604 h 1523554"/>
              <a:gd name="connsiteX3" fmla="*/ 3474130 w 3805092"/>
              <a:gd name="connsiteY3" fmla="*/ 41283 h 1523554"/>
              <a:gd name="connsiteX4" fmla="*/ 3778930 w 3805092"/>
              <a:gd name="connsiteY4" fmla="*/ 360597 h 1523554"/>
              <a:gd name="connsiteX5" fmla="*/ 3372530 w 3805092"/>
              <a:gd name="connsiteY5" fmla="*/ 737968 h 1523554"/>
              <a:gd name="connsiteX6" fmla="*/ 1504950 w 3805092"/>
              <a:gd name="connsiteY6" fmla="*/ 771079 h 1523554"/>
              <a:gd name="connsiteX7" fmla="*/ 752475 w 3805092"/>
              <a:gd name="connsiteY7" fmla="*/ 1523554 h 1523554"/>
              <a:gd name="connsiteX8" fmla="*/ 0 w 3805092"/>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71079 h 1523554"/>
              <a:gd name="connsiteX1" fmla="*/ 752475 w 3802730"/>
              <a:gd name="connsiteY1" fmla="*/ 18604 h 1523554"/>
              <a:gd name="connsiteX2" fmla="*/ 1504950 w 3802730"/>
              <a:gd name="connsiteY2" fmla="*/ 18604 h 1523554"/>
              <a:gd name="connsiteX3" fmla="*/ 3474130 w 3802730"/>
              <a:gd name="connsiteY3" fmla="*/ 41283 h 1523554"/>
              <a:gd name="connsiteX4" fmla="*/ 3778930 w 3802730"/>
              <a:gd name="connsiteY4" fmla="*/ 360597 h 1523554"/>
              <a:gd name="connsiteX5" fmla="*/ 3372530 w 3802730"/>
              <a:gd name="connsiteY5" fmla="*/ 737968 h 1523554"/>
              <a:gd name="connsiteX6" fmla="*/ 1504950 w 3802730"/>
              <a:gd name="connsiteY6" fmla="*/ 771079 h 1523554"/>
              <a:gd name="connsiteX7" fmla="*/ 752475 w 3802730"/>
              <a:gd name="connsiteY7" fmla="*/ 1523554 h 1523554"/>
              <a:gd name="connsiteX8" fmla="*/ 0 w 3802730"/>
              <a:gd name="connsiteY8" fmla="*/ 771079 h 1523554"/>
              <a:gd name="connsiteX0" fmla="*/ 0 w 3802730"/>
              <a:gd name="connsiteY0" fmla="*/ 790970 h 1543445"/>
              <a:gd name="connsiteX1" fmla="*/ 752475 w 3802730"/>
              <a:gd name="connsiteY1" fmla="*/ 38495 h 1543445"/>
              <a:gd name="connsiteX2" fmla="*/ 1504950 w 3802730"/>
              <a:gd name="connsiteY2" fmla="*/ 38495 h 1543445"/>
              <a:gd name="connsiteX3" fmla="*/ 3474130 w 3802730"/>
              <a:gd name="connsiteY3" fmla="*/ 61174 h 1543445"/>
              <a:gd name="connsiteX4" fmla="*/ 3778930 w 3802730"/>
              <a:gd name="connsiteY4" fmla="*/ 380488 h 1543445"/>
              <a:gd name="connsiteX5" fmla="*/ 3372530 w 3802730"/>
              <a:gd name="connsiteY5" fmla="*/ 757859 h 1543445"/>
              <a:gd name="connsiteX6" fmla="*/ 1504950 w 3802730"/>
              <a:gd name="connsiteY6" fmla="*/ 790970 h 1543445"/>
              <a:gd name="connsiteX7" fmla="*/ 752475 w 3802730"/>
              <a:gd name="connsiteY7" fmla="*/ 1543445 h 1543445"/>
              <a:gd name="connsiteX8" fmla="*/ 0 w 3802730"/>
              <a:gd name="connsiteY8" fmla="*/ 790970 h 1543445"/>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24062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2730"/>
              <a:gd name="connsiteY0" fmla="*/ 757173 h 1509648"/>
              <a:gd name="connsiteX1" fmla="*/ 752475 w 3802730"/>
              <a:gd name="connsiteY1" fmla="*/ 4698 h 1509648"/>
              <a:gd name="connsiteX2" fmla="*/ 1504950 w 3802730"/>
              <a:gd name="connsiteY2" fmla="*/ 4698 h 1509648"/>
              <a:gd name="connsiteX3" fmla="*/ 3474130 w 3802730"/>
              <a:gd name="connsiteY3" fmla="*/ 27377 h 1509648"/>
              <a:gd name="connsiteX4" fmla="*/ 3778930 w 3802730"/>
              <a:gd name="connsiteY4" fmla="*/ 346691 h 1509648"/>
              <a:gd name="connsiteX5" fmla="*/ 3372530 w 3802730"/>
              <a:gd name="connsiteY5" fmla="*/ 738576 h 1509648"/>
              <a:gd name="connsiteX6" fmla="*/ 1504950 w 3802730"/>
              <a:gd name="connsiteY6" fmla="*/ 757173 h 1509648"/>
              <a:gd name="connsiteX7" fmla="*/ 752475 w 3802730"/>
              <a:gd name="connsiteY7" fmla="*/ 1509648 h 1509648"/>
              <a:gd name="connsiteX8" fmla="*/ 0 w 3802730"/>
              <a:gd name="connsiteY8" fmla="*/ 757173 h 1509648"/>
              <a:gd name="connsiteX0" fmla="*/ 0 w 3805511"/>
              <a:gd name="connsiteY0" fmla="*/ 757173 h 1509648"/>
              <a:gd name="connsiteX1" fmla="*/ 752475 w 3805511"/>
              <a:gd name="connsiteY1" fmla="*/ 4698 h 1509648"/>
              <a:gd name="connsiteX2" fmla="*/ 1504950 w 3805511"/>
              <a:gd name="connsiteY2" fmla="*/ 4698 h 1509648"/>
              <a:gd name="connsiteX3" fmla="*/ 3474130 w 3805511"/>
              <a:gd name="connsiteY3" fmla="*/ 27377 h 1509648"/>
              <a:gd name="connsiteX4" fmla="*/ 3778930 w 3805511"/>
              <a:gd name="connsiteY4" fmla="*/ 346691 h 1509648"/>
              <a:gd name="connsiteX5" fmla="*/ 3420155 w 3805511"/>
              <a:gd name="connsiteY5" fmla="*/ 748101 h 1509648"/>
              <a:gd name="connsiteX6" fmla="*/ 1504950 w 3805511"/>
              <a:gd name="connsiteY6" fmla="*/ 757173 h 1509648"/>
              <a:gd name="connsiteX7" fmla="*/ 752475 w 3805511"/>
              <a:gd name="connsiteY7" fmla="*/ 1509648 h 1509648"/>
              <a:gd name="connsiteX8" fmla="*/ 0 w 3805511"/>
              <a:gd name="connsiteY8" fmla="*/ 757173 h 1509648"/>
              <a:gd name="connsiteX0" fmla="*/ 0 w 3804939"/>
              <a:gd name="connsiteY0" fmla="*/ 757173 h 1509648"/>
              <a:gd name="connsiteX1" fmla="*/ 752475 w 3804939"/>
              <a:gd name="connsiteY1" fmla="*/ 4698 h 1509648"/>
              <a:gd name="connsiteX2" fmla="*/ 1504950 w 3804939"/>
              <a:gd name="connsiteY2" fmla="*/ 4698 h 1509648"/>
              <a:gd name="connsiteX3" fmla="*/ 3474130 w 3804939"/>
              <a:gd name="connsiteY3" fmla="*/ 27377 h 1509648"/>
              <a:gd name="connsiteX4" fmla="*/ 3778930 w 3804939"/>
              <a:gd name="connsiteY4" fmla="*/ 346691 h 1509648"/>
              <a:gd name="connsiteX5" fmla="*/ 3420155 w 3804939"/>
              <a:gd name="connsiteY5" fmla="*/ 748101 h 1509648"/>
              <a:gd name="connsiteX6" fmla="*/ 1504950 w 3804939"/>
              <a:gd name="connsiteY6" fmla="*/ 757173 h 1509648"/>
              <a:gd name="connsiteX7" fmla="*/ 752475 w 3804939"/>
              <a:gd name="connsiteY7" fmla="*/ 1509648 h 1509648"/>
              <a:gd name="connsiteX8" fmla="*/ 0 w 3804939"/>
              <a:gd name="connsiteY8" fmla="*/ 757173 h 1509648"/>
              <a:gd name="connsiteX0" fmla="*/ 0 w 3778930"/>
              <a:gd name="connsiteY0" fmla="*/ 757173 h 1509648"/>
              <a:gd name="connsiteX1" fmla="*/ 752475 w 3778930"/>
              <a:gd name="connsiteY1" fmla="*/ 4698 h 1509648"/>
              <a:gd name="connsiteX2" fmla="*/ 1504950 w 3778930"/>
              <a:gd name="connsiteY2" fmla="*/ 4698 h 1509648"/>
              <a:gd name="connsiteX3" fmla="*/ 3474130 w 3778930"/>
              <a:gd name="connsiteY3" fmla="*/ 27377 h 1509648"/>
              <a:gd name="connsiteX4" fmla="*/ 3778930 w 3778930"/>
              <a:gd name="connsiteY4" fmla="*/ 346691 h 1509648"/>
              <a:gd name="connsiteX5" fmla="*/ 3420155 w 3778930"/>
              <a:gd name="connsiteY5" fmla="*/ 748101 h 1509648"/>
              <a:gd name="connsiteX6" fmla="*/ 1504950 w 3778930"/>
              <a:gd name="connsiteY6" fmla="*/ 757173 h 1509648"/>
              <a:gd name="connsiteX7" fmla="*/ 752475 w 3778930"/>
              <a:gd name="connsiteY7" fmla="*/ 1509648 h 1509648"/>
              <a:gd name="connsiteX8" fmla="*/ 0 w 377893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2015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57173 h 1509648"/>
              <a:gd name="connsiteX1" fmla="*/ 752475 w 3797980"/>
              <a:gd name="connsiteY1" fmla="*/ 4698 h 1509648"/>
              <a:gd name="connsiteX2" fmla="*/ 1504950 w 3797980"/>
              <a:gd name="connsiteY2" fmla="*/ 4698 h 1509648"/>
              <a:gd name="connsiteX3" fmla="*/ 3474130 w 3797980"/>
              <a:gd name="connsiteY3" fmla="*/ 27377 h 1509648"/>
              <a:gd name="connsiteX4" fmla="*/ 3797980 w 3797980"/>
              <a:gd name="connsiteY4" fmla="*/ 356216 h 1509648"/>
              <a:gd name="connsiteX5" fmla="*/ 3439205 w 3797980"/>
              <a:gd name="connsiteY5" fmla="*/ 748101 h 1509648"/>
              <a:gd name="connsiteX6" fmla="*/ 1504950 w 3797980"/>
              <a:gd name="connsiteY6" fmla="*/ 757173 h 1509648"/>
              <a:gd name="connsiteX7" fmla="*/ 752475 w 3797980"/>
              <a:gd name="connsiteY7" fmla="*/ 1509648 h 1509648"/>
              <a:gd name="connsiteX8" fmla="*/ 0 w 3797980"/>
              <a:gd name="connsiteY8" fmla="*/ 757173 h 1509648"/>
              <a:gd name="connsiteX0" fmla="*/ 0 w 3797980"/>
              <a:gd name="connsiteY0" fmla="*/ 765587 h 1518062"/>
              <a:gd name="connsiteX1" fmla="*/ 752475 w 3797980"/>
              <a:gd name="connsiteY1" fmla="*/ 13112 h 1518062"/>
              <a:gd name="connsiteX2" fmla="*/ 1504950 w 3797980"/>
              <a:gd name="connsiteY2" fmla="*/ 13112 h 1518062"/>
              <a:gd name="connsiteX3" fmla="*/ 3464605 w 3797980"/>
              <a:gd name="connsiteY3" fmla="*/ 7216 h 1518062"/>
              <a:gd name="connsiteX4" fmla="*/ 3797980 w 3797980"/>
              <a:gd name="connsiteY4" fmla="*/ 364630 h 1518062"/>
              <a:gd name="connsiteX5" fmla="*/ 3439205 w 3797980"/>
              <a:gd name="connsiteY5" fmla="*/ 756515 h 1518062"/>
              <a:gd name="connsiteX6" fmla="*/ 1504950 w 3797980"/>
              <a:gd name="connsiteY6" fmla="*/ 765587 h 1518062"/>
              <a:gd name="connsiteX7" fmla="*/ 752475 w 3797980"/>
              <a:gd name="connsiteY7" fmla="*/ 1518062 h 1518062"/>
              <a:gd name="connsiteX8" fmla="*/ 0 w 3797980"/>
              <a:gd name="connsiteY8" fmla="*/ 765587 h 1518062"/>
              <a:gd name="connsiteX0" fmla="*/ 0 w 3797980"/>
              <a:gd name="connsiteY0" fmla="*/ 769666 h 1522141"/>
              <a:gd name="connsiteX1" fmla="*/ 752475 w 3797980"/>
              <a:gd name="connsiteY1" fmla="*/ 17191 h 1522141"/>
              <a:gd name="connsiteX2" fmla="*/ 1504950 w 3797980"/>
              <a:gd name="connsiteY2" fmla="*/ 17191 h 1522141"/>
              <a:gd name="connsiteX3" fmla="*/ 3464605 w 3797980"/>
              <a:gd name="connsiteY3" fmla="*/ 11295 h 1522141"/>
              <a:gd name="connsiteX4" fmla="*/ 3797980 w 3797980"/>
              <a:gd name="connsiteY4" fmla="*/ 368709 h 1522141"/>
              <a:gd name="connsiteX5" fmla="*/ 3439205 w 3797980"/>
              <a:gd name="connsiteY5" fmla="*/ 760594 h 1522141"/>
              <a:gd name="connsiteX6" fmla="*/ 1504950 w 3797980"/>
              <a:gd name="connsiteY6" fmla="*/ 769666 h 1522141"/>
              <a:gd name="connsiteX7" fmla="*/ 752475 w 3797980"/>
              <a:gd name="connsiteY7" fmla="*/ 1522141 h 1522141"/>
              <a:gd name="connsiteX8" fmla="*/ 0 w 3797980"/>
              <a:gd name="connsiteY8" fmla="*/ 769666 h 1522141"/>
              <a:gd name="connsiteX0" fmla="*/ 0 w 3797980"/>
              <a:gd name="connsiteY0" fmla="*/ 767338 h 1519813"/>
              <a:gd name="connsiteX1" fmla="*/ 752475 w 3797980"/>
              <a:gd name="connsiteY1" fmla="*/ 14863 h 1519813"/>
              <a:gd name="connsiteX2" fmla="*/ 1504950 w 3797980"/>
              <a:gd name="connsiteY2" fmla="*/ 14863 h 1519813"/>
              <a:gd name="connsiteX3" fmla="*/ 3464605 w 3797980"/>
              <a:gd name="connsiteY3" fmla="*/ 8967 h 1519813"/>
              <a:gd name="connsiteX4" fmla="*/ 3797980 w 3797980"/>
              <a:gd name="connsiteY4" fmla="*/ 366381 h 1519813"/>
              <a:gd name="connsiteX5" fmla="*/ 3439205 w 3797980"/>
              <a:gd name="connsiteY5" fmla="*/ 758266 h 1519813"/>
              <a:gd name="connsiteX6" fmla="*/ 1504950 w 3797980"/>
              <a:gd name="connsiteY6" fmla="*/ 767338 h 1519813"/>
              <a:gd name="connsiteX7" fmla="*/ 752475 w 3797980"/>
              <a:gd name="connsiteY7" fmla="*/ 1519813 h 1519813"/>
              <a:gd name="connsiteX8" fmla="*/ 0 w 3797980"/>
              <a:gd name="connsiteY8" fmla="*/ 767338 h 1519813"/>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 name="connsiteX0" fmla="*/ 0 w 3797980"/>
              <a:gd name="connsiteY0" fmla="*/ 763113 h 1515588"/>
              <a:gd name="connsiteX1" fmla="*/ 752475 w 3797980"/>
              <a:gd name="connsiteY1" fmla="*/ 10638 h 1515588"/>
              <a:gd name="connsiteX2" fmla="*/ 1504950 w 3797980"/>
              <a:gd name="connsiteY2" fmla="*/ 10638 h 1515588"/>
              <a:gd name="connsiteX3" fmla="*/ 3464605 w 3797980"/>
              <a:gd name="connsiteY3" fmla="*/ 4742 h 1515588"/>
              <a:gd name="connsiteX4" fmla="*/ 3797980 w 3797980"/>
              <a:gd name="connsiteY4" fmla="*/ 362156 h 1515588"/>
              <a:gd name="connsiteX5" fmla="*/ 3439205 w 3797980"/>
              <a:gd name="connsiteY5" fmla="*/ 754041 h 1515588"/>
              <a:gd name="connsiteX6" fmla="*/ 1504950 w 3797980"/>
              <a:gd name="connsiteY6" fmla="*/ 763113 h 1515588"/>
              <a:gd name="connsiteX7" fmla="*/ 752475 w 3797980"/>
              <a:gd name="connsiteY7" fmla="*/ 1515588 h 1515588"/>
              <a:gd name="connsiteX8" fmla="*/ 0 w 3797980"/>
              <a:gd name="connsiteY8" fmla="*/ 763113 h 151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7980" h="1515588">
                <a:moveTo>
                  <a:pt x="0" y="763113"/>
                </a:moveTo>
                <a:cubicBezTo>
                  <a:pt x="0" y="347533"/>
                  <a:pt x="336895" y="10638"/>
                  <a:pt x="752475" y="10638"/>
                </a:cubicBezTo>
                <a:lnTo>
                  <a:pt x="1504950" y="10638"/>
                </a:lnTo>
                <a:cubicBezTo>
                  <a:pt x="2221782" y="4590"/>
                  <a:pt x="2781866" y="-6295"/>
                  <a:pt x="3464605" y="4742"/>
                </a:cubicBezTo>
                <a:cubicBezTo>
                  <a:pt x="3562538" y="110575"/>
                  <a:pt x="3656315" y="204918"/>
                  <a:pt x="3797980" y="362156"/>
                </a:cubicBezTo>
                <a:cubicBezTo>
                  <a:pt x="3602188" y="565205"/>
                  <a:pt x="3562539" y="613812"/>
                  <a:pt x="3439205" y="754041"/>
                </a:cubicBezTo>
                <a:lnTo>
                  <a:pt x="1504950" y="763113"/>
                </a:lnTo>
                <a:cubicBezTo>
                  <a:pt x="1504950" y="1178693"/>
                  <a:pt x="1168055" y="1515588"/>
                  <a:pt x="752475" y="1515588"/>
                </a:cubicBezTo>
                <a:cubicBezTo>
                  <a:pt x="336895" y="1515588"/>
                  <a:pt x="0" y="1178693"/>
                  <a:pt x="0" y="763113"/>
                </a:cubicBez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p:nvPr/>
        </p:nvSpPr>
        <p:spPr>
          <a:xfrm rot="2700000" flipV="1">
            <a:off x="904875" y="3714750"/>
            <a:ext cx="787400" cy="788988"/>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96" name="TextBox 31"/>
          <p:cNvSpPr txBox="1">
            <a:spLocks noChangeArrowheads="1"/>
          </p:cNvSpPr>
          <p:nvPr/>
        </p:nvSpPr>
        <p:spPr bwMode="auto">
          <a:xfrm>
            <a:off x="1003300" y="3960813"/>
            <a:ext cx="5762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4597" name="TextBox 32"/>
          <p:cNvSpPr txBox="1">
            <a:spLocks noChangeArrowheads="1"/>
          </p:cNvSpPr>
          <p:nvPr/>
        </p:nvSpPr>
        <p:spPr bwMode="auto">
          <a:xfrm>
            <a:off x="1901825" y="3201988"/>
            <a:ext cx="5762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4598" name="TextBox 33"/>
          <p:cNvSpPr txBox="1">
            <a:spLocks noChangeArrowheads="1"/>
          </p:cNvSpPr>
          <p:nvPr/>
        </p:nvSpPr>
        <p:spPr bwMode="auto">
          <a:xfrm>
            <a:off x="2800350" y="2519363"/>
            <a:ext cx="5762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4599" name="TextBox 34"/>
          <p:cNvSpPr txBox="1">
            <a:spLocks noChangeArrowheads="1"/>
          </p:cNvSpPr>
          <p:nvPr/>
        </p:nvSpPr>
        <p:spPr bwMode="auto">
          <a:xfrm>
            <a:off x="3717925" y="1816100"/>
            <a:ext cx="5762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4600" name="矩形 6"/>
          <p:cNvSpPr>
            <a:spLocks noChangeArrowheads="1"/>
          </p:cNvSpPr>
          <p:nvPr/>
        </p:nvSpPr>
        <p:spPr bwMode="auto">
          <a:xfrm>
            <a:off x="6091238" y="1322388"/>
            <a:ext cx="23701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24601" name="矩形 7"/>
          <p:cNvSpPr>
            <a:spLocks noChangeArrowheads="1"/>
          </p:cNvSpPr>
          <p:nvPr/>
        </p:nvSpPr>
        <p:spPr bwMode="auto">
          <a:xfrm>
            <a:off x="6084888" y="1062038"/>
            <a:ext cx="194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24602" name="矩形 12"/>
          <p:cNvSpPr>
            <a:spLocks noChangeArrowheads="1"/>
          </p:cNvSpPr>
          <p:nvPr/>
        </p:nvSpPr>
        <p:spPr bwMode="auto">
          <a:xfrm>
            <a:off x="6084888" y="2338388"/>
            <a:ext cx="2355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24603" name="矩形 13"/>
          <p:cNvSpPr>
            <a:spLocks noChangeArrowheads="1"/>
          </p:cNvSpPr>
          <p:nvPr/>
        </p:nvSpPr>
        <p:spPr bwMode="auto">
          <a:xfrm>
            <a:off x="6091238" y="3201988"/>
            <a:ext cx="23701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24604" name="TextBox 35"/>
          <p:cNvSpPr txBox="1">
            <a:spLocks noChangeArrowheads="1"/>
          </p:cNvSpPr>
          <p:nvPr/>
        </p:nvSpPr>
        <p:spPr bwMode="auto">
          <a:xfrm>
            <a:off x="1763713" y="4135438"/>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EAE7D4"/>
                </a:solidFill>
                <a:latin typeface="Century Gothic" pitchFamily="34" charset="0"/>
              </a:rPr>
              <a:t>YOUR TEXT</a:t>
            </a:r>
            <a:endParaRPr lang="zh-CN" altLang="en-US" sz="1400" b="1">
              <a:solidFill>
                <a:srgbClr val="EAE7D4"/>
              </a:solidFill>
              <a:latin typeface="Century Gothic" pitchFamily="34" charset="0"/>
            </a:endParaRPr>
          </a:p>
        </p:txBody>
      </p:sp>
      <p:sp>
        <p:nvSpPr>
          <p:cNvPr id="24605" name="TextBox 36"/>
          <p:cNvSpPr txBox="1">
            <a:spLocks noChangeArrowheads="1"/>
          </p:cNvSpPr>
          <p:nvPr/>
        </p:nvSpPr>
        <p:spPr bwMode="auto">
          <a:xfrm>
            <a:off x="2614613" y="3455988"/>
            <a:ext cx="1081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EAE7D4"/>
                </a:solidFill>
                <a:latin typeface="Century Gothic" pitchFamily="34" charset="0"/>
              </a:rPr>
              <a:t>YOUR TEXT</a:t>
            </a:r>
            <a:endParaRPr lang="zh-CN" altLang="en-US" sz="1400" b="1">
              <a:solidFill>
                <a:srgbClr val="EAE7D4"/>
              </a:solidFill>
              <a:latin typeface="Century Gothic" pitchFamily="34" charset="0"/>
            </a:endParaRPr>
          </a:p>
        </p:txBody>
      </p:sp>
      <p:sp>
        <p:nvSpPr>
          <p:cNvPr id="24606" name="TextBox 37"/>
          <p:cNvSpPr txBox="1">
            <a:spLocks noChangeArrowheads="1"/>
          </p:cNvSpPr>
          <p:nvPr/>
        </p:nvSpPr>
        <p:spPr bwMode="auto">
          <a:xfrm>
            <a:off x="3495675" y="2751138"/>
            <a:ext cx="1081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EAE7D4"/>
                </a:solidFill>
                <a:latin typeface="Century Gothic" pitchFamily="34" charset="0"/>
              </a:rPr>
              <a:t>YOUR TEXT</a:t>
            </a:r>
            <a:endParaRPr lang="zh-CN" altLang="en-US" sz="1400" b="1">
              <a:solidFill>
                <a:srgbClr val="EAE7D4"/>
              </a:solidFill>
              <a:latin typeface="Century Gothic" pitchFamily="34" charset="0"/>
            </a:endParaRPr>
          </a:p>
        </p:txBody>
      </p:sp>
      <p:sp>
        <p:nvSpPr>
          <p:cNvPr id="24607" name="TextBox 38"/>
          <p:cNvSpPr txBox="1">
            <a:spLocks noChangeArrowheads="1"/>
          </p:cNvSpPr>
          <p:nvPr/>
        </p:nvSpPr>
        <p:spPr bwMode="auto">
          <a:xfrm>
            <a:off x="4500563" y="2030413"/>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EAE7D4"/>
                </a:solidFill>
                <a:latin typeface="Century Gothic" pitchFamily="34" charset="0"/>
              </a:rPr>
              <a:t>YOUR TEXT</a:t>
            </a:r>
            <a:endParaRPr lang="zh-CN" altLang="en-US" sz="1400" b="1">
              <a:solidFill>
                <a:srgbClr val="EAE7D4"/>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606"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5607"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椭圆 7"/>
          <p:cNvSpPr/>
          <p:nvPr/>
        </p:nvSpPr>
        <p:spPr>
          <a:xfrm rot="2232119" flipH="1">
            <a:off x="4149725" y="2162175"/>
            <a:ext cx="3916363" cy="1608138"/>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9" name="椭圆 8"/>
          <p:cNvSpPr/>
          <p:nvPr/>
        </p:nvSpPr>
        <p:spPr>
          <a:xfrm rot="19335135">
            <a:off x="4173538" y="2162175"/>
            <a:ext cx="3916362" cy="1608138"/>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5" name="Oval 10"/>
          <p:cNvSpPr>
            <a:spLocks noChangeArrowheads="1"/>
          </p:cNvSpPr>
          <p:nvPr/>
        </p:nvSpPr>
        <p:spPr bwMode="auto">
          <a:xfrm>
            <a:off x="5708650" y="1608138"/>
            <a:ext cx="736600" cy="736600"/>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0" name="Oval 16"/>
          <p:cNvSpPr>
            <a:spLocks noChangeArrowheads="1"/>
          </p:cNvSpPr>
          <p:nvPr/>
        </p:nvSpPr>
        <p:spPr bwMode="auto">
          <a:xfrm>
            <a:off x="4044950" y="1300163"/>
            <a:ext cx="742950" cy="741362"/>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Oval 16"/>
          <p:cNvSpPr>
            <a:spLocks noChangeArrowheads="1"/>
          </p:cNvSpPr>
          <p:nvPr/>
        </p:nvSpPr>
        <p:spPr bwMode="auto">
          <a:xfrm>
            <a:off x="7381875" y="1300163"/>
            <a:ext cx="741363" cy="741362"/>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Oval 5"/>
          <p:cNvSpPr>
            <a:spLocks noChangeArrowheads="1"/>
          </p:cNvSpPr>
          <p:nvPr/>
        </p:nvSpPr>
        <p:spPr bwMode="auto">
          <a:xfrm>
            <a:off x="4506913" y="2530475"/>
            <a:ext cx="722312" cy="723900"/>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Oval 16"/>
          <p:cNvSpPr>
            <a:spLocks noChangeArrowheads="1"/>
          </p:cNvSpPr>
          <p:nvPr/>
        </p:nvSpPr>
        <p:spPr bwMode="auto">
          <a:xfrm>
            <a:off x="4079875" y="3684588"/>
            <a:ext cx="742950" cy="74295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Oval 16"/>
          <p:cNvSpPr>
            <a:spLocks noChangeArrowheads="1"/>
          </p:cNvSpPr>
          <p:nvPr/>
        </p:nvSpPr>
        <p:spPr bwMode="auto">
          <a:xfrm>
            <a:off x="7346950" y="3651250"/>
            <a:ext cx="741363" cy="74295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Oval 10"/>
          <p:cNvSpPr>
            <a:spLocks noChangeArrowheads="1"/>
          </p:cNvSpPr>
          <p:nvPr/>
        </p:nvSpPr>
        <p:spPr bwMode="auto">
          <a:xfrm>
            <a:off x="5753100" y="3514725"/>
            <a:ext cx="736600" cy="738188"/>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7" name="Oval 5"/>
          <p:cNvSpPr>
            <a:spLocks noChangeArrowheads="1"/>
          </p:cNvSpPr>
          <p:nvPr/>
        </p:nvSpPr>
        <p:spPr bwMode="auto">
          <a:xfrm>
            <a:off x="6896100" y="2527300"/>
            <a:ext cx="722313" cy="723900"/>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618" name="TextBox 17"/>
          <p:cNvSpPr txBox="1">
            <a:spLocks noChangeArrowheads="1"/>
          </p:cNvSpPr>
          <p:nvPr/>
        </p:nvSpPr>
        <p:spPr bwMode="auto">
          <a:xfrm>
            <a:off x="5789613" y="1812925"/>
            <a:ext cx="603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19" name="TextBox 18"/>
          <p:cNvSpPr txBox="1">
            <a:spLocks noChangeArrowheads="1"/>
          </p:cNvSpPr>
          <p:nvPr/>
        </p:nvSpPr>
        <p:spPr bwMode="auto">
          <a:xfrm>
            <a:off x="4114800" y="1501775"/>
            <a:ext cx="604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20" name="TextBox 20"/>
          <p:cNvSpPr txBox="1">
            <a:spLocks noChangeArrowheads="1"/>
          </p:cNvSpPr>
          <p:nvPr/>
        </p:nvSpPr>
        <p:spPr bwMode="auto">
          <a:xfrm>
            <a:off x="7429500" y="3863975"/>
            <a:ext cx="604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21" name="TextBox 21"/>
          <p:cNvSpPr txBox="1">
            <a:spLocks noChangeArrowheads="1"/>
          </p:cNvSpPr>
          <p:nvPr/>
        </p:nvSpPr>
        <p:spPr bwMode="auto">
          <a:xfrm>
            <a:off x="5818188" y="3714750"/>
            <a:ext cx="604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22" name="TextBox 22"/>
          <p:cNvSpPr txBox="1">
            <a:spLocks noChangeArrowheads="1"/>
          </p:cNvSpPr>
          <p:nvPr/>
        </p:nvSpPr>
        <p:spPr bwMode="auto">
          <a:xfrm>
            <a:off x="4565650" y="2719388"/>
            <a:ext cx="604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23" name="TextBox 23"/>
          <p:cNvSpPr txBox="1">
            <a:spLocks noChangeArrowheads="1"/>
          </p:cNvSpPr>
          <p:nvPr/>
        </p:nvSpPr>
        <p:spPr bwMode="auto">
          <a:xfrm>
            <a:off x="6954838" y="2713038"/>
            <a:ext cx="604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24" name="TextBox 25"/>
          <p:cNvSpPr txBox="1">
            <a:spLocks noChangeArrowheads="1"/>
          </p:cNvSpPr>
          <p:nvPr/>
        </p:nvSpPr>
        <p:spPr bwMode="auto">
          <a:xfrm>
            <a:off x="7450138" y="1503363"/>
            <a:ext cx="604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25" name="TextBox 26"/>
          <p:cNvSpPr txBox="1">
            <a:spLocks noChangeArrowheads="1"/>
          </p:cNvSpPr>
          <p:nvPr/>
        </p:nvSpPr>
        <p:spPr bwMode="auto">
          <a:xfrm>
            <a:off x="4149725" y="3883025"/>
            <a:ext cx="604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5626" name="TextBox 15"/>
          <p:cNvSpPr txBox="1">
            <a:spLocks noChangeArrowheads="1"/>
          </p:cNvSpPr>
          <p:nvPr/>
        </p:nvSpPr>
        <p:spPr bwMode="auto">
          <a:xfrm>
            <a:off x="5400675" y="2724150"/>
            <a:ext cx="1409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KEYWORDS</a:t>
            </a:r>
            <a:endParaRPr lang="zh-CN" altLang="en-US" b="1" i="1">
              <a:solidFill>
                <a:srgbClr val="181715"/>
              </a:solidFill>
              <a:latin typeface="Century Gothic" pitchFamily="34" charset="0"/>
            </a:endParaRPr>
          </a:p>
        </p:txBody>
      </p:sp>
      <p:sp>
        <p:nvSpPr>
          <p:cNvPr id="25627" name="矩形 6"/>
          <p:cNvSpPr>
            <a:spLocks noChangeArrowheads="1"/>
          </p:cNvSpPr>
          <p:nvPr/>
        </p:nvSpPr>
        <p:spPr bwMode="auto">
          <a:xfrm>
            <a:off x="690563" y="1536700"/>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25628" name="矩形 7"/>
          <p:cNvSpPr>
            <a:spLocks noChangeArrowheads="1"/>
          </p:cNvSpPr>
          <p:nvPr/>
        </p:nvSpPr>
        <p:spPr bwMode="auto">
          <a:xfrm>
            <a:off x="684213" y="1276350"/>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2" name="矩形 6"/>
          <p:cNvSpPr>
            <a:spLocks noChangeArrowheads="1"/>
          </p:cNvSpPr>
          <p:nvPr/>
        </p:nvSpPr>
        <p:spPr bwMode="auto">
          <a:xfrm>
            <a:off x="900113" y="2573338"/>
            <a:ext cx="2586037"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630"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6631"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Line 3"/>
          <p:cNvSpPr>
            <a:spLocks noChangeShapeType="1"/>
          </p:cNvSpPr>
          <p:nvPr/>
        </p:nvSpPr>
        <p:spPr bwMode="auto">
          <a:xfrm>
            <a:off x="5546725" y="1690688"/>
            <a:ext cx="0" cy="1890712"/>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9" name="Line 4"/>
          <p:cNvSpPr>
            <a:spLocks noChangeShapeType="1"/>
          </p:cNvSpPr>
          <p:nvPr/>
        </p:nvSpPr>
        <p:spPr bwMode="auto">
          <a:xfrm>
            <a:off x="6365875" y="1690688"/>
            <a:ext cx="0" cy="1890712"/>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10" name="Line 5"/>
          <p:cNvSpPr>
            <a:spLocks noChangeShapeType="1"/>
          </p:cNvSpPr>
          <p:nvPr/>
        </p:nvSpPr>
        <p:spPr bwMode="auto">
          <a:xfrm>
            <a:off x="7186613" y="1690688"/>
            <a:ext cx="0" cy="1890712"/>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14" name="Line 6"/>
          <p:cNvSpPr>
            <a:spLocks noChangeShapeType="1"/>
          </p:cNvSpPr>
          <p:nvPr/>
        </p:nvSpPr>
        <p:spPr bwMode="auto">
          <a:xfrm>
            <a:off x="4721225" y="1690688"/>
            <a:ext cx="0" cy="1890712"/>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15" name="Line 7"/>
          <p:cNvSpPr>
            <a:spLocks noChangeShapeType="1"/>
          </p:cNvSpPr>
          <p:nvPr/>
        </p:nvSpPr>
        <p:spPr bwMode="auto">
          <a:xfrm>
            <a:off x="3646488" y="2347913"/>
            <a:ext cx="3533775" cy="0"/>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17" name="AutoShape 9"/>
          <p:cNvSpPr>
            <a:spLocks noChangeArrowheads="1"/>
          </p:cNvSpPr>
          <p:nvPr/>
        </p:nvSpPr>
        <p:spPr bwMode="auto">
          <a:xfrm>
            <a:off x="1811338" y="2211388"/>
            <a:ext cx="1890712" cy="274637"/>
          </a:xfrm>
          <a:prstGeom prst="homePlate">
            <a:avLst>
              <a:gd name="adj" fmla="val 48898"/>
            </a:avLst>
          </a:prstGeom>
          <a:solidFill>
            <a:srgbClr val="DCC1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Rectangle 11"/>
          <p:cNvSpPr>
            <a:spLocks noChangeArrowheads="1"/>
          </p:cNvSpPr>
          <p:nvPr/>
        </p:nvSpPr>
        <p:spPr bwMode="auto">
          <a:xfrm>
            <a:off x="1509713" y="2211388"/>
            <a:ext cx="247650" cy="269875"/>
          </a:xfrm>
          <a:prstGeom prst="rect">
            <a:avLst/>
          </a:prstGeom>
          <a:solidFill>
            <a:srgbClr val="DCC1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1</a:t>
            </a:r>
            <a:endParaRPr lang="zh-CN" altLang="en-US" sz="1600" dirty="0">
              <a:solidFill>
                <a:srgbClr val="EAE7D4"/>
              </a:solidFill>
              <a:latin typeface="Broadway" pitchFamily="82" charset="0"/>
            </a:endParaRPr>
          </a:p>
        </p:txBody>
      </p:sp>
      <p:sp>
        <p:nvSpPr>
          <p:cNvPr id="19" name="AutoShape 12"/>
          <p:cNvSpPr>
            <a:spLocks noChangeArrowheads="1"/>
          </p:cNvSpPr>
          <p:nvPr/>
        </p:nvSpPr>
        <p:spPr bwMode="auto">
          <a:xfrm rot="5400000">
            <a:off x="4316413" y="1128713"/>
            <a:ext cx="811212" cy="671512"/>
          </a:xfrm>
          <a:prstGeom prst="homePlate">
            <a:avLst>
              <a:gd name="adj" fmla="val 44380"/>
            </a:avLst>
          </a:prstGeom>
          <a:solidFill>
            <a:srgbClr val="DCC1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0" name="AutoShape 13"/>
          <p:cNvSpPr>
            <a:spLocks noChangeArrowheads="1"/>
          </p:cNvSpPr>
          <p:nvPr/>
        </p:nvSpPr>
        <p:spPr bwMode="auto">
          <a:xfrm rot="5400000">
            <a:off x="5138738" y="1128713"/>
            <a:ext cx="811212" cy="671512"/>
          </a:xfrm>
          <a:prstGeom prst="homePlate">
            <a:avLst>
              <a:gd name="adj" fmla="val 44380"/>
            </a:avLst>
          </a:prstGeom>
          <a:solidFill>
            <a:srgbClr val="4FA33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1" name="AutoShape 14"/>
          <p:cNvSpPr>
            <a:spLocks noChangeArrowheads="1"/>
          </p:cNvSpPr>
          <p:nvPr/>
        </p:nvSpPr>
        <p:spPr bwMode="auto">
          <a:xfrm rot="5400000">
            <a:off x="5961063" y="1128713"/>
            <a:ext cx="811212" cy="671512"/>
          </a:xfrm>
          <a:prstGeom prst="homePlate">
            <a:avLst>
              <a:gd name="adj" fmla="val 44380"/>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 name="AutoShape 15"/>
          <p:cNvSpPr>
            <a:spLocks noChangeArrowheads="1"/>
          </p:cNvSpPr>
          <p:nvPr/>
        </p:nvSpPr>
        <p:spPr bwMode="auto">
          <a:xfrm rot="5400000">
            <a:off x="6783388" y="1128713"/>
            <a:ext cx="811212" cy="671512"/>
          </a:xfrm>
          <a:prstGeom prst="homePlate">
            <a:avLst>
              <a:gd name="adj" fmla="val 44380"/>
            </a:avLst>
          </a:prstGeom>
          <a:solidFill>
            <a:srgbClr val="8F469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3" name="Oval 17"/>
          <p:cNvSpPr>
            <a:spLocks noChangeArrowheads="1"/>
          </p:cNvSpPr>
          <p:nvPr/>
        </p:nvSpPr>
        <p:spPr bwMode="auto">
          <a:xfrm>
            <a:off x="5440363" y="2251075"/>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Oval 18"/>
          <p:cNvSpPr>
            <a:spLocks noChangeArrowheads="1"/>
          </p:cNvSpPr>
          <p:nvPr/>
        </p:nvSpPr>
        <p:spPr bwMode="auto">
          <a:xfrm>
            <a:off x="6269038" y="2251075"/>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5" name="Line 20"/>
          <p:cNvSpPr>
            <a:spLocks noChangeShapeType="1"/>
          </p:cNvSpPr>
          <p:nvPr/>
        </p:nvSpPr>
        <p:spPr bwMode="auto">
          <a:xfrm>
            <a:off x="3646488" y="2759075"/>
            <a:ext cx="3533775" cy="0"/>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26" name="Oval 23"/>
          <p:cNvSpPr>
            <a:spLocks noChangeArrowheads="1"/>
          </p:cNvSpPr>
          <p:nvPr/>
        </p:nvSpPr>
        <p:spPr bwMode="auto">
          <a:xfrm>
            <a:off x="4624388" y="2662238"/>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7" name="Oval 24"/>
          <p:cNvSpPr>
            <a:spLocks noChangeArrowheads="1"/>
          </p:cNvSpPr>
          <p:nvPr/>
        </p:nvSpPr>
        <p:spPr bwMode="auto">
          <a:xfrm>
            <a:off x="5440363" y="2662238"/>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8" name="Oval 26"/>
          <p:cNvSpPr>
            <a:spLocks noChangeArrowheads="1"/>
          </p:cNvSpPr>
          <p:nvPr/>
        </p:nvSpPr>
        <p:spPr bwMode="auto">
          <a:xfrm>
            <a:off x="7089775" y="2662238"/>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9" name="Line 27"/>
          <p:cNvSpPr>
            <a:spLocks noChangeShapeType="1"/>
          </p:cNvSpPr>
          <p:nvPr/>
        </p:nvSpPr>
        <p:spPr bwMode="auto">
          <a:xfrm>
            <a:off x="3646488" y="3168650"/>
            <a:ext cx="3533775" cy="0"/>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30" name="Oval 30"/>
          <p:cNvSpPr>
            <a:spLocks noChangeArrowheads="1"/>
          </p:cNvSpPr>
          <p:nvPr/>
        </p:nvSpPr>
        <p:spPr bwMode="auto">
          <a:xfrm>
            <a:off x="4624388" y="3073400"/>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1" name="Oval 32"/>
          <p:cNvSpPr>
            <a:spLocks noChangeArrowheads="1"/>
          </p:cNvSpPr>
          <p:nvPr/>
        </p:nvSpPr>
        <p:spPr bwMode="auto">
          <a:xfrm>
            <a:off x="6269038" y="3073400"/>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 name="Line 34"/>
          <p:cNvSpPr>
            <a:spLocks noChangeShapeType="1"/>
          </p:cNvSpPr>
          <p:nvPr/>
        </p:nvSpPr>
        <p:spPr bwMode="auto">
          <a:xfrm>
            <a:off x="3646488" y="3579813"/>
            <a:ext cx="3533775" cy="0"/>
          </a:xfrm>
          <a:prstGeom prst="lin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p>
        </p:txBody>
      </p:sp>
      <p:sp>
        <p:nvSpPr>
          <p:cNvPr id="33" name="Oval 38"/>
          <p:cNvSpPr>
            <a:spLocks noChangeArrowheads="1"/>
          </p:cNvSpPr>
          <p:nvPr/>
        </p:nvSpPr>
        <p:spPr bwMode="auto">
          <a:xfrm>
            <a:off x="5440363" y="3482975"/>
            <a:ext cx="206375" cy="206375"/>
          </a:xfrm>
          <a:prstGeom prst="ellipse">
            <a:avLst/>
          </a:prstGeom>
          <a:solidFill>
            <a:srgbClr val="18171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5" name="Oval 16"/>
          <p:cNvSpPr>
            <a:spLocks noChangeArrowheads="1"/>
          </p:cNvSpPr>
          <p:nvPr/>
        </p:nvSpPr>
        <p:spPr bwMode="auto">
          <a:xfrm>
            <a:off x="4624388" y="2251075"/>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8" name="Oval 25"/>
          <p:cNvSpPr>
            <a:spLocks noChangeArrowheads="1"/>
          </p:cNvSpPr>
          <p:nvPr/>
        </p:nvSpPr>
        <p:spPr bwMode="auto">
          <a:xfrm>
            <a:off x="6269038" y="2662238"/>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1" name="Oval 19"/>
          <p:cNvSpPr>
            <a:spLocks noChangeArrowheads="1"/>
          </p:cNvSpPr>
          <p:nvPr/>
        </p:nvSpPr>
        <p:spPr bwMode="auto">
          <a:xfrm>
            <a:off x="7089775" y="2251075"/>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4" name="Oval 39"/>
          <p:cNvSpPr>
            <a:spLocks noChangeArrowheads="1"/>
          </p:cNvSpPr>
          <p:nvPr/>
        </p:nvSpPr>
        <p:spPr bwMode="auto">
          <a:xfrm>
            <a:off x="6269038" y="3482975"/>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7" name="Oval 33"/>
          <p:cNvSpPr>
            <a:spLocks noChangeArrowheads="1"/>
          </p:cNvSpPr>
          <p:nvPr/>
        </p:nvSpPr>
        <p:spPr bwMode="auto">
          <a:xfrm>
            <a:off x="7089775" y="3073400"/>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Oval 40"/>
          <p:cNvSpPr>
            <a:spLocks noChangeArrowheads="1"/>
          </p:cNvSpPr>
          <p:nvPr/>
        </p:nvSpPr>
        <p:spPr bwMode="auto">
          <a:xfrm>
            <a:off x="7089775" y="3482975"/>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3" name="Oval 37"/>
          <p:cNvSpPr>
            <a:spLocks noChangeArrowheads="1"/>
          </p:cNvSpPr>
          <p:nvPr/>
        </p:nvSpPr>
        <p:spPr bwMode="auto">
          <a:xfrm>
            <a:off x="4624388" y="3482975"/>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6" name="Oval 31"/>
          <p:cNvSpPr>
            <a:spLocks noChangeArrowheads="1"/>
          </p:cNvSpPr>
          <p:nvPr/>
        </p:nvSpPr>
        <p:spPr bwMode="auto">
          <a:xfrm>
            <a:off x="5440363" y="3073400"/>
            <a:ext cx="206375" cy="206375"/>
          </a:xfrm>
          <a:prstGeom prst="ellipse">
            <a:avLst/>
          </a:prstGeom>
          <a:solidFill>
            <a:srgbClr val="DC3D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8" name="未知"/>
          <p:cNvSpPr>
            <a:spLocks/>
          </p:cNvSpPr>
          <p:nvPr/>
        </p:nvSpPr>
        <p:spPr bwMode="auto">
          <a:xfrm>
            <a:off x="5448300" y="3467100"/>
            <a:ext cx="192088" cy="92075"/>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60" name="AutoShape 22"/>
          <p:cNvSpPr>
            <a:spLocks noChangeArrowheads="1"/>
          </p:cNvSpPr>
          <p:nvPr/>
        </p:nvSpPr>
        <p:spPr bwMode="auto">
          <a:xfrm>
            <a:off x="1811338" y="2622550"/>
            <a:ext cx="1890712" cy="273050"/>
          </a:xfrm>
          <a:prstGeom prst="homePlate">
            <a:avLst>
              <a:gd name="adj" fmla="val 48898"/>
            </a:avLst>
          </a:prstGeom>
          <a:solidFill>
            <a:srgbClr val="4FA33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1" name="Rectangle 52"/>
          <p:cNvSpPr>
            <a:spLocks noChangeArrowheads="1"/>
          </p:cNvSpPr>
          <p:nvPr/>
        </p:nvSpPr>
        <p:spPr bwMode="auto">
          <a:xfrm>
            <a:off x="1509713" y="2622550"/>
            <a:ext cx="247650" cy="271463"/>
          </a:xfrm>
          <a:prstGeom prst="rect">
            <a:avLst/>
          </a:prstGeom>
          <a:solidFill>
            <a:srgbClr val="4FA33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2</a:t>
            </a:r>
            <a:endParaRPr lang="zh-CN" altLang="en-US" sz="1600" dirty="0">
              <a:solidFill>
                <a:srgbClr val="EAE7D4"/>
              </a:solidFill>
              <a:latin typeface="Broadway" pitchFamily="82" charset="0"/>
            </a:endParaRPr>
          </a:p>
        </p:txBody>
      </p:sp>
      <p:sp>
        <p:nvSpPr>
          <p:cNvPr id="63" name="AutoShape 29"/>
          <p:cNvSpPr>
            <a:spLocks noChangeArrowheads="1"/>
          </p:cNvSpPr>
          <p:nvPr/>
        </p:nvSpPr>
        <p:spPr bwMode="auto">
          <a:xfrm>
            <a:off x="1811338" y="3032125"/>
            <a:ext cx="1890712" cy="274638"/>
          </a:xfrm>
          <a:prstGeom prst="homePlate">
            <a:avLst>
              <a:gd name="adj" fmla="val 48898"/>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4" name="Rectangle 53"/>
          <p:cNvSpPr>
            <a:spLocks noChangeArrowheads="1"/>
          </p:cNvSpPr>
          <p:nvPr/>
        </p:nvSpPr>
        <p:spPr bwMode="auto">
          <a:xfrm>
            <a:off x="1509713" y="3035300"/>
            <a:ext cx="247650" cy="269875"/>
          </a:xfrm>
          <a:prstGeom prst="rect">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3</a:t>
            </a:r>
            <a:endParaRPr lang="zh-CN" altLang="en-US" sz="1600" dirty="0">
              <a:solidFill>
                <a:srgbClr val="EAE7D4"/>
              </a:solidFill>
              <a:latin typeface="Broadway" pitchFamily="82" charset="0"/>
            </a:endParaRPr>
          </a:p>
        </p:txBody>
      </p:sp>
      <p:sp>
        <p:nvSpPr>
          <p:cNvPr id="66" name="AutoShape 36"/>
          <p:cNvSpPr>
            <a:spLocks noChangeArrowheads="1"/>
          </p:cNvSpPr>
          <p:nvPr/>
        </p:nvSpPr>
        <p:spPr bwMode="auto">
          <a:xfrm>
            <a:off x="1811338" y="3443288"/>
            <a:ext cx="1890712" cy="274637"/>
          </a:xfrm>
          <a:prstGeom prst="homePlate">
            <a:avLst>
              <a:gd name="adj" fmla="val 48898"/>
            </a:avLst>
          </a:prstGeom>
          <a:solidFill>
            <a:srgbClr val="8F469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7" name="Rectangle 54"/>
          <p:cNvSpPr>
            <a:spLocks noChangeArrowheads="1"/>
          </p:cNvSpPr>
          <p:nvPr/>
        </p:nvSpPr>
        <p:spPr bwMode="auto">
          <a:xfrm>
            <a:off x="1509713" y="3444875"/>
            <a:ext cx="247650" cy="269875"/>
          </a:xfrm>
          <a:prstGeom prst="rect">
            <a:avLst/>
          </a:prstGeom>
          <a:solidFill>
            <a:srgbClr val="8F469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rgbClr val="EAE7D4"/>
                </a:solidFill>
                <a:latin typeface="Broadway" pitchFamily="82" charset="0"/>
              </a:rPr>
              <a:t>4</a:t>
            </a:r>
            <a:endParaRPr lang="zh-CN" altLang="en-US" sz="1600" dirty="0">
              <a:solidFill>
                <a:srgbClr val="EAE7D4"/>
              </a:solidFill>
              <a:latin typeface="Broadway" pitchFamily="82" charset="0"/>
            </a:endParaRPr>
          </a:p>
        </p:txBody>
      </p:sp>
      <p:sp>
        <p:nvSpPr>
          <p:cNvPr id="26669" name="TextBox 1"/>
          <p:cNvSpPr txBox="1">
            <a:spLocks noChangeArrowheads="1"/>
          </p:cNvSpPr>
          <p:nvPr/>
        </p:nvSpPr>
        <p:spPr bwMode="auto">
          <a:xfrm>
            <a:off x="4400550" y="1193800"/>
            <a:ext cx="650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26670" name="TextBox 45"/>
          <p:cNvSpPr txBox="1">
            <a:spLocks noChangeArrowheads="1"/>
          </p:cNvSpPr>
          <p:nvPr/>
        </p:nvSpPr>
        <p:spPr bwMode="auto">
          <a:xfrm>
            <a:off x="5226050" y="1193800"/>
            <a:ext cx="650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26671" name="TextBox 47"/>
          <p:cNvSpPr txBox="1">
            <a:spLocks noChangeArrowheads="1"/>
          </p:cNvSpPr>
          <p:nvPr/>
        </p:nvSpPr>
        <p:spPr bwMode="auto">
          <a:xfrm>
            <a:off x="6027738" y="1193800"/>
            <a:ext cx="650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26672" name="TextBox 48"/>
          <p:cNvSpPr txBox="1">
            <a:spLocks noChangeArrowheads="1"/>
          </p:cNvSpPr>
          <p:nvPr/>
        </p:nvSpPr>
        <p:spPr bwMode="auto">
          <a:xfrm>
            <a:off x="6872288" y="1193800"/>
            <a:ext cx="650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26673" name="TextBox 50"/>
          <p:cNvSpPr txBox="1">
            <a:spLocks noChangeArrowheads="1"/>
          </p:cNvSpPr>
          <p:nvPr/>
        </p:nvSpPr>
        <p:spPr bwMode="auto">
          <a:xfrm>
            <a:off x="2011363" y="2222500"/>
            <a:ext cx="13271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ADD YOUR TEXT</a:t>
            </a:r>
            <a:endParaRPr lang="zh-CN" altLang="en-US" sz="1200" b="1">
              <a:solidFill>
                <a:srgbClr val="EAE7D4"/>
              </a:solidFill>
              <a:latin typeface="Century Gothic" pitchFamily="34" charset="0"/>
            </a:endParaRPr>
          </a:p>
        </p:txBody>
      </p:sp>
      <p:sp>
        <p:nvSpPr>
          <p:cNvPr id="26674" name="TextBox 51"/>
          <p:cNvSpPr txBox="1">
            <a:spLocks noChangeArrowheads="1"/>
          </p:cNvSpPr>
          <p:nvPr/>
        </p:nvSpPr>
        <p:spPr bwMode="auto">
          <a:xfrm>
            <a:off x="2011363" y="2622550"/>
            <a:ext cx="13271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ADD YOUR TEXT</a:t>
            </a:r>
            <a:endParaRPr lang="zh-CN" altLang="en-US" sz="1200" b="1">
              <a:solidFill>
                <a:srgbClr val="EAE7D4"/>
              </a:solidFill>
              <a:latin typeface="Century Gothic" pitchFamily="34" charset="0"/>
            </a:endParaRPr>
          </a:p>
        </p:txBody>
      </p:sp>
      <p:sp>
        <p:nvSpPr>
          <p:cNvPr id="26675" name="TextBox 53"/>
          <p:cNvSpPr txBox="1">
            <a:spLocks noChangeArrowheads="1"/>
          </p:cNvSpPr>
          <p:nvPr/>
        </p:nvSpPr>
        <p:spPr bwMode="auto">
          <a:xfrm>
            <a:off x="2011363" y="3024188"/>
            <a:ext cx="1327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ADD YOUR TEXT</a:t>
            </a:r>
            <a:endParaRPr lang="zh-CN" altLang="en-US" sz="1200" b="1">
              <a:solidFill>
                <a:srgbClr val="EAE7D4"/>
              </a:solidFill>
              <a:latin typeface="Century Gothic" pitchFamily="34" charset="0"/>
            </a:endParaRPr>
          </a:p>
        </p:txBody>
      </p:sp>
      <p:sp>
        <p:nvSpPr>
          <p:cNvPr id="26676" name="TextBox 54"/>
          <p:cNvSpPr txBox="1">
            <a:spLocks noChangeArrowheads="1"/>
          </p:cNvSpPr>
          <p:nvPr/>
        </p:nvSpPr>
        <p:spPr bwMode="auto">
          <a:xfrm>
            <a:off x="2011363" y="3443288"/>
            <a:ext cx="1327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EAE7D4"/>
                </a:solidFill>
                <a:latin typeface="Century Gothic" pitchFamily="34" charset="0"/>
              </a:rPr>
              <a:t>ADD YOUR TEXT</a:t>
            </a:r>
            <a:endParaRPr lang="zh-CN" altLang="en-US" sz="1200" b="1">
              <a:solidFill>
                <a:srgbClr val="EAE7D4"/>
              </a:solidFill>
              <a:latin typeface="Century Gothic" pitchFamily="34" charset="0"/>
            </a:endParaRPr>
          </a:p>
        </p:txBody>
      </p:sp>
      <p:sp>
        <p:nvSpPr>
          <p:cNvPr id="26677" name="矩形 6"/>
          <p:cNvSpPr>
            <a:spLocks noChangeArrowheads="1"/>
          </p:cNvSpPr>
          <p:nvPr/>
        </p:nvSpPr>
        <p:spPr bwMode="auto">
          <a:xfrm>
            <a:off x="684213" y="3951288"/>
            <a:ext cx="7945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7655"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Rectangle 3"/>
          <p:cNvSpPr>
            <a:spLocks noChangeArrowheads="1"/>
          </p:cNvSpPr>
          <p:nvPr/>
        </p:nvSpPr>
        <p:spPr bwMode="auto">
          <a:xfrm rot="19979353">
            <a:off x="1906588" y="2266950"/>
            <a:ext cx="254000" cy="254000"/>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EAE7D4"/>
                </a:solidFill>
                <a:latin typeface="Broadway" pitchFamily="82" charset="0"/>
              </a:rPr>
              <a:t>1</a:t>
            </a:r>
          </a:p>
        </p:txBody>
      </p:sp>
      <p:sp>
        <p:nvSpPr>
          <p:cNvPr id="9" name="Rectangle 4"/>
          <p:cNvSpPr>
            <a:spLocks noChangeArrowheads="1"/>
          </p:cNvSpPr>
          <p:nvPr/>
        </p:nvSpPr>
        <p:spPr bwMode="auto">
          <a:xfrm rot="19929961">
            <a:off x="3335338" y="2005013"/>
            <a:ext cx="254000" cy="254000"/>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EAE7D4"/>
                </a:solidFill>
                <a:latin typeface="Broadway" pitchFamily="82" charset="0"/>
              </a:rPr>
              <a:t>2</a:t>
            </a:r>
          </a:p>
        </p:txBody>
      </p:sp>
      <p:sp>
        <p:nvSpPr>
          <p:cNvPr id="10" name="Rectangle 5"/>
          <p:cNvSpPr>
            <a:spLocks noChangeArrowheads="1"/>
          </p:cNvSpPr>
          <p:nvPr/>
        </p:nvSpPr>
        <p:spPr bwMode="auto">
          <a:xfrm rot="20005899">
            <a:off x="3632200" y="3427413"/>
            <a:ext cx="254000" cy="252412"/>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EAE7D4"/>
                </a:solidFill>
                <a:latin typeface="Broadway" pitchFamily="82" charset="0"/>
              </a:rPr>
              <a:t>3</a:t>
            </a:r>
          </a:p>
        </p:txBody>
      </p:sp>
      <p:sp>
        <p:nvSpPr>
          <p:cNvPr id="14" name="Rectangle 6"/>
          <p:cNvSpPr>
            <a:spLocks noChangeArrowheads="1"/>
          </p:cNvSpPr>
          <p:nvPr/>
        </p:nvSpPr>
        <p:spPr bwMode="auto">
          <a:xfrm rot="19921413">
            <a:off x="2185988" y="3719513"/>
            <a:ext cx="254000" cy="254000"/>
          </a:xfrm>
          <a:prstGeom prst="rect">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rgbClr val="EAE7D4"/>
                </a:solidFill>
                <a:latin typeface="Broadway" pitchFamily="82" charset="0"/>
              </a:rPr>
              <a:t>4</a:t>
            </a:r>
            <a:endParaRPr lang="zh-CN" altLang="en-US" dirty="0">
              <a:solidFill>
                <a:srgbClr val="EAE7D4"/>
              </a:solidFill>
              <a:latin typeface="Broadway" pitchFamily="82" charset="0"/>
            </a:endParaRPr>
          </a:p>
        </p:txBody>
      </p:sp>
      <p:sp>
        <p:nvSpPr>
          <p:cNvPr id="15" name="Rectangle 11"/>
          <p:cNvSpPr>
            <a:spLocks noChangeArrowheads="1"/>
          </p:cNvSpPr>
          <p:nvPr/>
        </p:nvSpPr>
        <p:spPr bwMode="auto">
          <a:xfrm rot="9198256">
            <a:off x="2336800" y="2427288"/>
            <a:ext cx="1122363" cy="1123950"/>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61" name="Freeform 12"/>
          <p:cNvSpPr>
            <a:spLocks/>
          </p:cNvSpPr>
          <p:nvPr/>
        </p:nvSpPr>
        <p:spPr bwMode="auto">
          <a:xfrm rot="9198256">
            <a:off x="2949575" y="3514725"/>
            <a:ext cx="1277938" cy="1404938"/>
          </a:xfrm>
          <a:custGeom>
            <a:avLst/>
            <a:gdLst>
              <a:gd name="T0" fmla="*/ 0 w 820"/>
              <a:gd name="T1" fmla="*/ 0 h 819"/>
              <a:gd name="T2" fmla="*/ 0 w 820"/>
              <a:gd name="T3" fmla="*/ 2147483647 h 819"/>
              <a:gd name="T4" fmla="*/ 2147483647 w 820"/>
              <a:gd name="T5" fmla="*/ 2147483647 h 819"/>
              <a:gd name="T6" fmla="*/ 0 60000 65536"/>
              <a:gd name="T7" fmla="*/ 0 60000 65536"/>
              <a:gd name="T8" fmla="*/ 0 60000 65536"/>
            </a:gdLst>
            <a:ahLst/>
            <a:cxnLst>
              <a:cxn ang="T6">
                <a:pos x="T0" y="T1"/>
              </a:cxn>
              <a:cxn ang="T7">
                <a:pos x="T2" y="T3"/>
              </a:cxn>
              <a:cxn ang="T8">
                <a:pos x="T4" y="T5"/>
              </a:cxn>
            </a:cxnLst>
            <a:rect l="0" t="0" r="r" b="b"/>
            <a:pathLst>
              <a:path w="820" h="819">
                <a:moveTo>
                  <a:pt x="0" y="0"/>
                </a:moveTo>
                <a:lnTo>
                  <a:pt x="0" y="819"/>
                </a:lnTo>
                <a:lnTo>
                  <a:pt x="820" y="819"/>
                </a:lnTo>
              </a:path>
            </a:pathLst>
          </a:custGeom>
          <a:noFill/>
          <a:ln w="19050" cap="flat" cmpd="sng">
            <a:solidFill>
              <a:srgbClr val="309EBA"/>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7662" name="Freeform 13"/>
          <p:cNvSpPr>
            <a:spLocks/>
          </p:cNvSpPr>
          <p:nvPr/>
        </p:nvSpPr>
        <p:spPr bwMode="auto">
          <a:xfrm rot="-7001744">
            <a:off x="1033463" y="2974975"/>
            <a:ext cx="1281112" cy="1404938"/>
          </a:xfrm>
          <a:custGeom>
            <a:avLst/>
            <a:gdLst>
              <a:gd name="T0" fmla="*/ 0 w 820"/>
              <a:gd name="T1" fmla="*/ 0 h 819"/>
              <a:gd name="T2" fmla="*/ 0 w 820"/>
              <a:gd name="T3" fmla="*/ 2147483647 h 819"/>
              <a:gd name="T4" fmla="*/ 2147483647 w 820"/>
              <a:gd name="T5" fmla="*/ 2147483647 h 819"/>
              <a:gd name="T6" fmla="*/ 0 60000 65536"/>
              <a:gd name="T7" fmla="*/ 0 60000 65536"/>
              <a:gd name="T8" fmla="*/ 0 60000 65536"/>
            </a:gdLst>
            <a:ahLst/>
            <a:cxnLst>
              <a:cxn ang="T6">
                <a:pos x="T0" y="T1"/>
              </a:cxn>
              <a:cxn ang="T7">
                <a:pos x="T2" y="T3"/>
              </a:cxn>
              <a:cxn ang="T8">
                <a:pos x="T4" y="T5"/>
              </a:cxn>
            </a:cxnLst>
            <a:rect l="0" t="0" r="r" b="b"/>
            <a:pathLst>
              <a:path w="820" h="819">
                <a:moveTo>
                  <a:pt x="0" y="0"/>
                </a:moveTo>
                <a:lnTo>
                  <a:pt x="0" y="819"/>
                </a:lnTo>
                <a:lnTo>
                  <a:pt x="820" y="819"/>
                </a:lnTo>
              </a:path>
            </a:pathLst>
          </a:custGeom>
          <a:noFill/>
          <a:ln w="19050" cap="flat" cmpd="sng">
            <a:solidFill>
              <a:srgbClr val="8F4695"/>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7663" name="Freeform 14"/>
          <p:cNvSpPr>
            <a:spLocks/>
          </p:cNvSpPr>
          <p:nvPr/>
        </p:nvSpPr>
        <p:spPr bwMode="auto">
          <a:xfrm rot="3798256" flipH="1">
            <a:off x="1504951" y="1128712"/>
            <a:ext cx="1408112" cy="1268413"/>
          </a:xfrm>
          <a:custGeom>
            <a:avLst/>
            <a:gdLst>
              <a:gd name="T0" fmla="*/ 0 w 820"/>
              <a:gd name="T1" fmla="*/ 0 h 819"/>
              <a:gd name="T2" fmla="*/ 0 w 820"/>
              <a:gd name="T3" fmla="*/ 2147483647 h 819"/>
              <a:gd name="T4" fmla="*/ 2147483647 w 820"/>
              <a:gd name="T5" fmla="*/ 2147483647 h 819"/>
              <a:gd name="T6" fmla="*/ 0 60000 65536"/>
              <a:gd name="T7" fmla="*/ 0 60000 65536"/>
              <a:gd name="T8" fmla="*/ 0 60000 65536"/>
            </a:gdLst>
            <a:ahLst/>
            <a:cxnLst>
              <a:cxn ang="T6">
                <a:pos x="T0" y="T1"/>
              </a:cxn>
              <a:cxn ang="T7">
                <a:pos x="T2" y="T3"/>
              </a:cxn>
              <a:cxn ang="T8">
                <a:pos x="T4" y="T5"/>
              </a:cxn>
            </a:cxnLst>
            <a:rect l="0" t="0" r="r" b="b"/>
            <a:pathLst>
              <a:path w="820" h="819">
                <a:moveTo>
                  <a:pt x="0" y="0"/>
                </a:moveTo>
                <a:lnTo>
                  <a:pt x="0" y="819"/>
                </a:lnTo>
                <a:lnTo>
                  <a:pt x="820" y="819"/>
                </a:lnTo>
              </a:path>
            </a:pathLst>
          </a:custGeom>
          <a:noFill/>
          <a:ln w="19050" cap="flat" cmpd="sng">
            <a:solidFill>
              <a:srgbClr val="DCC12A"/>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7664" name="Freeform 15"/>
          <p:cNvSpPr>
            <a:spLocks/>
          </p:cNvSpPr>
          <p:nvPr/>
        </p:nvSpPr>
        <p:spPr bwMode="auto">
          <a:xfrm rot="-7001744" flipH="1" flipV="1">
            <a:off x="3484563" y="1600200"/>
            <a:ext cx="1276350" cy="1403350"/>
          </a:xfrm>
          <a:custGeom>
            <a:avLst/>
            <a:gdLst>
              <a:gd name="T0" fmla="*/ 0 w 820"/>
              <a:gd name="T1" fmla="*/ 0 h 819"/>
              <a:gd name="T2" fmla="*/ 0 w 820"/>
              <a:gd name="T3" fmla="*/ 2147483647 h 819"/>
              <a:gd name="T4" fmla="*/ 2147483647 w 820"/>
              <a:gd name="T5" fmla="*/ 2147483647 h 819"/>
              <a:gd name="T6" fmla="*/ 0 60000 65536"/>
              <a:gd name="T7" fmla="*/ 0 60000 65536"/>
              <a:gd name="T8" fmla="*/ 0 60000 65536"/>
            </a:gdLst>
            <a:ahLst/>
            <a:cxnLst>
              <a:cxn ang="T6">
                <a:pos x="T0" y="T1"/>
              </a:cxn>
              <a:cxn ang="T7">
                <a:pos x="T2" y="T3"/>
              </a:cxn>
              <a:cxn ang="T8">
                <a:pos x="T4" y="T5"/>
              </a:cxn>
            </a:cxnLst>
            <a:rect l="0" t="0" r="r" b="b"/>
            <a:pathLst>
              <a:path w="820" h="819">
                <a:moveTo>
                  <a:pt x="0" y="0"/>
                </a:moveTo>
                <a:lnTo>
                  <a:pt x="0" y="819"/>
                </a:lnTo>
                <a:lnTo>
                  <a:pt x="820" y="819"/>
                </a:lnTo>
              </a:path>
            </a:pathLst>
          </a:custGeom>
          <a:noFill/>
          <a:ln w="19050" cap="flat" cmpd="sng">
            <a:solidFill>
              <a:srgbClr val="4FA33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7665" name="TextBox 19"/>
          <p:cNvSpPr txBox="1">
            <a:spLocks noChangeArrowheads="1"/>
          </p:cNvSpPr>
          <p:nvPr/>
        </p:nvSpPr>
        <p:spPr bwMode="auto">
          <a:xfrm>
            <a:off x="2503488" y="2760663"/>
            <a:ext cx="7667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21" name="矩形 20"/>
          <p:cNvSpPr/>
          <p:nvPr/>
        </p:nvSpPr>
        <p:spPr>
          <a:xfrm rot="20053004">
            <a:off x="1554163" y="1474788"/>
            <a:ext cx="1349375" cy="6318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2" name="矩形 21"/>
          <p:cNvSpPr/>
          <p:nvPr/>
        </p:nvSpPr>
        <p:spPr>
          <a:xfrm rot="20015313">
            <a:off x="3511550" y="2058988"/>
            <a:ext cx="1347788" cy="630237"/>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3" name="矩形 22"/>
          <p:cNvSpPr/>
          <p:nvPr/>
        </p:nvSpPr>
        <p:spPr>
          <a:xfrm rot="20053004">
            <a:off x="1000125" y="3324225"/>
            <a:ext cx="1347788" cy="6318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4" name="矩形 23"/>
          <p:cNvSpPr/>
          <p:nvPr/>
        </p:nvSpPr>
        <p:spPr>
          <a:xfrm rot="20053004">
            <a:off x="2917825" y="3836988"/>
            <a:ext cx="1347788" cy="630237"/>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sp>
        <p:nvSpPr>
          <p:cNvPr id="27670" name="矩形 6"/>
          <p:cNvSpPr>
            <a:spLocks noChangeArrowheads="1"/>
          </p:cNvSpPr>
          <p:nvPr/>
        </p:nvSpPr>
        <p:spPr bwMode="auto">
          <a:xfrm>
            <a:off x="5441950" y="1323975"/>
            <a:ext cx="28257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27671" name="矩形 7"/>
          <p:cNvSpPr>
            <a:spLocks noChangeArrowheads="1"/>
          </p:cNvSpPr>
          <p:nvPr/>
        </p:nvSpPr>
        <p:spPr bwMode="auto">
          <a:xfrm>
            <a:off x="5435600" y="1063625"/>
            <a:ext cx="1944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27672" name="矩形 12"/>
          <p:cNvSpPr>
            <a:spLocks noChangeArrowheads="1"/>
          </p:cNvSpPr>
          <p:nvPr/>
        </p:nvSpPr>
        <p:spPr bwMode="auto">
          <a:xfrm>
            <a:off x="5435600" y="2339975"/>
            <a:ext cx="2808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27673" name="矩形 13"/>
          <p:cNvSpPr>
            <a:spLocks noChangeArrowheads="1"/>
          </p:cNvSpPr>
          <p:nvPr/>
        </p:nvSpPr>
        <p:spPr bwMode="auto">
          <a:xfrm>
            <a:off x="5441950" y="3203575"/>
            <a:ext cx="2825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7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8679"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grpSp>
        <p:nvGrpSpPr>
          <p:cNvPr id="28680" name="组合 1"/>
          <p:cNvGrpSpPr>
            <a:grpSpLocks/>
          </p:cNvGrpSpPr>
          <p:nvPr/>
        </p:nvGrpSpPr>
        <p:grpSpPr bwMode="auto">
          <a:xfrm>
            <a:off x="1468438" y="1200150"/>
            <a:ext cx="6056312" cy="2595563"/>
            <a:chOff x="1907704" y="1165262"/>
            <a:chExt cx="5465646" cy="2342592"/>
          </a:xfrm>
        </p:grpSpPr>
        <p:sp>
          <p:nvSpPr>
            <p:cNvPr id="8" name="矩形 7"/>
            <p:cNvSpPr/>
            <p:nvPr/>
          </p:nvSpPr>
          <p:spPr>
            <a:xfrm>
              <a:off x="1907704" y="1649541"/>
              <a:ext cx="1932675" cy="429833"/>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矩形 8"/>
            <p:cNvSpPr/>
            <p:nvPr/>
          </p:nvSpPr>
          <p:spPr>
            <a:xfrm>
              <a:off x="1907704" y="2125223"/>
              <a:ext cx="1932675" cy="429833"/>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 name="矩形 9"/>
            <p:cNvSpPr/>
            <p:nvPr/>
          </p:nvSpPr>
          <p:spPr>
            <a:xfrm>
              <a:off x="1907704" y="2602338"/>
              <a:ext cx="1932675" cy="429833"/>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矩形 13"/>
            <p:cNvSpPr/>
            <p:nvPr/>
          </p:nvSpPr>
          <p:spPr>
            <a:xfrm>
              <a:off x="1907704" y="3078021"/>
              <a:ext cx="1932675" cy="429833"/>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矩形 8"/>
            <p:cNvSpPr>
              <a:spLocks noChangeArrowheads="1"/>
            </p:cNvSpPr>
            <p:nvPr/>
          </p:nvSpPr>
          <p:spPr bwMode="auto">
            <a:xfrm>
              <a:off x="3889090" y="1649541"/>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6" name="矩形 9"/>
            <p:cNvSpPr>
              <a:spLocks noChangeArrowheads="1"/>
            </p:cNvSpPr>
            <p:nvPr/>
          </p:nvSpPr>
          <p:spPr bwMode="auto">
            <a:xfrm>
              <a:off x="3889090" y="2125223"/>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7" name="矩形 10"/>
            <p:cNvSpPr>
              <a:spLocks noChangeArrowheads="1"/>
            </p:cNvSpPr>
            <p:nvPr/>
          </p:nvSpPr>
          <p:spPr bwMode="auto">
            <a:xfrm>
              <a:off x="3889090" y="2602338"/>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8" name="矩形 11"/>
            <p:cNvSpPr>
              <a:spLocks noChangeArrowheads="1"/>
            </p:cNvSpPr>
            <p:nvPr/>
          </p:nvSpPr>
          <p:spPr bwMode="auto">
            <a:xfrm>
              <a:off x="3889090" y="3078021"/>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9" name="矩形 13"/>
            <p:cNvSpPr>
              <a:spLocks noChangeArrowheads="1"/>
            </p:cNvSpPr>
            <p:nvPr/>
          </p:nvSpPr>
          <p:spPr bwMode="auto">
            <a:xfrm>
              <a:off x="3889090" y="1165262"/>
              <a:ext cx="1127514" cy="428401"/>
            </a:xfrm>
            <a:prstGeom prst="rect">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4"/>
            <p:cNvSpPr>
              <a:spLocks noChangeArrowheads="1"/>
            </p:cNvSpPr>
            <p:nvPr/>
          </p:nvSpPr>
          <p:spPr bwMode="auto">
            <a:xfrm>
              <a:off x="5066747" y="1165262"/>
              <a:ext cx="1127514" cy="428401"/>
            </a:xfrm>
            <a:prstGeom prst="rect">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15"/>
            <p:cNvSpPr>
              <a:spLocks noChangeArrowheads="1"/>
            </p:cNvSpPr>
            <p:nvPr/>
          </p:nvSpPr>
          <p:spPr bwMode="auto">
            <a:xfrm>
              <a:off x="6244404" y="1165262"/>
              <a:ext cx="1128946" cy="428401"/>
            </a:xfrm>
            <a:prstGeom prst="rect">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6"/>
            <p:cNvSpPr>
              <a:spLocks noChangeArrowheads="1"/>
            </p:cNvSpPr>
            <p:nvPr/>
          </p:nvSpPr>
          <p:spPr bwMode="auto">
            <a:xfrm>
              <a:off x="5066747" y="1649541"/>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7" name="矩形 27"/>
            <p:cNvSpPr>
              <a:spLocks noChangeArrowheads="1"/>
            </p:cNvSpPr>
            <p:nvPr/>
          </p:nvSpPr>
          <p:spPr bwMode="auto">
            <a:xfrm>
              <a:off x="5066747" y="2125223"/>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8" name="矩形 28"/>
            <p:cNvSpPr>
              <a:spLocks noChangeArrowheads="1"/>
            </p:cNvSpPr>
            <p:nvPr/>
          </p:nvSpPr>
          <p:spPr bwMode="auto">
            <a:xfrm>
              <a:off x="5066747" y="2602338"/>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9" name="矩形 29"/>
            <p:cNvSpPr>
              <a:spLocks noChangeArrowheads="1"/>
            </p:cNvSpPr>
            <p:nvPr/>
          </p:nvSpPr>
          <p:spPr bwMode="auto">
            <a:xfrm>
              <a:off x="5066747" y="3078021"/>
              <a:ext cx="1127514"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0" name="矩形 30"/>
            <p:cNvSpPr>
              <a:spLocks noChangeArrowheads="1"/>
            </p:cNvSpPr>
            <p:nvPr/>
          </p:nvSpPr>
          <p:spPr bwMode="auto">
            <a:xfrm>
              <a:off x="6245837" y="1649541"/>
              <a:ext cx="1127513"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1" name="矩形 31"/>
            <p:cNvSpPr>
              <a:spLocks noChangeArrowheads="1"/>
            </p:cNvSpPr>
            <p:nvPr/>
          </p:nvSpPr>
          <p:spPr bwMode="auto">
            <a:xfrm>
              <a:off x="6245837" y="2125223"/>
              <a:ext cx="1127513"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2" name="矩形 32"/>
            <p:cNvSpPr>
              <a:spLocks noChangeArrowheads="1"/>
            </p:cNvSpPr>
            <p:nvPr/>
          </p:nvSpPr>
          <p:spPr bwMode="auto">
            <a:xfrm>
              <a:off x="6245837" y="2602338"/>
              <a:ext cx="1127513"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3" name="矩形 33"/>
            <p:cNvSpPr>
              <a:spLocks noChangeArrowheads="1"/>
            </p:cNvSpPr>
            <p:nvPr/>
          </p:nvSpPr>
          <p:spPr bwMode="auto">
            <a:xfrm>
              <a:off x="6245837" y="3078021"/>
              <a:ext cx="1127513" cy="429833"/>
            </a:xfrm>
            <a:prstGeom prst="rect">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4" name="同心圆 33"/>
            <p:cNvSpPr>
              <a:spLocks noChangeAspect="1"/>
            </p:cNvSpPr>
            <p:nvPr/>
          </p:nvSpPr>
          <p:spPr>
            <a:xfrm>
              <a:off x="5550990" y="1782790"/>
              <a:ext cx="160459" cy="161903"/>
            </a:xfrm>
            <a:prstGeom prst="donu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6"/>
            <p:cNvSpPr>
              <a:spLocks noChangeArrowheads="1"/>
            </p:cNvSpPr>
            <p:nvPr/>
          </p:nvSpPr>
          <p:spPr bwMode="auto">
            <a:xfrm>
              <a:off x="1907704" y="1165262"/>
              <a:ext cx="1932675" cy="428401"/>
            </a:xfrm>
            <a:prstGeom prst="rect">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同心圆 35"/>
            <p:cNvSpPr>
              <a:spLocks noChangeAspect="1"/>
            </p:cNvSpPr>
            <p:nvPr/>
          </p:nvSpPr>
          <p:spPr>
            <a:xfrm>
              <a:off x="4371901" y="2259904"/>
              <a:ext cx="161892" cy="161904"/>
            </a:xfrm>
            <a:prstGeom prst="donu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同心圆 36"/>
            <p:cNvSpPr>
              <a:spLocks noChangeAspect="1"/>
            </p:cNvSpPr>
            <p:nvPr/>
          </p:nvSpPr>
          <p:spPr>
            <a:xfrm>
              <a:off x="6728647" y="2259904"/>
              <a:ext cx="160459" cy="161904"/>
            </a:xfrm>
            <a:prstGeom prst="donu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乘号 37"/>
            <p:cNvSpPr>
              <a:spLocks noChangeAspect="1"/>
            </p:cNvSpPr>
            <p:nvPr/>
          </p:nvSpPr>
          <p:spPr>
            <a:xfrm>
              <a:off x="4344680" y="1757000"/>
              <a:ext cx="214901" cy="214917"/>
            </a:xfrm>
            <a:prstGeom prst="mathMultiply">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乘号 38"/>
            <p:cNvSpPr>
              <a:spLocks noChangeAspect="1"/>
            </p:cNvSpPr>
            <p:nvPr/>
          </p:nvSpPr>
          <p:spPr>
            <a:xfrm>
              <a:off x="6702859" y="1757000"/>
              <a:ext cx="213469" cy="214917"/>
            </a:xfrm>
            <a:prstGeom prst="mathMultiply">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乘号 39"/>
            <p:cNvSpPr>
              <a:spLocks noChangeAspect="1"/>
            </p:cNvSpPr>
            <p:nvPr/>
          </p:nvSpPr>
          <p:spPr>
            <a:xfrm>
              <a:off x="5523770" y="2232682"/>
              <a:ext cx="214901" cy="216349"/>
            </a:xfrm>
            <a:prstGeom prst="mathMultiply">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乘号 40"/>
            <p:cNvSpPr>
              <a:spLocks noChangeAspect="1"/>
            </p:cNvSpPr>
            <p:nvPr/>
          </p:nvSpPr>
          <p:spPr>
            <a:xfrm>
              <a:off x="4344680" y="2708364"/>
              <a:ext cx="214901" cy="216349"/>
            </a:xfrm>
            <a:prstGeom prst="mathMultiply">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乘号 41"/>
            <p:cNvSpPr>
              <a:spLocks noChangeAspect="1"/>
            </p:cNvSpPr>
            <p:nvPr/>
          </p:nvSpPr>
          <p:spPr>
            <a:xfrm>
              <a:off x="4344680" y="3185479"/>
              <a:ext cx="214901" cy="214917"/>
            </a:xfrm>
            <a:prstGeom prst="mathMultiply">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乘号 42"/>
            <p:cNvSpPr>
              <a:spLocks noChangeAspect="1"/>
            </p:cNvSpPr>
            <p:nvPr/>
          </p:nvSpPr>
          <p:spPr>
            <a:xfrm>
              <a:off x="5523770" y="3185479"/>
              <a:ext cx="214901" cy="214917"/>
            </a:xfrm>
            <a:prstGeom prst="mathMultiply">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乘号 43"/>
            <p:cNvSpPr>
              <a:spLocks noChangeAspect="1"/>
            </p:cNvSpPr>
            <p:nvPr/>
          </p:nvSpPr>
          <p:spPr>
            <a:xfrm>
              <a:off x="5523770" y="2708364"/>
              <a:ext cx="214901" cy="216349"/>
            </a:xfrm>
            <a:prstGeom prst="mathMultiply">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减号 44"/>
            <p:cNvSpPr>
              <a:spLocks noChangeAspect="1"/>
            </p:cNvSpPr>
            <p:nvPr/>
          </p:nvSpPr>
          <p:spPr>
            <a:xfrm>
              <a:off x="6702859" y="2708364"/>
              <a:ext cx="213469" cy="216349"/>
            </a:xfrm>
            <a:prstGeom prst="mathMinus">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减号 45"/>
            <p:cNvSpPr>
              <a:spLocks noChangeAspect="1"/>
            </p:cNvSpPr>
            <p:nvPr/>
          </p:nvSpPr>
          <p:spPr>
            <a:xfrm>
              <a:off x="6702859" y="3185479"/>
              <a:ext cx="213469" cy="214917"/>
            </a:xfrm>
            <a:prstGeom prst="mathMinus">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681" name="矩形 6"/>
          <p:cNvSpPr>
            <a:spLocks noChangeArrowheads="1"/>
          </p:cNvSpPr>
          <p:nvPr/>
        </p:nvSpPr>
        <p:spPr bwMode="auto">
          <a:xfrm>
            <a:off x="684213" y="3951288"/>
            <a:ext cx="7945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28682" name="TextBox 47"/>
          <p:cNvSpPr txBox="1">
            <a:spLocks noChangeArrowheads="1"/>
          </p:cNvSpPr>
          <p:nvPr/>
        </p:nvSpPr>
        <p:spPr bwMode="auto">
          <a:xfrm>
            <a:off x="3995738" y="1257300"/>
            <a:ext cx="604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8683" name="TextBox 48"/>
          <p:cNvSpPr txBox="1">
            <a:spLocks noChangeArrowheads="1"/>
          </p:cNvSpPr>
          <p:nvPr/>
        </p:nvSpPr>
        <p:spPr bwMode="auto">
          <a:xfrm>
            <a:off x="5313363" y="1257300"/>
            <a:ext cx="604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8684" name="TextBox 49"/>
          <p:cNvSpPr txBox="1">
            <a:spLocks noChangeArrowheads="1"/>
          </p:cNvSpPr>
          <p:nvPr/>
        </p:nvSpPr>
        <p:spPr bwMode="auto">
          <a:xfrm>
            <a:off x="6619875" y="1290638"/>
            <a:ext cx="603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8685" name="TextBox 50"/>
          <p:cNvSpPr txBox="1">
            <a:spLocks noChangeArrowheads="1"/>
          </p:cNvSpPr>
          <p:nvPr/>
        </p:nvSpPr>
        <p:spPr bwMode="auto">
          <a:xfrm>
            <a:off x="2259013" y="1789113"/>
            <a:ext cx="604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8686" name="TextBox 51"/>
          <p:cNvSpPr txBox="1">
            <a:spLocks noChangeArrowheads="1"/>
          </p:cNvSpPr>
          <p:nvPr/>
        </p:nvSpPr>
        <p:spPr bwMode="auto">
          <a:xfrm>
            <a:off x="2260600" y="2355850"/>
            <a:ext cx="603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8687" name="TextBox 52"/>
          <p:cNvSpPr txBox="1">
            <a:spLocks noChangeArrowheads="1"/>
          </p:cNvSpPr>
          <p:nvPr/>
        </p:nvSpPr>
        <p:spPr bwMode="auto">
          <a:xfrm>
            <a:off x="2260600" y="2884488"/>
            <a:ext cx="603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28688" name="TextBox 53"/>
          <p:cNvSpPr txBox="1">
            <a:spLocks noChangeArrowheads="1"/>
          </p:cNvSpPr>
          <p:nvPr/>
        </p:nvSpPr>
        <p:spPr bwMode="auto">
          <a:xfrm>
            <a:off x="2260600" y="3411538"/>
            <a:ext cx="603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3" name="直角三角形 2"/>
          <p:cNvSpPr/>
          <p:nvPr/>
        </p:nvSpPr>
        <p:spPr>
          <a:xfrm>
            <a:off x="1468438" y="1200150"/>
            <a:ext cx="2122487" cy="474663"/>
          </a:xfrm>
          <a:prstGeom prst="rtTriangl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90" name="TextBox 54"/>
          <p:cNvSpPr txBox="1">
            <a:spLocks noChangeArrowheads="1"/>
          </p:cNvSpPr>
          <p:nvPr/>
        </p:nvSpPr>
        <p:spPr bwMode="auto">
          <a:xfrm>
            <a:off x="1482725" y="1325563"/>
            <a:ext cx="604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EAE7D4"/>
                </a:solidFill>
                <a:latin typeface="Century Gothic" pitchFamily="34" charset="0"/>
              </a:rPr>
              <a:t>TEXT</a:t>
            </a:r>
            <a:endParaRPr lang="zh-CN" altLang="en-US" sz="1600">
              <a:solidFill>
                <a:srgbClr val="EAE7D4"/>
              </a:solidFill>
              <a:latin typeface="Century Gothic" pitchFamily="34" charset="0"/>
            </a:endParaRPr>
          </a:p>
        </p:txBody>
      </p:sp>
      <p:sp>
        <p:nvSpPr>
          <p:cNvPr id="28691" name="TextBox 55"/>
          <p:cNvSpPr txBox="1">
            <a:spLocks noChangeArrowheads="1"/>
          </p:cNvSpPr>
          <p:nvPr/>
        </p:nvSpPr>
        <p:spPr bwMode="auto">
          <a:xfrm>
            <a:off x="2994025" y="1200150"/>
            <a:ext cx="604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EAE7D4"/>
                </a:solidFill>
                <a:latin typeface="Century Gothic" pitchFamily="34" charset="0"/>
              </a:rPr>
              <a:t>TEXT</a:t>
            </a:r>
            <a:endParaRPr lang="zh-CN" altLang="en-US" sz="1600">
              <a:solidFill>
                <a:srgbClr val="EAE7D4"/>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70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29703"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9" name="椭圆 8"/>
          <p:cNvSpPr/>
          <p:nvPr/>
        </p:nvSpPr>
        <p:spPr>
          <a:xfrm>
            <a:off x="1814513" y="2608263"/>
            <a:ext cx="1069975" cy="1071562"/>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1882775" y="2659063"/>
            <a:ext cx="866775" cy="866775"/>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3306763" y="2611438"/>
            <a:ext cx="1069975" cy="1071562"/>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a:off x="3375025" y="2662238"/>
            <a:ext cx="866775" cy="866775"/>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4799013" y="2657475"/>
            <a:ext cx="1071562" cy="1071563"/>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4867275" y="2709863"/>
            <a:ext cx="866775" cy="866775"/>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p:nvPr/>
        </p:nvSpPr>
        <p:spPr>
          <a:xfrm>
            <a:off x="6310313" y="2657475"/>
            <a:ext cx="1069975" cy="1071563"/>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p:nvPr/>
        </p:nvSpPr>
        <p:spPr>
          <a:xfrm>
            <a:off x="6378575" y="2709863"/>
            <a:ext cx="865188" cy="866775"/>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燕尾形 26"/>
          <p:cNvSpPr/>
          <p:nvPr/>
        </p:nvSpPr>
        <p:spPr>
          <a:xfrm>
            <a:off x="2933700" y="3019425"/>
            <a:ext cx="322263" cy="322263"/>
          </a:xfrm>
          <a:prstGeom prst="chevron">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燕尾形 27"/>
          <p:cNvSpPr/>
          <p:nvPr/>
        </p:nvSpPr>
        <p:spPr>
          <a:xfrm>
            <a:off x="4425950" y="3019425"/>
            <a:ext cx="322263" cy="322263"/>
          </a:xfrm>
          <a:prstGeom prst="chevron">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燕尾形 28"/>
          <p:cNvSpPr/>
          <p:nvPr/>
        </p:nvSpPr>
        <p:spPr>
          <a:xfrm>
            <a:off x="5918200" y="3019425"/>
            <a:ext cx="322263" cy="322263"/>
          </a:xfrm>
          <a:prstGeom prst="chevron">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0" name="直接箭头连接符 29"/>
          <p:cNvCxnSpPr/>
          <p:nvPr/>
        </p:nvCxnSpPr>
        <p:spPr>
          <a:xfrm rot="10800000" flipV="1">
            <a:off x="2654300" y="2284413"/>
            <a:ext cx="1865313" cy="419100"/>
          </a:xfrm>
          <a:prstGeom prst="straightConnector1">
            <a:avLst/>
          </a:prstGeom>
          <a:ln w="38100">
            <a:solidFill>
              <a:srgbClr val="DC3D2A"/>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659313" y="2273300"/>
            <a:ext cx="2005012" cy="419100"/>
          </a:xfrm>
          <a:prstGeom prst="straightConnector1">
            <a:avLst/>
          </a:prstGeom>
          <a:ln w="38100">
            <a:solidFill>
              <a:srgbClr val="309EBA"/>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659313" y="2319338"/>
            <a:ext cx="466725" cy="373062"/>
          </a:xfrm>
          <a:prstGeom prst="straightConnector1">
            <a:avLst/>
          </a:prstGeom>
          <a:ln w="38100">
            <a:solidFill>
              <a:srgbClr val="4FA33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10800000" flipV="1">
            <a:off x="4071938" y="2319338"/>
            <a:ext cx="493712" cy="373062"/>
          </a:xfrm>
          <a:prstGeom prst="straightConnector1">
            <a:avLst/>
          </a:prstGeom>
          <a:ln w="38100">
            <a:solidFill>
              <a:srgbClr val="DCC12A"/>
            </a:solidFill>
            <a:tailEnd type="stealth" w="lg" len="lg"/>
          </a:ln>
        </p:spPr>
        <p:style>
          <a:lnRef idx="1">
            <a:schemeClr val="accent1"/>
          </a:lnRef>
          <a:fillRef idx="0">
            <a:schemeClr val="accent1"/>
          </a:fillRef>
          <a:effectRef idx="0">
            <a:schemeClr val="accent1"/>
          </a:effectRef>
          <a:fontRef idx="minor">
            <a:schemeClr val="tx1"/>
          </a:fontRef>
        </p:style>
      </p:cxnSp>
      <p:pic>
        <p:nvPicPr>
          <p:cNvPr id="29719" name="Picture 37" descr="C:\Users\Administrator\Desktop\094309_4e5d91ad74f92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025" y="1058863"/>
            <a:ext cx="137001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0" name="矩形 6"/>
          <p:cNvSpPr>
            <a:spLocks noChangeArrowheads="1"/>
          </p:cNvSpPr>
          <p:nvPr/>
        </p:nvSpPr>
        <p:spPr bwMode="auto">
          <a:xfrm>
            <a:off x="684213" y="3951288"/>
            <a:ext cx="7945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29721" name="TextBox 25"/>
          <p:cNvSpPr txBox="1">
            <a:spLocks noChangeArrowheads="1"/>
          </p:cNvSpPr>
          <p:nvPr/>
        </p:nvSpPr>
        <p:spPr bwMode="auto">
          <a:xfrm>
            <a:off x="1989138" y="2911475"/>
            <a:ext cx="5762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9722" name="TextBox 34"/>
          <p:cNvSpPr txBox="1">
            <a:spLocks noChangeArrowheads="1"/>
          </p:cNvSpPr>
          <p:nvPr/>
        </p:nvSpPr>
        <p:spPr bwMode="auto">
          <a:xfrm>
            <a:off x="3492500" y="2932113"/>
            <a:ext cx="5762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9723" name="TextBox 35"/>
          <p:cNvSpPr txBox="1">
            <a:spLocks noChangeArrowheads="1"/>
          </p:cNvSpPr>
          <p:nvPr/>
        </p:nvSpPr>
        <p:spPr bwMode="auto">
          <a:xfrm>
            <a:off x="6523038" y="2932113"/>
            <a:ext cx="5762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
        <p:nvSpPr>
          <p:cNvPr id="29724" name="TextBox 36"/>
          <p:cNvSpPr txBox="1">
            <a:spLocks noChangeArrowheads="1"/>
          </p:cNvSpPr>
          <p:nvPr/>
        </p:nvSpPr>
        <p:spPr bwMode="auto">
          <a:xfrm>
            <a:off x="5013325" y="2932113"/>
            <a:ext cx="5762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latin typeface="Century Gothic" pitchFamily="34" charset="0"/>
              </a:rPr>
              <a:t>TEXT</a:t>
            </a:r>
            <a:endParaRPr lang="zh-CN" altLang="en-US" b="1">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726"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0727"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圆角矩形 7"/>
          <p:cNvSpPr/>
          <p:nvPr/>
        </p:nvSpPr>
        <p:spPr>
          <a:xfrm>
            <a:off x="925513" y="1131888"/>
            <a:ext cx="712787" cy="425450"/>
          </a:xfrm>
          <a:prstGeom prst="round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2174875" y="1122363"/>
            <a:ext cx="711200" cy="425450"/>
          </a:xfrm>
          <a:prstGeom prst="round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3427413" y="1131888"/>
            <a:ext cx="709612" cy="425450"/>
          </a:xfrm>
          <a:prstGeom prst="round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圆角矩形 13"/>
          <p:cNvSpPr/>
          <p:nvPr/>
        </p:nvSpPr>
        <p:spPr>
          <a:xfrm>
            <a:off x="4659313" y="1128713"/>
            <a:ext cx="711200" cy="427037"/>
          </a:xfrm>
          <a:prstGeom prst="round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677863" y="1735138"/>
            <a:ext cx="1184275" cy="46037"/>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等腰三角形 15"/>
          <p:cNvSpPr/>
          <p:nvPr/>
        </p:nvSpPr>
        <p:spPr>
          <a:xfrm flipV="1">
            <a:off x="1192213" y="1514475"/>
            <a:ext cx="165100" cy="185738"/>
          </a:xfrm>
          <a:prstGeom prst="triangl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等腰三角形 17"/>
          <p:cNvSpPr/>
          <p:nvPr/>
        </p:nvSpPr>
        <p:spPr>
          <a:xfrm flipV="1">
            <a:off x="2449513" y="1514475"/>
            <a:ext cx="165100" cy="185738"/>
          </a:xfrm>
          <a:prstGeom prst="triangl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等腰三角形 18"/>
          <p:cNvSpPr/>
          <p:nvPr/>
        </p:nvSpPr>
        <p:spPr>
          <a:xfrm flipV="1">
            <a:off x="3698875" y="1514475"/>
            <a:ext cx="166688" cy="185738"/>
          </a:xfrm>
          <a:prstGeom prst="triangl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等腰三角形 19"/>
          <p:cNvSpPr/>
          <p:nvPr/>
        </p:nvSpPr>
        <p:spPr>
          <a:xfrm flipV="1">
            <a:off x="4943475" y="1495425"/>
            <a:ext cx="166688" cy="185738"/>
          </a:xfrm>
          <a:prstGeom prst="triangl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5" name="直接连接符 24"/>
          <p:cNvCxnSpPr/>
          <p:nvPr/>
        </p:nvCxnSpPr>
        <p:spPr>
          <a:xfrm>
            <a:off x="677863" y="2614613"/>
            <a:ext cx="1184275" cy="0"/>
          </a:xfrm>
          <a:prstGeom prst="line">
            <a:avLst/>
          </a:prstGeom>
          <a:ln w="19050" cap="rnd">
            <a:solidFill>
              <a:srgbClr val="DC3D2A"/>
            </a:solidFill>
            <a:prstDash val="sysDot"/>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939925" y="1731963"/>
            <a:ext cx="1184275" cy="47625"/>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矩形 26"/>
          <p:cNvSpPr/>
          <p:nvPr/>
        </p:nvSpPr>
        <p:spPr>
          <a:xfrm>
            <a:off x="3190875" y="1731963"/>
            <a:ext cx="1184275" cy="47625"/>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矩形 27"/>
          <p:cNvSpPr/>
          <p:nvPr/>
        </p:nvSpPr>
        <p:spPr>
          <a:xfrm>
            <a:off x="4446588" y="1733550"/>
            <a:ext cx="1184275" cy="47625"/>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1" name="直接连接符 30"/>
          <p:cNvCxnSpPr/>
          <p:nvPr/>
        </p:nvCxnSpPr>
        <p:spPr>
          <a:xfrm>
            <a:off x="688975" y="3343275"/>
            <a:ext cx="1184275" cy="0"/>
          </a:xfrm>
          <a:prstGeom prst="line">
            <a:avLst/>
          </a:prstGeom>
          <a:ln w="19050" cap="rnd">
            <a:solidFill>
              <a:srgbClr val="DC3D2A"/>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1200" y="4084638"/>
            <a:ext cx="1185863" cy="0"/>
          </a:xfrm>
          <a:prstGeom prst="line">
            <a:avLst/>
          </a:prstGeom>
          <a:ln w="19050" cap="rnd">
            <a:solidFill>
              <a:srgbClr val="DC3D2A"/>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952625" y="2613025"/>
            <a:ext cx="1184275" cy="0"/>
          </a:xfrm>
          <a:prstGeom prst="line">
            <a:avLst/>
          </a:prstGeom>
          <a:ln w="19050" cap="rnd">
            <a:solidFill>
              <a:srgbClr val="DCC12A"/>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965325" y="3341688"/>
            <a:ext cx="1184275" cy="0"/>
          </a:xfrm>
          <a:prstGeom prst="line">
            <a:avLst/>
          </a:prstGeom>
          <a:ln w="19050" cap="rnd">
            <a:solidFill>
              <a:srgbClr val="DCC12A"/>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87550" y="4083050"/>
            <a:ext cx="1184275" cy="0"/>
          </a:xfrm>
          <a:prstGeom prst="line">
            <a:avLst/>
          </a:prstGeom>
          <a:ln w="19050" cap="rnd">
            <a:solidFill>
              <a:srgbClr val="DCC12A"/>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198813" y="2613025"/>
            <a:ext cx="1184275" cy="0"/>
          </a:xfrm>
          <a:prstGeom prst="line">
            <a:avLst/>
          </a:prstGeom>
          <a:ln w="19050" cap="rnd">
            <a:solidFill>
              <a:srgbClr val="4FA331"/>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209925" y="3341688"/>
            <a:ext cx="1184275" cy="0"/>
          </a:xfrm>
          <a:prstGeom prst="line">
            <a:avLst/>
          </a:prstGeom>
          <a:ln w="19050" cap="rnd">
            <a:solidFill>
              <a:srgbClr val="4FA331"/>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232150" y="4083050"/>
            <a:ext cx="1185863" cy="0"/>
          </a:xfrm>
          <a:prstGeom prst="line">
            <a:avLst/>
          </a:prstGeom>
          <a:ln w="19050" cap="rnd">
            <a:solidFill>
              <a:srgbClr val="4FA331"/>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457700" y="2613025"/>
            <a:ext cx="1185863" cy="0"/>
          </a:xfrm>
          <a:prstGeom prst="line">
            <a:avLst/>
          </a:prstGeom>
          <a:ln w="19050" cap="rnd">
            <a:solidFill>
              <a:srgbClr val="309EBA"/>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468813" y="3341688"/>
            <a:ext cx="1185862" cy="0"/>
          </a:xfrm>
          <a:prstGeom prst="line">
            <a:avLst/>
          </a:prstGeom>
          <a:ln w="19050" cap="rnd">
            <a:solidFill>
              <a:srgbClr val="309EBA"/>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92625" y="4083050"/>
            <a:ext cx="1184275" cy="0"/>
          </a:xfrm>
          <a:prstGeom prst="line">
            <a:avLst/>
          </a:prstGeom>
          <a:ln w="19050" cap="rnd">
            <a:solidFill>
              <a:srgbClr val="309EBA"/>
            </a:solidFill>
            <a:prstDash val="sysDot"/>
          </a:ln>
        </p:spPr>
        <p:style>
          <a:lnRef idx="1">
            <a:schemeClr val="accent1"/>
          </a:lnRef>
          <a:fillRef idx="0">
            <a:schemeClr val="accent1"/>
          </a:fillRef>
          <a:effectRef idx="0">
            <a:schemeClr val="accent1"/>
          </a:effectRef>
          <a:fontRef idx="minor">
            <a:schemeClr val="tx1"/>
          </a:fontRef>
        </p:style>
      </p:cxnSp>
      <p:sp>
        <p:nvSpPr>
          <p:cNvPr id="30752" name="TextBox 15"/>
          <p:cNvSpPr txBox="1">
            <a:spLocks noChangeArrowheads="1"/>
          </p:cNvSpPr>
          <p:nvPr/>
        </p:nvSpPr>
        <p:spPr bwMode="auto">
          <a:xfrm>
            <a:off x="685800" y="1851025"/>
            <a:ext cx="113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3D2A"/>
                </a:solidFill>
                <a:latin typeface="Century Gothic" pitchFamily="34" charset="0"/>
              </a:rPr>
              <a:t>ADD YOUR TEXT</a:t>
            </a:r>
            <a:endParaRPr lang="zh-CN" altLang="en-US" sz="1000" b="1">
              <a:solidFill>
                <a:srgbClr val="DC3D2A"/>
              </a:solidFill>
              <a:latin typeface="Century Gothic" pitchFamily="34" charset="0"/>
            </a:endParaRPr>
          </a:p>
        </p:txBody>
      </p:sp>
      <p:sp>
        <p:nvSpPr>
          <p:cNvPr id="33" name="矩形 32"/>
          <p:cNvSpPr/>
          <p:nvPr/>
        </p:nvSpPr>
        <p:spPr>
          <a:xfrm>
            <a:off x="541338" y="2033588"/>
            <a:ext cx="1430337"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54" name="TextBox 15"/>
          <p:cNvSpPr txBox="1">
            <a:spLocks noChangeArrowheads="1"/>
          </p:cNvSpPr>
          <p:nvPr/>
        </p:nvSpPr>
        <p:spPr bwMode="auto">
          <a:xfrm>
            <a:off x="679450" y="2622550"/>
            <a:ext cx="113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3D2A"/>
                </a:solidFill>
                <a:latin typeface="Century Gothic" pitchFamily="34" charset="0"/>
              </a:rPr>
              <a:t>ADD YOUR TEXT</a:t>
            </a:r>
            <a:endParaRPr lang="zh-CN" altLang="en-US" sz="1000" b="1">
              <a:solidFill>
                <a:srgbClr val="DC3D2A"/>
              </a:solidFill>
              <a:latin typeface="Century Gothic" pitchFamily="34" charset="0"/>
            </a:endParaRPr>
          </a:p>
        </p:txBody>
      </p:sp>
      <p:sp>
        <p:nvSpPr>
          <p:cNvPr id="36" name="矩形 35"/>
          <p:cNvSpPr/>
          <p:nvPr/>
        </p:nvSpPr>
        <p:spPr>
          <a:xfrm>
            <a:off x="534988" y="2805113"/>
            <a:ext cx="1430337"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56" name="TextBox 15"/>
          <p:cNvSpPr txBox="1">
            <a:spLocks noChangeArrowheads="1"/>
          </p:cNvSpPr>
          <p:nvPr/>
        </p:nvSpPr>
        <p:spPr bwMode="auto">
          <a:xfrm>
            <a:off x="679450" y="3371850"/>
            <a:ext cx="113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3D2A"/>
                </a:solidFill>
                <a:latin typeface="Century Gothic" pitchFamily="34" charset="0"/>
              </a:rPr>
              <a:t>ADD YOUR TEXT</a:t>
            </a:r>
            <a:endParaRPr lang="zh-CN" altLang="en-US" sz="1000" b="1">
              <a:solidFill>
                <a:srgbClr val="DC3D2A"/>
              </a:solidFill>
              <a:latin typeface="Century Gothic" pitchFamily="34" charset="0"/>
            </a:endParaRPr>
          </a:p>
        </p:txBody>
      </p:sp>
      <p:sp>
        <p:nvSpPr>
          <p:cNvPr id="38" name="矩形 37"/>
          <p:cNvSpPr/>
          <p:nvPr/>
        </p:nvSpPr>
        <p:spPr>
          <a:xfrm>
            <a:off x="534988" y="3554413"/>
            <a:ext cx="1430337"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58" name="TextBox 15"/>
          <p:cNvSpPr txBox="1">
            <a:spLocks noChangeArrowheads="1"/>
          </p:cNvSpPr>
          <p:nvPr/>
        </p:nvSpPr>
        <p:spPr bwMode="auto">
          <a:xfrm>
            <a:off x="679450" y="4075113"/>
            <a:ext cx="11350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3D2A"/>
                </a:solidFill>
                <a:latin typeface="Century Gothic" pitchFamily="34" charset="0"/>
              </a:rPr>
              <a:t>ADD YOUR TEXT</a:t>
            </a:r>
            <a:endParaRPr lang="zh-CN" altLang="en-US" sz="1000" b="1">
              <a:solidFill>
                <a:srgbClr val="DC3D2A"/>
              </a:solidFill>
              <a:latin typeface="Century Gothic" pitchFamily="34" charset="0"/>
            </a:endParaRPr>
          </a:p>
        </p:txBody>
      </p:sp>
      <p:sp>
        <p:nvSpPr>
          <p:cNvPr id="41" name="矩形 40"/>
          <p:cNvSpPr/>
          <p:nvPr/>
        </p:nvSpPr>
        <p:spPr>
          <a:xfrm>
            <a:off x="534988" y="4257675"/>
            <a:ext cx="1430337"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60" name="TextBox 15"/>
          <p:cNvSpPr txBox="1">
            <a:spLocks noChangeArrowheads="1"/>
          </p:cNvSpPr>
          <p:nvPr/>
        </p:nvSpPr>
        <p:spPr bwMode="auto">
          <a:xfrm>
            <a:off x="2024063" y="1846263"/>
            <a:ext cx="1135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C12A"/>
                </a:solidFill>
                <a:latin typeface="Century Gothic" pitchFamily="34" charset="0"/>
              </a:rPr>
              <a:t>ADD YOUR TEXT</a:t>
            </a:r>
            <a:endParaRPr lang="zh-CN" altLang="en-US" sz="1000" b="1">
              <a:solidFill>
                <a:srgbClr val="DCC12A"/>
              </a:solidFill>
              <a:latin typeface="Century Gothic" pitchFamily="34" charset="0"/>
            </a:endParaRPr>
          </a:p>
        </p:txBody>
      </p:sp>
      <p:sp>
        <p:nvSpPr>
          <p:cNvPr id="44" name="矩形 43"/>
          <p:cNvSpPr/>
          <p:nvPr/>
        </p:nvSpPr>
        <p:spPr>
          <a:xfrm>
            <a:off x="1879600" y="2027238"/>
            <a:ext cx="1430338"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62" name="TextBox 15"/>
          <p:cNvSpPr txBox="1">
            <a:spLocks noChangeArrowheads="1"/>
          </p:cNvSpPr>
          <p:nvPr/>
        </p:nvSpPr>
        <p:spPr bwMode="auto">
          <a:xfrm>
            <a:off x="2024063" y="2620963"/>
            <a:ext cx="1135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C12A"/>
                </a:solidFill>
                <a:latin typeface="Century Gothic" pitchFamily="34" charset="0"/>
              </a:rPr>
              <a:t>ADD YOUR TEXT</a:t>
            </a:r>
            <a:endParaRPr lang="zh-CN" altLang="en-US" sz="1000" b="1">
              <a:solidFill>
                <a:srgbClr val="DCC12A"/>
              </a:solidFill>
              <a:latin typeface="Century Gothic" pitchFamily="34" charset="0"/>
            </a:endParaRPr>
          </a:p>
        </p:txBody>
      </p:sp>
      <p:sp>
        <p:nvSpPr>
          <p:cNvPr id="47" name="矩形 46"/>
          <p:cNvSpPr/>
          <p:nvPr/>
        </p:nvSpPr>
        <p:spPr>
          <a:xfrm>
            <a:off x="1879600" y="2803525"/>
            <a:ext cx="1430338"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64" name="TextBox 15"/>
          <p:cNvSpPr txBox="1">
            <a:spLocks noChangeArrowheads="1"/>
          </p:cNvSpPr>
          <p:nvPr/>
        </p:nvSpPr>
        <p:spPr bwMode="auto">
          <a:xfrm>
            <a:off x="2062163" y="3371850"/>
            <a:ext cx="11366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C12A"/>
                </a:solidFill>
                <a:latin typeface="Century Gothic" pitchFamily="34" charset="0"/>
              </a:rPr>
              <a:t>ADD YOUR TEXT</a:t>
            </a:r>
            <a:endParaRPr lang="zh-CN" altLang="en-US" sz="1000" b="1">
              <a:solidFill>
                <a:srgbClr val="DCC12A"/>
              </a:solidFill>
              <a:latin typeface="Century Gothic" pitchFamily="34" charset="0"/>
            </a:endParaRPr>
          </a:p>
        </p:txBody>
      </p:sp>
      <p:sp>
        <p:nvSpPr>
          <p:cNvPr id="49" name="矩形 48"/>
          <p:cNvSpPr/>
          <p:nvPr/>
        </p:nvSpPr>
        <p:spPr>
          <a:xfrm>
            <a:off x="1919288" y="3552825"/>
            <a:ext cx="1428750"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66" name="TextBox 15"/>
          <p:cNvSpPr txBox="1">
            <a:spLocks noChangeArrowheads="1"/>
          </p:cNvSpPr>
          <p:nvPr/>
        </p:nvSpPr>
        <p:spPr bwMode="auto">
          <a:xfrm>
            <a:off x="2062163" y="4086225"/>
            <a:ext cx="11366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C12A"/>
                </a:solidFill>
                <a:latin typeface="Century Gothic" pitchFamily="34" charset="0"/>
              </a:rPr>
              <a:t>ADD YOUR TEXT</a:t>
            </a:r>
            <a:endParaRPr lang="zh-CN" altLang="en-US" sz="1000" b="1">
              <a:solidFill>
                <a:srgbClr val="DCC12A"/>
              </a:solidFill>
              <a:latin typeface="Century Gothic" pitchFamily="34" charset="0"/>
            </a:endParaRPr>
          </a:p>
        </p:txBody>
      </p:sp>
      <p:sp>
        <p:nvSpPr>
          <p:cNvPr id="52" name="矩形 51"/>
          <p:cNvSpPr/>
          <p:nvPr/>
        </p:nvSpPr>
        <p:spPr>
          <a:xfrm>
            <a:off x="1919288" y="4268788"/>
            <a:ext cx="1428750"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68" name="TextBox 15"/>
          <p:cNvSpPr txBox="1">
            <a:spLocks noChangeArrowheads="1"/>
          </p:cNvSpPr>
          <p:nvPr/>
        </p:nvSpPr>
        <p:spPr bwMode="auto">
          <a:xfrm>
            <a:off x="3263900" y="1846263"/>
            <a:ext cx="11350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4FA331"/>
                </a:solidFill>
                <a:latin typeface="Century Gothic" pitchFamily="34" charset="0"/>
              </a:rPr>
              <a:t>ADD YOUR TEXT</a:t>
            </a:r>
            <a:endParaRPr lang="zh-CN" altLang="en-US" sz="1000" b="1">
              <a:solidFill>
                <a:srgbClr val="4FA331"/>
              </a:solidFill>
              <a:latin typeface="Century Gothic" pitchFamily="34" charset="0"/>
            </a:endParaRPr>
          </a:p>
        </p:txBody>
      </p:sp>
      <p:sp>
        <p:nvSpPr>
          <p:cNvPr id="55" name="矩形 54"/>
          <p:cNvSpPr/>
          <p:nvPr/>
        </p:nvSpPr>
        <p:spPr>
          <a:xfrm>
            <a:off x="3119438" y="2027238"/>
            <a:ext cx="1430337"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70" name="TextBox 15"/>
          <p:cNvSpPr txBox="1">
            <a:spLocks noChangeArrowheads="1"/>
          </p:cNvSpPr>
          <p:nvPr/>
        </p:nvSpPr>
        <p:spPr bwMode="auto">
          <a:xfrm>
            <a:off x="3263900" y="2620963"/>
            <a:ext cx="11350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4FA331"/>
                </a:solidFill>
                <a:latin typeface="Century Gothic" pitchFamily="34" charset="0"/>
              </a:rPr>
              <a:t>ADD YOUR TEXT</a:t>
            </a:r>
            <a:endParaRPr lang="zh-CN" altLang="en-US" sz="1000" b="1">
              <a:solidFill>
                <a:srgbClr val="4FA331"/>
              </a:solidFill>
              <a:latin typeface="Century Gothic" pitchFamily="34" charset="0"/>
            </a:endParaRPr>
          </a:p>
        </p:txBody>
      </p:sp>
      <p:sp>
        <p:nvSpPr>
          <p:cNvPr id="58" name="矩形 57"/>
          <p:cNvSpPr/>
          <p:nvPr/>
        </p:nvSpPr>
        <p:spPr>
          <a:xfrm>
            <a:off x="3119438" y="2803525"/>
            <a:ext cx="1430337"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72" name="TextBox 15"/>
          <p:cNvSpPr txBox="1">
            <a:spLocks noChangeArrowheads="1"/>
          </p:cNvSpPr>
          <p:nvPr/>
        </p:nvSpPr>
        <p:spPr bwMode="auto">
          <a:xfrm>
            <a:off x="3302000" y="3371850"/>
            <a:ext cx="113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4FA331"/>
                </a:solidFill>
                <a:latin typeface="Century Gothic" pitchFamily="34" charset="0"/>
              </a:rPr>
              <a:t>ADD YOUR TEXT</a:t>
            </a:r>
            <a:endParaRPr lang="zh-CN" altLang="en-US" sz="1000" b="1">
              <a:solidFill>
                <a:srgbClr val="4FA331"/>
              </a:solidFill>
              <a:latin typeface="Century Gothic" pitchFamily="34" charset="0"/>
            </a:endParaRPr>
          </a:p>
        </p:txBody>
      </p:sp>
      <p:sp>
        <p:nvSpPr>
          <p:cNvPr id="60" name="矩形 59"/>
          <p:cNvSpPr/>
          <p:nvPr/>
        </p:nvSpPr>
        <p:spPr>
          <a:xfrm>
            <a:off x="3157538" y="3552825"/>
            <a:ext cx="1430337"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74" name="TextBox 15"/>
          <p:cNvSpPr txBox="1">
            <a:spLocks noChangeArrowheads="1"/>
          </p:cNvSpPr>
          <p:nvPr/>
        </p:nvSpPr>
        <p:spPr bwMode="auto">
          <a:xfrm>
            <a:off x="3302000" y="4086225"/>
            <a:ext cx="113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4FA331"/>
                </a:solidFill>
                <a:latin typeface="Century Gothic" pitchFamily="34" charset="0"/>
              </a:rPr>
              <a:t>ADD YOUR TEXT</a:t>
            </a:r>
            <a:endParaRPr lang="zh-CN" altLang="en-US" sz="1000" b="1">
              <a:solidFill>
                <a:srgbClr val="4FA331"/>
              </a:solidFill>
              <a:latin typeface="Century Gothic" pitchFamily="34" charset="0"/>
            </a:endParaRPr>
          </a:p>
        </p:txBody>
      </p:sp>
      <p:sp>
        <p:nvSpPr>
          <p:cNvPr id="63" name="矩形 62"/>
          <p:cNvSpPr/>
          <p:nvPr/>
        </p:nvSpPr>
        <p:spPr>
          <a:xfrm>
            <a:off x="3157538" y="4268788"/>
            <a:ext cx="1430337"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76" name="TextBox 15"/>
          <p:cNvSpPr txBox="1">
            <a:spLocks noChangeArrowheads="1"/>
          </p:cNvSpPr>
          <p:nvPr/>
        </p:nvSpPr>
        <p:spPr bwMode="auto">
          <a:xfrm>
            <a:off x="4503738" y="1846263"/>
            <a:ext cx="1136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309EBA"/>
                </a:solidFill>
                <a:latin typeface="Century Gothic" pitchFamily="34" charset="0"/>
              </a:rPr>
              <a:t>ADD YOUR TEXT</a:t>
            </a:r>
            <a:endParaRPr lang="zh-CN" altLang="en-US" sz="1000" b="1">
              <a:solidFill>
                <a:srgbClr val="309EBA"/>
              </a:solidFill>
              <a:latin typeface="Century Gothic" pitchFamily="34" charset="0"/>
            </a:endParaRPr>
          </a:p>
        </p:txBody>
      </p:sp>
      <p:sp>
        <p:nvSpPr>
          <p:cNvPr id="66" name="矩形 65"/>
          <p:cNvSpPr/>
          <p:nvPr/>
        </p:nvSpPr>
        <p:spPr>
          <a:xfrm>
            <a:off x="4360863" y="2027238"/>
            <a:ext cx="1428750"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78" name="TextBox 15"/>
          <p:cNvSpPr txBox="1">
            <a:spLocks noChangeArrowheads="1"/>
          </p:cNvSpPr>
          <p:nvPr/>
        </p:nvSpPr>
        <p:spPr bwMode="auto">
          <a:xfrm>
            <a:off x="4503738" y="2620963"/>
            <a:ext cx="1136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309EBA"/>
                </a:solidFill>
                <a:latin typeface="Century Gothic" pitchFamily="34" charset="0"/>
              </a:rPr>
              <a:t>ADD YOUR TEXT</a:t>
            </a:r>
            <a:endParaRPr lang="zh-CN" altLang="en-US" sz="1000" b="1">
              <a:solidFill>
                <a:srgbClr val="309EBA"/>
              </a:solidFill>
              <a:latin typeface="Century Gothic" pitchFamily="34" charset="0"/>
            </a:endParaRPr>
          </a:p>
        </p:txBody>
      </p:sp>
      <p:sp>
        <p:nvSpPr>
          <p:cNvPr id="69" name="矩形 68"/>
          <p:cNvSpPr/>
          <p:nvPr/>
        </p:nvSpPr>
        <p:spPr>
          <a:xfrm>
            <a:off x="4360863" y="2803525"/>
            <a:ext cx="1428750"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80" name="TextBox 15"/>
          <p:cNvSpPr txBox="1">
            <a:spLocks noChangeArrowheads="1"/>
          </p:cNvSpPr>
          <p:nvPr/>
        </p:nvSpPr>
        <p:spPr bwMode="auto">
          <a:xfrm>
            <a:off x="4543425" y="3371850"/>
            <a:ext cx="113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309EBA"/>
                </a:solidFill>
                <a:latin typeface="Century Gothic" pitchFamily="34" charset="0"/>
              </a:rPr>
              <a:t>ADD YOUR TEXT</a:t>
            </a:r>
            <a:endParaRPr lang="zh-CN" altLang="en-US" sz="1000" b="1">
              <a:solidFill>
                <a:srgbClr val="309EBA"/>
              </a:solidFill>
              <a:latin typeface="Century Gothic" pitchFamily="34" charset="0"/>
            </a:endParaRPr>
          </a:p>
        </p:txBody>
      </p:sp>
      <p:sp>
        <p:nvSpPr>
          <p:cNvPr id="71" name="矩形 70"/>
          <p:cNvSpPr/>
          <p:nvPr/>
        </p:nvSpPr>
        <p:spPr>
          <a:xfrm>
            <a:off x="4398963" y="3552825"/>
            <a:ext cx="1430337"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82" name="TextBox 15"/>
          <p:cNvSpPr txBox="1">
            <a:spLocks noChangeArrowheads="1"/>
          </p:cNvSpPr>
          <p:nvPr/>
        </p:nvSpPr>
        <p:spPr bwMode="auto">
          <a:xfrm>
            <a:off x="4543425" y="4086225"/>
            <a:ext cx="113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309EBA"/>
                </a:solidFill>
                <a:latin typeface="Century Gothic" pitchFamily="34" charset="0"/>
              </a:rPr>
              <a:t>ADD YOUR TEXT</a:t>
            </a:r>
            <a:endParaRPr lang="zh-CN" altLang="en-US" sz="1000" b="1">
              <a:solidFill>
                <a:srgbClr val="309EBA"/>
              </a:solidFill>
              <a:latin typeface="Century Gothic" pitchFamily="34" charset="0"/>
            </a:endParaRPr>
          </a:p>
        </p:txBody>
      </p:sp>
      <p:sp>
        <p:nvSpPr>
          <p:cNvPr id="73" name="矩形 72"/>
          <p:cNvSpPr/>
          <p:nvPr/>
        </p:nvSpPr>
        <p:spPr>
          <a:xfrm>
            <a:off x="4398963" y="4268788"/>
            <a:ext cx="1430337"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0784" name="TextBox 73"/>
          <p:cNvSpPr txBox="1">
            <a:spLocks noChangeArrowheads="1"/>
          </p:cNvSpPr>
          <p:nvPr/>
        </p:nvSpPr>
        <p:spPr bwMode="auto">
          <a:xfrm>
            <a:off x="993775" y="1150938"/>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0785" name="TextBox 74"/>
          <p:cNvSpPr txBox="1">
            <a:spLocks noChangeArrowheads="1"/>
          </p:cNvSpPr>
          <p:nvPr/>
        </p:nvSpPr>
        <p:spPr bwMode="auto">
          <a:xfrm>
            <a:off x="2217738" y="1150938"/>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0786" name="TextBox 75"/>
          <p:cNvSpPr txBox="1">
            <a:spLocks noChangeArrowheads="1"/>
          </p:cNvSpPr>
          <p:nvPr/>
        </p:nvSpPr>
        <p:spPr bwMode="auto">
          <a:xfrm>
            <a:off x="3475038" y="1169988"/>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0787" name="TextBox 76"/>
          <p:cNvSpPr txBox="1">
            <a:spLocks noChangeArrowheads="1"/>
          </p:cNvSpPr>
          <p:nvPr/>
        </p:nvSpPr>
        <p:spPr bwMode="auto">
          <a:xfrm>
            <a:off x="4683125" y="1160463"/>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0788" name="矩形 6"/>
          <p:cNvSpPr>
            <a:spLocks noChangeArrowheads="1"/>
          </p:cNvSpPr>
          <p:nvPr/>
        </p:nvSpPr>
        <p:spPr bwMode="auto">
          <a:xfrm>
            <a:off x="5875338" y="1392238"/>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30789" name="矩形 7"/>
          <p:cNvSpPr>
            <a:spLocks noChangeArrowheads="1"/>
          </p:cNvSpPr>
          <p:nvPr/>
        </p:nvSpPr>
        <p:spPr bwMode="auto">
          <a:xfrm>
            <a:off x="5868988" y="1131888"/>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0790" name="矩形 6"/>
          <p:cNvSpPr>
            <a:spLocks noChangeArrowheads="1"/>
          </p:cNvSpPr>
          <p:nvPr/>
        </p:nvSpPr>
        <p:spPr bwMode="auto">
          <a:xfrm>
            <a:off x="6084888" y="2428875"/>
            <a:ext cx="258603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4" name="直接连接符 63"/>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0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103" name="矩形 113"/>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117" name="泪滴形 116"/>
          <p:cNvSpPr/>
          <p:nvPr/>
        </p:nvSpPr>
        <p:spPr>
          <a:xfrm rot="13500000" flipH="1">
            <a:off x="4710113" y="1768475"/>
            <a:ext cx="908050" cy="881063"/>
          </a:xfrm>
          <a:prstGeom prst="teardrop">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椭圆 117"/>
          <p:cNvSpPr/>
          <p:nvPr/>
        </p:nvSpPr>
        <p:spPr>
          <a:xfrm rot="13500000" flipH="1">
            <a:off x="4814888" y="1849438"/>
            <a:ext cx="723900" cy="701675"/>
          </a:xfrm>
          <a:prstGeom prst="ellipse">
            <a:avLst/>
          </a:prstGeom>
          <a:solidFill>
            <a:srgbClr val="EAE7D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泪滴形 118"/>
          <p:cNvSpPr/>
          <p:nvPr/>
        </p:nvSpPr>
        <p:spPr>
          <a:xfrm rot="13500000" flipH="1">
            <a:off x="3706813" y="1936750"/>
            <a:ext cx="1265237" cy="1223963"/>
          </a:xfrm>
          <a:prstGeom prst="teardrop">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0" name="椭圆 119"/>
          <p:cNvSpPr/>
          <p:nvPr/>
        </p:nvSpPr>
        <p:spPr>
          <a:xfrm rot="13500000" flipH="1">
            <a:off x="3844925" y="2047875"/>
            <a:ext cx="1008063" cy="976313"/>
          </a:xfrm>
          <a:prstGeom prst="ellipse">
            <a:avLst/>
          </a:prstGeom>
          <a:solidFill>
            <a:srgbClr val="EAE7D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泪滴形 120"/>
          <p:cNvSpPr/>
          <p:nvPr/>
        </p:nvSpPr>
        <p:spPr>
          <a:xfrm rot="8100000">
            <a:off x="762000" y="1790700"/>
            <a:ext cx="908050" cy="879475"/>
          </a:xfrm>
          <a:prstGeom prst="teardrop">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2" name="椭圆 121"/>
          <p:cNvSpPr/>
          <p:nvPr/>
        </p:nvSpPr>
        <p:spPr>
          <a:xfrm rot="8100000">
            <a:off x="849313" y="1871663"/>
            <a:ext cx="725487" cy="700087"/>
          </a:xfrm>
          <a:prstGeom prst="ellipse">
            <a:avLst/>
          </a:prstGeom>
          <a:solidFill>
            <a:srgbClr val="EAE7D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泪滴形 122"/>
          <p:cNvSpPr/>
          <p:nvPr/>
        </p:nvSpPr>
        <p:spPr>
          <a:xfrm rot="8100000">
            <a:off x="1408113" y="1957388"/>
            <a:ext cx="1263650" cy="1223962"/>
          </a:xfrm>
          <a:prstGeom prst="teardrop">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4" name="椭圆 123"/>
          <p:cNvSpPr/>
          <p:nvPr/>
        </p:nvSpPr>
        <p:spPr>
          <a:xfrm rot="8100000">
            <a:off x="1536700" y="2068513"/>
            <a:ext cx="1006475" cy="976312"/>
          </a:xfrm>
          <a:prstGeom prst="ellipse">
            <a:avLst/>
          </a:prstGeom>
          <a:solidFill>
            <a:srgbClr val="EAE7D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泪滴形 124"/>
          <p:cNvSpPr/>
          <p:nvPr/>
        </p:nvSpPr>
        <p:spPr>
          <a:xfrm rot="8100000">
            <a:off x="2384425" y="2005013"/>
            <a:ext cx="1579563" cy="1577975"/>
          </a:xfrm>
          <a:prstGeom prst="teardrop">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6" name="椭圆 125"/>
          <p:cNvSpPr/>
          <p:nvPr/>
        </p:nvSpPr>
        <p:spPr>
          <a:xfrm rot="8100000">
            <a:off x="2532063" y="2147888"/>
            <a:ext cx="1257300" cy="1258887"/>
          </a:xfrm>
          <a:prstGeom prst="ellipse">
            <a:avLst/>
          </a:prstGeom>
          <a:solidFill>
            <a:srgbClr val="EAE7D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14" name="TextBox 10"/>
          <p:cNvSpPr txBox="1">
            <a:spLocks noChangeArrowheads="1"/>
          </p:cNvSpPr>
          <p:nvPr/>
        </p:nvSpPr>
        <p:spPr bwMode="auto">
          <a:xfrm>
            <a:off x="508000" y="2901950"/>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endParaRPr lang="zh-CN" altLang="en-US" sz="800">
              <a:solidFill>
                <a:srgbClr val="181715"/>
              </a:solidFill>
              <a:latin typeface="Century Gothic" pitchFamily="34" charset="0"/>
            </a:endParaRPr>
          </a:p>
        </p:txBody>
      </p:sp>
      <p:sp>
        <p:nvSpPr>
          <p:cNvPr id="4115" name="TextBox 10"/>
          <p:cNvSpPr txBox="1">
            <a:spLocks noChangeArrowheads="1"/>
          </p:cNvSpPr>
          <p:nvPr/>
        </p:nvSpPr>
        <p:spPr bwMode="auto">
          <a:xfrm>
            <a:off x="2778125" y="2441575"/>
            <a:ext cx="803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DC3D2A"/>
                </a:solidFill>
                <a:latin typeface="Century Gothic" pitchFamily="34" charset="0"/>
              </a:rPr>
              <a:t>YOUR</a:t>
            </a:r>
          </a:p>
          <a:p>
            <a:pPr algn="ctr" eaLnBrk="1" hangingPunct="1"/>
            <a:r>
              <a:rPr lang="en-US" altLang="zh-CN" b="1">
                <a:solidFill>
                  <a:srgbClr val="DC3D2A"/>
                </a:solidFill>
                <a:latin typeface="Century Gothic" pitchFamily="34" charset="0"/>
              </a:rPr>
              <a:t>TEXT</a:t>
            </a:r>
            <a:endParaRPr lang="zh-CN" altLang="en-US" b="1">
              <a:solidFill>
                <a:srgbClr val="DC3D2A"/>
              </a:solidFill>
              <a:latin typeface="Century Gothic" pitchFamily="34" charset="0"/>
            </a:endParaRPr>
          </a:p>
        </p:txBody>
      </p:sp>
      <p:sp>
        <p:nvSpPr>
          <p:cNvPr id="4116" name="TextBox 10"/>
          <p:cNvSpPr txBox="1">
            <a:spLocks noChangeArrowheads="1"/>
          </p:cNvSpPr>
          <p:nvPr/>
        </p:nvSpPr>
        <p:spPr bwMode="auto">
          <a:xfrm>
            <a:off x="1660525" y="2259013"/>
            <a:ext cx="735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600" b="1">
                <a:solidFill>
                  <a:srgbClr val="DCC12A"/>
                </a:solidFill>
                <a:latin typeface="Century Gothic" pitchFamily="34" charset="0"/>
              </a:rPr>
              <a:t>YOUR</a:t>
            </a:r>
          </a:p>
          <a:p>
            <a:pPr algn="ctr" eaLnBrk="1" hangingPunct="1"/>
            <a:r>
              <a:rPr lang="en-US" altLang="zh-CN" sz="1600" b="1">
                <a:solidFill>
                  <a:srgbClr val="DCC12A"/>
                </a:solidFill>
                <a:latin typeface="Century Gothic" pitchFamily="34" charset="0"/>
              </a:rPr>
              <a:t>TEXT</a:t>
            </a:r>
            <a:endParaRPr lang="zh-CN" altLang="en-US" sz="1600" b="1">
              <a:solidFill>
                <a:srgbClr val="DCC12A"/>
              </a:solidFill>
              <a:latin typeface="Century Gothic" pitchFamily="34" charset="0"/>
            </a:endParaRPr>
          </a:p>
        </p:txBody>
      </p:sp>
      <p:sp>
        <p:nvSpPr>
          <p:cNvPr id="4117" name="TextBox 10"/>
          <p:cNvSpPr txBox="1">
            <a:spLocks noChangeArrowheads="1"/>
          </p:cNvSpPr>
          <p:nvPr/>
        </p:nvSpPr>
        <p:spPr bwMode="auto">
          <a:xfrm>
            <a:off x="3963988" y="2254250"/>
            <a:ext cx="735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600" b="1">
                <a:solidFill>
                  <a:srgbClr val="4FA331"/>
                </a:solidFill>
                <a:latin typeface="Century Gothic" pitchFamily="34" charset="0"/>
              </a:rPr>
              <a:t>YOUR</a:t>
            </a:r>
          </a:p>
          <a:p>
            <a:pPr algn="ctr" eaLnBrk="1" hangingPunct="1"/>
            <a:r>
              <a:rPr lang="en-US" altLang="zh-CN" sz="1600" b="1">
                <a:solidFill>
                  <a:srgbClr val="4FA331"/>
                </a:solidFill>
                <a:latin typeface="Century Gothic" pitchFamily="34" charset="0"/>
              </a:rPr>
              <a:t>TEXT</a:t>
            </a:r>
            <a:endParaRPr lang="zh-CN" altLang="en-US" sz="1600" b="1">
              <a:solidFill>
                <a:srgbClr val="4FA331"/>
              </a:solidFill>
              <a:latin typeface="Century Gothic" pitchFamily="34" charset="0"/>
            </a:endParaRPr>
          </a:p>
        </p:txBody>
      </p:sp>
      <p:sp>
        <p:nvSpPr>
          <p:cNvPr id="4118" name="TextBox 10"/>
          <p:cNvSpPr txBox="1">
            <a:spLocks noChangeArrowheads="1"/>
          </p:cNvSpPr>
          <p:nvPr/>
        </p:nvSpPr>
        <p:spPr bwMode="auto">
          <a:xfrm>
            <a:off x="917575" y="2008188"/>
            <a:ext cx="59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200" b="1">
                <a:solidFill>
                  <a:srgbClr val="309EBA"/>
                </a:solidFill>
                <a:latin typeface="Century Gothic" pitchFamily="34" charset="0"/>
              </a:rPr>
              <a:t>YOUR</a:t>
            </a:r>
          </a:p>
          <a:p>
            <a:pPr algn="ctr" eaLnBrk="1" hangingPunct="1"/>
            <a:r>
              <a:rPr lang="en-US" altLang="zh-CN" sz="1200" b="1">
                <a:solidFill>
                  <a:srgbClr val="309EBA"/>
                </a:solidFill>
                <a:latin typeface="Century Gothic" pitchFamily="34" charset="0"/>
              </a:rPr>
              <a:t>TEXT</a:t>
            </a:r>
            <a:endParaRPr lang="zh-CN" altLang="en-US" sz="1200" b="1">
              <a:solidFill>
                <a:srgbClr val="309EBA"/>
              </a:solidFill>
              <a:latin typeface="Century Gothic" pitchFamily="34" charset="0"/>
            </a:endParaRPr>
          </a:p>
        </p:txBody>
      </p:sp>
      <p:sp>
        <p:nvSpPr>
          <p:cNvPr id="4119" name="TextBox 10"/>
          <p:cNvSpPr txBox="1">
            <a:spLocks noChangeArrowheads="1"/>
          </p:cNvSpPr>
          <p:nvPr/>
        </p:nvSpPr>
        <p:spPr bwMode="auto">
          <a:xfrm>
            <a:off x="4864100" y="1978025"/>
            <a:ext cx="59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200" b="1">
                <a:solidFill>
                  <a:srgbClr val="8F4695"/>
                </a:solidFill>
                <a:latin typeface="Century Gothic" pitchFamily="34" charset="0"/>
              </a:rPr>
              <a:t>YOUR</a:t>
            </a:r>
          </a:p>
          <a:p>
            <a:pPr algn="ctr" eaLnBrk="1" hangingPunct="1"/>
            <a:r>
              <a:rPr lang="en-US" altLang="zh-CN" sz="1200" b="1">
                <a:solidFill>
                  <a:srgbClr val="8F4695"/>
                </a:solidFill>
                <a:latin typeface="Century Gothic" pitchFamily="34" charset="0"/>
              </a:rPr>
              <a:t>TEXT</a:t>
            </a:r>
            <a:endParaRPr lang="zh-CN" altLang="en-US" sz="1200" b="1">
              <a:solidFill>
                <a:srgbClr val="8F4695"/>
              </a:solidFill>
              <a:latin typeface="Century Gothic" pitchFamily="34" charset="0"/>
            </a:endParaRPr>
          </a:p>
        </p:txBody>
      </p:sp>
      <p:sp>
        <p:nvSpPr>
          <p:cNvPr id="4120" name="TextBox 10"/>
          <p:cNvSpPr txBox="1">
            <a:spLocks noChangeArrowheads="1"/>
          </p:cNvSpPr>
          <p:nvPr/>
        </p:nvSpPr>
        <p:spPr bwMode="auto">
          <a:xfrm>
            <a:off x="1579563" y="3521075"/>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endParaRPr lang="zh-CN" altLang="en-US" sz="800">
              <a:solidFill>
                <a:srgbClr val="181715"/>
              </a:solidFill>
              <a:latin typeface="Century Gothic" pitchFamily="34" charset="0"/>
            </a:endParaRPr>
          </a:p>
        </p:txBody>
      </p:sp>
      <p:sp>
        <p:nvSpPr>
          <p:cNvPr id="4121" name="TextBox 10"/>
          <p:cNvSpPr txBox="1">
            <a:spLocks noChangeArrowheads="1"/>
          </p:cNvSpPr>
          <p:nvPr/>
        </p:nvSpPr>
        <p:spPr bwMode="auto">
          <a:xfrm>
            <a:off x="2722563" y="3983038"/>
            <a:ext cx="955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endParaRPr lang="zh-CN" altLang="en-US" sz="800">
              <a:solidFill>
                <a:srgbClr val="181715"/>
              </a:solidFill>
              <a:latin typeface="Century Gothic" pitchFamily="34" charset="0"/>
            </a:endParaRPr>
          </a:p>
        </p:txBody>
      </p:sp>
      <p:sp>
        <p:nvSpPr>
          <p:cNvPr id="4122" name="TextBox 10"/>
          <p:cNvSpPr txBox="1">
            <a:spLocks noChangeArrowheads="1"/>
          </p:cNvSpPr>
          <p:nvPr/>
        </p:nvSpPr>
        <p:spPr bwMode="auto">
          <a:xfrm>
            <a:off x="3862388" y="3521075"/>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endParaRPr lang="zh-CN" altLang="en-US" sz="800">
              <a:solidFill>
                <a:srgbClr val="181715"/>
              </a:solidFill>
              <a:latin typeface="Century Gothic" pitchFamily="34" charset="0"/>
            </a:endParaRPr>
          </a:p>
        </p:txBody>
      </p:sp>
      <p:sp>
        <p:nvSpPr>
          <p:cNvPr id="4123" name="TextBox 10"/>
          <p:cNvSpPr txBox="1">
            <a:spLocks noChangeArrowheads="1"/>
          </p:cNvSpPr>
          <p:nvPr/>
        </p:nvSpPr>
        <p:spPr bwMode="auto">
          <a:xfrm>
            <a:off x="4829175" y="2901950"/>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p>
          <a:p>
            <a:pPr eaLnBrk="1" hangingPunct="1"/>
            <a:r>
              <a:rPr lang="en-US" altLang="zh-CN" sz="800">
                <a:solidFill>
                  <a:srgbClr val="181715"/>
                </a:solidFill>
                <a:latin typeface="Century Gothic" pitchFamily="34" charset="0"/>
              </a:rPr>
              <a:t>ADD YOUR TEXT</a:t>
            </a:r>
            <a:endParaRPr lang="zh-CN" altLang="en-US" sz="800">
              <a:solidFill>
                <a:srgbClr val="181715"/>
              </a:solidFill>
              <a:latin typeface="Century Gothic" pitchFamily="34" charset="0"/>
            </a:endParaRPr>
          </a:p>
        </p:txBody>
      </p:sp>
      <p:sp>
        <p:nvSpPr>
          <p:cNvPr id="4124" name="TextBox 15"/>
          <p:cNvSpPr txBox="1">
            <a:spLocks noChangeArrowheads="1"/>
          </p:cNvSpPr>
          <p:nvPr/>
        </p:nvSpPr>
        <p:spPr bwMode="auto">
          <a:xfrm>
            <a:off x="1946275" y="1266825"/>
            <a:ext cx="2522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181715"/>
                </a:solidFill>
                <a:latin typeface="Century Gothic" pitchFamily="34" charset="0"/>
              </a:rPr>
              <a:t>ADD YOUR TEXT HERE</a:t>
            </a:r>
            <a:endParaRPr lang="zh-CN" altLang="en-US">
              <a:solidFill>
                <a:srgbClr val="181715"/>
              </a:solidFill>
              <a:latin typeface="Century Gothic" pitchFamily="34" charset="0"/>
            </a:endParaRPr>
          </a:p>
        </p:txBody>
      </p:sp>
      <p:sp>
        <p:nvSpPr>
          <p:cNvPr id="4125" name="矩形 6"/>
          <p:cNvSpPr>
            <a:spLocks noChangeArrowheads="1"/>
          </p:cNvSpPr>
          <p:nvPr/>
        </p:nvSpPr>
        <p:spPr bwMode="auto">
          <a:xfrm>
            <a:off x="6007100" y="1512888"/>
            <a:ext cx="25971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
        <p:nvSpPr>
          <p:cNvPr id="4126" name="矩形 7"/>
          <p:cNvSpPr>
            <a:spLocks noChangeArrowheads="1"/>
          </p:cNvSpPr>
          <p:nvPr/>
        </p:nvSpPr>
        <p:spPr bwMode="auto">
          <a:xfrm>
            <a:off x="6000750" y="1252538"/>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4127" name="矩形 7"/>
          <p:cNvSpPr>
            <a:spLocks noChangeArrowheads="1"/>
          </p:cNvSpPr>
          <p:nvPr/>
        </p:nvSpPr>
        <p:spPr bwMode="auto">
          <a:xfrm>
            <a:off x="6000750" y="2735263"/>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4128" name="矩形 6"/>
          <p:cNvSpPr>
            <a:spLocks noChangeArrowheads="1"/>
          </p:cNvSpPr>
          <p:nvPr/>
        </p:nvSpPr>
        <p:spPr bwMode="auto">
          <a:xfrm>
            <a:off x="6013450" y="3038475"/>
            <a:ext cx="259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750"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1751"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21" name="五边形 44"/>
          <p:cNvSpPr/>
          <p:nvPr/>
        </p:nvSpPr>
        <p:spPr>
          <a:xfrm>
            <a:off x="5318125" y="3476625"/>
            <a:ext cx="1984375" cy="569913"/>
          </a:xfrm>
          <a:custGeom>
            <a:avLst/>
            <a:gdLst/>
            <a:ahLst/>
            <a:cxnLst/>
            <a:rect l="l" t="t" r="r" b="b"/>
            <a:pathLst>
              <a:path w="2687800" h="772904">
                <a:moveTo>
                  <a:pt x="0" y="0"/>
                </a:moveTo>
                <a:cubicBezTo>
                  <a:pt x="574551" y="701060"/>
                  <a:pt x="1443161" y="711127"/>
                  <a:pt x="2278163" y="250638"/>
                </a:cubicBezTo>
                <a:lnTo>
                  <a:pt x="2219171" y="171585"/>
                </a:lnTo>
                <a:lnTo>
                  <a:pt x="2687800" y="146207"/>
                </a:lnTo>
                <a:lnTo>
                  <a:pt x="2502772" y="590197"/>
                </a:lnTo>
                <a:lnTo>
                  <a:pt x="2456475" y="513522"/>
                </a:lnTo>
                <a:cubicBezTo>
                  <a:pt x="1597297" y="939002"/>
                  <a:pt x="549287" y="889345"/>
                  <a:pt x="0" y="0"/>
                </a:cubicBez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五边形 47"/>
          <p:cNvSpPr/>
          <p:nvPr/>
        </p:nvSpPr>
        <p:spPr>
          <a:xfrm>
            <a:off x="4849813" y="1808163"/>
            <a:ext cx="1982787" cy="569912"/>
          </a:xfrm>
          <a:custGeom>
            <a:avLst/>
            <a:gdLst/>
            <a:ahLst/>
            <a:cxnLst/>
            <a:rect l="l" t="t" r="r" b="b"/>
            <a:pathLst>
              <a:path w="2687800" h="772903">
                <a:moveTo>
                  <a:pt x="1241306" y="389"/>
                </a:moveTo>
                <a:cubicBezTo>
                  <a:pt x="1806378" y="-10775"/>
                  <a:pt x="2344496" y="217062"/>
                  <a:pt x="2687800" y="772903"/>
                </a:cubicBezTo>
                <a:cubicBezTo>
                  <a:pt x="2113249" y="71843"/>
                  <a:pt x="1244639" y="61776"/>
                  <a:pt x="409637" y="522265"/>
                </a:cubicBezTo>
                <a:lnTo>
                  <a:pt x="468629" y="601318"/>
                </a:lnTo>
                <a:lnTo>
                  <a:pt x="0" y="626696"/>
                </a:lnTo>
                <a:lnTo>
                  <a:pt x="185028" y="182706"/>
                </a:lnTo>
                <a:lnTo>
                  <a:pt x="231325" y="259381"/>
                </a:lnTo>
                <a:cubicBezTo>
                  <a:pt x="553517" y="99826"/>
                  <a:pt x="902263" y="7087"/>
                  <a:pt x="1241306" y="389"/>
                </a:cubicBez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五边形 50"/>
          <p:cNvSpPr/>
          <p:nvPr/>
        </p:nvSpPr>
        <p:spPr>
          <a:xfrm>
            <a:off x="6029325" y="1498600"/>
            <a:ext cx="1046163" cy="1819275"/>
          </a:xfrm>
          <a:custGeom>
            <a:avLst/>
            <a:gdLst/>
            <a:ahLst/>
            <a:cxnLst/>
            <a:rect l="l" t="t" r="r" b="b"/>
            <a:pathLst>
              <a:path w="1418336" h="2462563">
                <a:moveTo>
                  <a:pt x="477021" y="0"/>
                </a:moveTo>
                <a:lnTo>
                  <a:pt x="433767" y="78432"/>
                </a:lnTo>
                <a:cubicBezTo>
                  <a:pt x="1231832" y="609762"/>
                  <a:pt x="1712833" y="1542194"/>
                  <a:pt x="1217281" y="2462563"/>
                </a:cubicBezTo>
                <a:cubicBezTo>
                  <a:pt x="1537142" y="1614457"/>
                  <a:pt x="1111555" y="857185"/>
                  <a:pt x="295258" y="364297"/>
                </a:cubicBezTo>
                <a:lnTo>
                  <a:pt x="256293" y="454912"/>
                </a:lnTo>
                <a:lnTo>
                  <a:pt x="0" y="61756"/>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TextBox 24"/>
          <p:cNvSpPr txBox="1"/>
          <p:nvPr/>
        </p:nvSpPr>
        <p:spPr>
          <a:xfrm>
            <a:off x="4508500" y="1400175"/>
            <a:ext cx="1822450" cy="307975"/>
          </a:xfrm>
          <a:prstGeom prst="rect">
            <a:avLst/>
          </a:prstGeom>
          <a:noFill/>
        </p:spPr>
        <p:txBody>
          <a:bodyPr anchor="ctr">
            <a:spAutoFit/>
          </a:bodyPr>
          <a:lstStyle/>
          <a:p>
            <a:pPr algn="ctr" fontAlgn="auto">
              <a:spcBef>
                <a:spcPts val="0"/>
              </a:spcBef>
              <a:spcAft>
                <a:spcPts val="0"/>
              </a:spcAft>
              <a:defRPr/>
            </a:pPr>
            <a:r>
              <a:rPr lang="en-US" altLang="zh-CN" sz="1400" kern="0" dirty="0">
                <a:solidFill>
                  <a:srgbClr val="181715"/>
                </a:solidFill>
                <a:latin typeface="Century Gothic" pitchFamily="34" charset="0"/>
                <a:ea typeface="微软雅黑" pitchFamily="34" charset="-122"/>
              </a:rPr>
              <a:t>YOUR TEXT</a:t>
            </a:r>
            <a:endParaRPr lang="zh-CN" altLang="en-US" sz="1400" kern="0" dirty="0">
              <a:solidFill>
                <a:srgbClr val="181715"/>
              </a:solidFill>
              <a:latin typeface="Century Gothic" pitchFamily="34" charset="0"/>
              <a:ea typeface="微软雅黑" pitchFamily="34" charset="-122"/>
            </a:endParaRPr>
          </a:p>
        </p:txBody>
      </p:sp>
      <p:sp>
        <p:nvSpPr>
          <p:cNvPr id="26" name="五边形 46"/>
          <p:cNvSpPr/>
          <p:nvPr/>
        </p:nvSpPr>
        <p:spPr>
          <a:xfrm>
            <a:off x="4683125" y="2011363"/>
            <a:ext cx="1300163" cy="1663700"/>
          </a:xfrm>
          <a:custGeom>
            <a:avLst/>
            <a:gdLst/>
            <a:ahLst/>
            <a:cxnLst/>
            <a:rect l="l" t="t" r="r" b="b"/>
            <a:pathLst>
              <a:path w="1762511" h="2254600">
                <a:moveTo>
                  <a:pt x="1762511" y="0"/>
                </a:moveTo>
                <a:cubicBezTo>
                  <a:pt x="868100" y="147046"/>
                  <a:pt x="425077" y="894251"/>
                  <a:pt x="406371" y="1847628"/>
                </a:cubicBezTo>
                <a:lnTo>
                  <a:pt x="504329" y="1836066"/>
                </a:lnTo>
                <a:lnTo>
                  <a:pt x="291992" y="2254600"/>
                </a:lnTo>
                <a:lnTo>
                  <a:pt x="0" y="1872366"/>
                </a:lnTo>
                <a:lnTo>
                  <a:pt x="89551" y="1870609"/>
                </a:lnTo>
                <a:cubicBezTo>
                  <a:pt x="150663" y="913799"/>
                  <a:pt x="717673" y="31024"/>
                  <a:pt x="1762511" y="0"/>
                </a:cubicBez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五边形 45"/>
          <p:cNvSpPr/>
          <p:nvPr/>
        </p:nvSpPr>
        <p:spPr>
          <a:xfrm>
            <a:off x="5073650" y="2571750"/>
            <a:ext cx="1047750" cy="1817688"/>
          </a:xfrm>
          <a:custGeom>
            <a:avLst/>
            <a:gdLst/>
            <a:ahLst/>
            <a:cxnLst/>
            <a:rect l="l" t="t" r="r" b="b"/>
            <a:pathLst>
              <a:path w="1418336" h="2462563">
                <a:moveTo>
                  <a:pt x="201055" y="0"/>
                </a:moveTo>
                <a:cubicBezTo>
                  <a:pt x="-118805" y="848106"/>
                  <a:pt x="306782" y="1605378"/>
                  <a:pt x="1123078" y="2098266"/>
                </a:cubicBezTo>
                <a:lnTo>
                  <a:pt x="1162044" y="2007651"/>
                </a:lnTo>
                <a:lnTo>
                  <a:pt x="1418336" y="2400807"/>
                </a:lnTo>
                <a:lnTo>
                  <a:pt x="941316" y="2462563"/>
                </a:lnTo>
                <a:lnTo>
                  <a:pt x="984570" y="2384131"/>
                </a:lnTo>
                <a:cubicBezTo>
                  <a:pt x="186504" y="1852801"/>
                  <a:pt x="-294497" y="920369"/>
                  <a:pt x="201055" y="0"/>
                </a:cubicBez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五边形 51"/>
          <p:cNvSpPr/>
          <p:nvPr/>
        </p:nvSpPr>
        <p:spPr>
          <a:xfrm>
            <a:off x="6167438" y="2197100"/>
            <a:ext cx="1300162" cy="1663700"/>
          </a:xfrm>
          <a:custGeom>
            <a:avLst/>
            <a:gdLst/>
            <a:ahLst/>
            <a:cxnLst/>
            <a:rect l="l" t="t" r="r" b="b"/>
            <a:pathLst>
              <a:path w="1762512" h="2254600">
                <a:moveTo>
                  <a:pt x="1470518" y="0"/>
                </a:moveTo>
                <a:lnTo>
                  <a:pt x="1762512" y="382234"/>
                </a:lnTo>
                <a:lnTo>
                  <a:pt x="1672961" y="383991"/>
                </a:lnTo>
                <a:cubicBezTo>
                  <a:pt x="1611848" y="1340801"/>
                  <a:pt x="1044838" y="2223576"/>
                  <a:pt x="0" y="2254600"/>
                </a:cubicBezTo>
                <a:cubicBezTo>
                  <a:pt x="894411" y="2107554"/>
                  <a:pt x="1337434" y="1360349"/>
                  <a:pt x="1356140" y="406972"/>
                </a:cubicBezTo>
                <a:lnTo>
                  <a:pt x="1258182" y="418534"/>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Oval 16"/>
          <p:cNvSpPr>
            <a:spLocks noChangeArrowheads="1"/>
          </p:cNvSpPr>
          <p:nvPr/>
        </p:nvSpPr>
        <p:spPr bwMode="auto">
          <a:xfrm>
            <a:off x="5135563" y="1982788"/>
            <a:ext cx="1882775" cy="1882775"/>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TextBox 36"/>
          <p:cNvSpPr txBox="1"/>
          <p:nvPr/>
        </p:nvSpPr>
        <p:spPr>
          <a:xfrm>
            <a:off x="3322638" y="2082800"/>
            <a:ext cx="1820862" cy="307975"/>
          </a:xfrm>
          <a:prstGeom prst="rect">
            <a:avLst/>
          </a:prstGeom>
          <a:noFill/>
        </p:spPr>
        <p:txBody>
          <a:bodyPr anchor="ctr">
            <a:spAutoFit/>
          </a:bodyPr>
          <a:lstStyle/>
          <a:p>
            <a:pPr algn="ctr" fontAlgn="auto">
              <a:spcBef>
                <a:spcPts val="0"/>
              </a:spcBef>
              <a:spcAft>
                <a:spcPts val="0"/>
              </a:spcAft>
              <a:defRPr/>
            </a:pPr>
            <a:r>
              <a:rPr lang="en-US" altLang="zh-CN" sz="1400" kern="0" dirty="0">
                <a:solidFill>
                  <a:srgbClr val="181715"/>
                </a:solidFill>
                <a:latin typeface="Century Gothic" pitchFamily="34" charset="0"/>
                <a:ea typeface="微软雅黑" pitchFamily="34" charset="-122"/>
              </a:rPr>
              <a:t>YOUR TEXT</a:t>
            </a:r>
            <a:endParaRPr lang="zh-CN" altLang="en-US" sz="1400" kern="0" dirty="0">
              <a:solidFill>
                <a:srgbClr val="181715"/>
              </a:solidFill>
              <a:latin typeface="Century Gothic" pitchFamily="34" charset="0"/>
              <a:ea typeface="微软雅黑" pitchFamily="34" charset="-122"/>
            </a:endParaRPr>
          </a:p>
        </p:txBody>
      </p:sp>
      <p:sp>
        <p:nvSpPr>
          <p:cNvPr id="38" name="TextBox 37"/>
          <p:cNvSpPr txBox="1"/>
          <p:nvPr/>
        </p:nvSpPr>
        <p:spPr>
          <a:xfrm>
            <a:off x="3371850" y="3608388"/>
            <a:ext cx="1822450" cy="306387"/>
          </a:xfrm>
          <a:prstGeom prst="rect">
            <a:avLst/>
          </a:prstGeom>
          <a:noFill/>
        </p:spPr>
        <p:txBody>
          <a:bodyPr anchor="ctr">
            <a:spAutoFit/>
          </a:bodyPr>
          <a:lstStyle/>
          <a:p>
            <a:pPr algn="ctr" fontAlgn="auto">
              <a:spcBef>
                <a:spcPts val="0"/>
              </a:spcBef>
              <a:spcAft>
                <a:spcPts val="0"/>
              </a:spcAft>
              <a:defRPr/>
            </a:pPr>
            <a:r>
              <a:rPr lang="en-US" altLang="zh-CN" sz="1400" kern="0" dirty="0">
                <a:solidFill>
                  <a:srgbClr val="181715"/>
                </a:solidFill>
                <a:latin typeface="Century Gothic" pitchFamily="34" charset="0"/>
                <a:ea typeface="微软雅黑" pitchFamily="34" charset="-122"/>
              </a:rPr>
              <a:t>YOUR TEXT</a:t>
            </a:r>
            <a:endParaRPr lang="zh-CN" altLang="en-US" sz="1400" kern="0" dirty="0">
              <a:solidFill>
                <a:srgbClr val="181715"/>
              </a:solidFill>
              <a:latin typeface="Century Gothic" pitchFamily="34" charset="0"/>
              <a:ea typeface="微软雅黑" pitchFamily="34" charset="-122"/>
            </a:endParaRPr>
          </a:p>
        </p:txBody>
      </p:sp>
      <p:sp>
        <p:nvSpPr>
          <p:cNvPr id="39" name="TextBox 38"/>
          <p:cNvSpPr txBox="1"/>
          <p:nvPr/>
        </p:nvSpPr>
        <p:spPr>
          <a:xfrm>
            <a:off x="5795963" y="4208463"/>
            <a:ext cx="1820862" cy="307975"/>
          </a:xfrm>
          <a:prstGeom prst="rect">
            <a:avLst/>
          </a:prstGeom>
          <a:noFill/>
        </p:spPr>
        <p:txBody>
          <a:bodyPr anchor="ctr">
            <a:spAutoFit/>
          </a:bodyPr>
          <a:lstStyle/>
          <a:p>
            <a:pPr algn="ctr" fontAlgn="auto">
              <a:spcBef>
                <a:spcPts val="0"/>
              </a:spcBef>
              <a:spcAft>
                <a:spcPts val="0"/>
              </a:spcAft>
              <a:defRPr/>
            </a:pPr>
            <a:r>
              <a:rPr lang="en-US" altLang="zh-CN" sz="1400" kern="0" dirty="0">
                <a:solidFill>
                  <a:srgbClr val="181715"/>
                </a:solidFill>
                <a:latin typeface="Century Gothic" pitchFamily="34" charset="0"/>
                <a:ea typeface="微软雅黑" pitchFamily="34" charset="-122"/>
              </a:rPr>
              <a:t>YOUR TEXT</a:t>
            </a:r>
            <a:endParaRPr lang="zh-CN" altLang="en-US" sz="1400" kern="0" dirty="0">
              <a:solidFill>
                <a:srgbClr val="181715"/>
              </a:solidFill>
              <a:latin typeface="Century Gothic" pitchFamily="34" charset="0"/>
              <a:ea typeface="微软雅黑" pitchFamily="34" charset="-122"/>
            </a:endParaRPr>
          </a:p>
        </p:txBody>
      </p:sp>
      <p:sp>
        <p:nvSpPr>
          <p:cNvPr id="40" name="TextBox 39"/>
          <p:cNvSpPr txBox="1"/>
          <p:nvPr/>
        </p:nvSpPr>
        <p:spPr>
          <a:xfrm>
            <a:off x="6999288" y="3436938"/>
            <a:ext cx="1820862" cy="306387"/>
          </a:xfrm>
          <a:prstGeom prst="rect">
            <a:avLst/>
          </a:prstGeom>
          <a:noFill/>
        </p:spPr>
        <p:txBody>
          <a:bodyPr anchor="ctr">
            <a:spAutoFit/>
          </a:bodyPr>
          <a:lstStyle/>
          <a:p>
            <a:pPr algn="ctr" fontAlgn="auto">
              <a:spcBef>
                <a:spcPts val="0"/>
              </a:spcBef>
              <a:spcAft>
                <a:spcPts val="0"/>
              </a:spcAft>
              <a:defRPr/>
            </a:pPr>
            <a:r>
              <a:rPr lang="en-US" altLang="zh-CN" sz="1400" kern="0" dirty="0">
                <a:solidFill>
                  <a:srgbClr val="181715"/>
                </a:solidFill>
                <a:latin typeface="Century Gothic" pitchFamily="34" charset="0"/>
                <a:ea typeface="微软雅黑" pitchFamily="34" charset="-122"/>
              </a:rPr>
              <a:t>YOUR TEXT</a:t>
            </a:r>
            <a:endParaRPr lang="zh-CN" altLang="en-US" sz="1400" kern="0" dirty="0">
              <a:solidFill>
                <a:srgbClr val="181715"/>
              </a:solidFill>
              <a:latin typeface="Century Gothic" pitchFamily="34" charset="0"/>
              <a:ea typeface="微软雅黑" pitchFamily="34" charset="-122"/>
            </a:endParaRPr>
          </a:p>
        </p:txBody>
      </p:sp>
      <p:sp>
        <p:nvSpPr>
          <p:cNvPr id="41" name="TextBox 40"/>
          <p:cNvSpPr txBox="1"/>
          <p:nvPr/>
        </p:nvSpPr>
        <p:spPr>
          <a:xfrm>
            <a:off x="6999288" y="2001838"/>
            <a:ext cx="1820862" cy="307975"/>
          </a:xfrm>
          <a:prstGeom prst="rect">
            <a:avLst/>
          </a:prstGeom>
          <a:noFill/>
        </p:spPr>
        <p:txBody>
          <a:bodyPr anchor="ctr">
            <a:spAutoFit/>
          </a:bodyPr>
          <a:lstStyle/>
          <a:p>
            <a:pPr algn="ctr" fontAlgn="auto">
              <a:spcBef>
                <a:spcPts val="0"/>
              </a:spcBef>
              <a:spcAft>
                <a:spcPts val="0"/>
              </a:spcAft>
              <a:defRPr/>
            </a:pPr>
            <a:r>
              <a:rPr lang="en-US" altLang="zh-CN" sz="1400" kern="0" dirty="0">
                <a:solidFill>
                  <a:srgbClr val="181715"/>
                </a:solidFill>
                <a:latin typeface="Century Gothic" pitchFamily="34" charset="0"/>
                <a:ea typeface="微软雅黑" pitchFamily="34" charset="-122"/>
              </a:rPr>
              <a:t>YOUR TEXT</a:t>
            </a:r>
            <a:endParaRPr lang="zh-CN" altLang="en-US" sz="1400" kern="0" dirty="0">
              <a:solidFill>
                <a:srgbClr val="181715"/>
              </a:solidFill>
              <a:latin typeface="Century Gothic" pitchFamily="34" charset="0"/>
              <a:ea typeface="微软雅黑" pitchFamily="34" charset="-122"/>
            </a:endParaRPr>
          </a:p>
        </p:txBody>
      </p:sp>
      <p:sp>
        <p:nvSpPr>
          <p:cNvPr id="31765" name="TextBox 22"/>
          <p:cNvSpPr txBox="1">
            <a:spLocks noChangeArrowheads="1"/>
          </p:cNvSpPr>
          <p:nvPr/>
        </p:nvSpPr>
        <p:spPr bwMode="auto">
          <a:xfrm>
            <a:off x="5376863" y="2765425"/>
            <a:ext cx="146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a:solidFill>
                  <a:srgbClr val="EAE7D4"/>
                </a:solidFill>
                <a:latin typeface="Century Gothic" pitchFamily="34" charset="0"/>
              </a:rPr>
              <a:t>YOUR TEXT</a:t>
            </a:r>
            <a:endParaRPr lang="zh-CN" altLang="en-US" sz="2000" b="1">
              <a:solidFill>
                <a:srgbClr val="EAE7D4"/>
              </a:solidFill>
              <a:latin typeface="Century Gothic" pitchFamily="34" charset="0"/>
            </a:endParaRPr>
          </a:p>
        </p:txBody>
      </p:sp>
      <p:sp>
        <p:nvSpPr>
          <p:cNvPr id="31766" name="矩形 6"/>
          <p:cNvSpPr>
            <a:spLocks noChangeArrowheads="1"/>
          </p:cNvSpPr>
          <p:nvPr/>
        </p:nvSpPr>
        <p:spPr bwMode="auto">
          <a:xfrm>
            <a:off x="762000" y="1395413"/>
            <a:ext cx="2825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31767" name="矩形 7"/>
          <p:cNvSpPr>
            <a:spLocks noChangeArrowheads="1"/>
          </p:cNvSpPr>
          <p:nvPr/>
        </p:nvSpPr>
        <p:spPr bwMode="auto">
          <a:xfrm>
            <a:off x="755650" y="1135063"/>
            <a:ext cx="1944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1768" name="矩形 12"/>
          <p:cNvSpPr>
            <a:spLocks noChangeArrowheads="1"/>
          </p:cNvSpPr>
          <p:nvPr/>
        </p:nvSpPr>
        <p:spPr bwMode="auto">
          <a:xfrm>
            <a:off x="755650" y="2411413"/>
            <a:ext cx="28082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31769" name="矩形 13"/>
          <p:cNvSpPr>
            <a:spLocks noChangeArrowheads="1"/>
          </p:cNvSpPr>
          <p:nvPr/>
        </p:nvSpPr>
        <p:spPr bwMode="auto">
          <a:xfrm>
            <a:off x="762000" y="3275013"/>
            <a:ext cx="2825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2775"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椭圆 7"/>
          <p:cNvSpPr/>
          <p:nvPr/>
        </p:nvSpPr>
        <p:spPr>
          <a:xfrm>
            <a:off x="5805255" y="1485844"/>
            <a:ext cx="2892555" cy="2892555"/>
          </a:xfrm>
          <a:prstGeom prst="ellipse">
            <a:avLst/>
          </a:prstGeom>
          <a:solidFill>
            <a:srgbClr val="DC3D2A"/>
          </a:solidFill>
          <a:ln>
            <a:noFill/>
          </a:ln>
          <a:effectLst/>
          <a:scene3d>
            <a:camera prst="perspectiveContrastingRightFacing">
              <a:rot lat="0" lon="1860000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3324225" y="1866900"/>
            <a:ext cx="2957513" cy="381000"/>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圆角矩形 13"/>
          <p:cNvSpPr/>
          <p:nvPr/>
        </p:nvSpPr>
        <p:spPr>
          <a:xfrm>
            <a:off x="3371850" y="1914525"/>
            <a:ext cx="2524125" cy="285750"/>
          </a:xfrm>
          <a:prstGeom prst="roundRect">
            <a:avLst>
              <a:gd name="adj" fmla="val 50000"/>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3276600" y="2343150"/>
            <a:ext cx="2957513" cy="381000"/>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3324225" y="2390775"/>
            <a:ext cx="2524125" cy="285750"/>
          </a:xfrm>
          <a:prstGeom prst="roundRect">
            <a:avLst>
              <a:gd name="adj" fmla="val 50000"/>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3419475" y="2819400"/>
            <a:ext cx="2957513" cy="381000"/>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3467100" y="2867025"/>
            <a:ext cx="2524125" cy="285750"/>
          </a:xfrm>
          <a:prstGeom prst="roundRect">
            <a:avLst>
              <a:gd name="adj" fmla="val 50000"/>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圆角矩形 18"/>
          <p:cNvSpPr/>
          <p:nvPr/>
        </p:nvSpPr>
        <p:spPr>
          <a:xfrm>
            <a:off x="3705225" y="3295650"/>
            <a:ext cx="2957513" cy="381000"/>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圆角矩形 19"/>
          <p:cNvSpPr/>
          <p:nvPr/>
        </p:nvSpPr>
        <p:spPr>
          <a:xfrm>
            <a:off x="3752850" y="3343275"/>
            <a:ext cx="2524125" cy="285750"/>
          </a:xfrm>
          <a:prstGeom prst="roundRect">
            <a:avLst>
              <a:gd name="adj" fmla="val 50000"/>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圆角矩形 20"/>
          <p:cNvSpPr/>
          <p:nvPr/>
        </p:nvSpPr>
        <p:spPr>
          <a:xfrm>
            <a:off x="4276725" y="3771900"/>
            <a:ext cx="2957513" cy="381000"/>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4324350" y="3819525"/>
            <a:ext cx="2524125" cy="285750"/>
          </a:xfrm>
          <a:prstGeom prst="roundRect">
            <a:avLst>
              <a:gd name="adj" fmla="val 50000"/>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87" name="TextBox 58"/>
          <p:cNvSpPr txBox="1">
            <a:spLocks noChangeArrowheads="1"/>
          </p:cNvSpPr>
          <p:nvPr/>
        </p:nvSpPr>
        <p:spPr bwMode="auto">
          <a:xfrm>
            <a:off x="5895975" y="1828800"/>
            <a:ext cx="3460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1</a:t>
            </a:r>
            <a:endParaRPr lang="zh-CN" altLang="en-US" sz="2400">
              <a:solidFill>
                <a:srgbClr val="EAE7D4"/>
              </a:solidFill>
              <a:latin typeface="Broadway" pitchFamily="82" charset="0"/>
            </a:endParaRPr>
          </a:p>
        </p:txBody>
      </p:sp>
      <p:sp>
        <p:nvSpPr>
          <p:cNvPr id="32788" name="TextBox 59"/>
          <p:cNvSpPr txBox="1">
            <a:spLocks noChangeArrowheads="1"/>
          </p:cNvSpPr>
          <p:nvPr/>
        </p:nvSpPr>
        <p:spPr bwMode="auto">
          <a:xfrm>
            <a:off x="5861050" y="2317750"/>
            <a:ext cx="3460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2</a:t>
            </a:r>
            <a:endParaRPr lang="zh-CN" altLang="en-US" sz="2400">
              <a:solidFill>
                <a:srgbClr val="EAE7D4"/>
              </a:solidFill>
              <a:latin typeface="Broadway" pitchFamily="82" charset="0"/>
            </a:endParaRPr>
          </a:p>
        </p:txBody>
      </p:sp>
      <p:sp>
        <p:nvSpPr>
          <p:cNvPr id="32789" name="TextBox 60"/>
          <p:cNvSpPr txBox="1">
            <a:spLocks noChangeArrowheads="1"/>
          </p:cNvSpPr>
          <p:nvPr/>
        </p:nvSpPr>
        <p:spPr bwMode="auto">
          <a:xfrm>
            <a:off x="5991225" y="2789238"/>
            <a:ext cx="3476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3</a:t>
            </a:r>
            <a:endParaRPr lang="zh-CN" altLang="en-US" sz="2400">
              <a:solidFill>
                <a:srgbClr val="EAE7D4"/>
              </a:solidFill>
              <a:latin typeface="Broadway" pitchFamily="82" charset="0"/>
            </a:endParaRPr>
          </a:p>
        </p:txBody>
      </p:sp>
      <p:sp>
        <p:nvSpPr>
          <p:cNvPr id="32790" name="TextBox 61"/>
          <p:cNvSpPr txBox="1">
            <a:spLocks noChangeArrowheads="1"/>
          </p:cNvSpPr>
          <p:nvPr/>
        </p:nvSpPr>
        <p:spPr bwMode="auto">
          <a:xfrm>
            <a:off x="6256338" y="3263900"/>
            <a:ext cx="3460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4</a:t>
            </a:r>
            <a:endParaRPr lang="zh-CN" altLang="en-US" sz="2400">
              <a:solidFill>
                <a:srgbClr val="EAE7D4"/>
              </a:solidFill>
              <a:latin typeface="Broadway" pitchFamily="82" charset="0"/>
            </a:endParaRPr>
          </a:p>
        </p:txBody>
      </p:sp>
      <p:sp>
        <p:nvSpPr>
          <p:cNvPr id="32791" name="TextBox 62"/>
          <p:cNvSpPr txBox="1">
            <a:spLocks noChangeArrowheads="1"/>
          </p:cNvSpPr>
          <p:nvPr/>
        </p:nvSpPr>
        <p:spPr bwMode="auto">
          <a:xfrm>
            <a:off x="6842125" y="3759200"/>
            <a:ext cx="3476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5</a:t>
            </a:r>
            <a:endParaRPr lang="zh-CN" altLang="en-US" sz="2400">
              <a:solidFill>
                <a:srgbClr val="EAE7D4"/>
              </a:solidFill>
              <a:latin typeface="Broadway" pitchFamily="82" charset="0"/>
            </a:endParaRPr>
          </a:p>
        </p:txBody>
      </p:sp>
      <p:sp>
        <p:nvSpPr>
          <p:cNvPr id="3" name="椭圆 2"/>
          <p:cNvSpPr/>
          <p:nvPr/>
        </p:nvSpPr>
        <p:spPr>
          <a:xfrm rot="3024991">
            <a:off x="6124575" y="2036763"/>
            <a:ext cx="2320925" cy="1524000"/>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2793" name="Picture 2" descr="C:\Users\Administrator\Desktop\10_091012140128_1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300" y="1724025"/>
            <a:ext cx="135096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4" name="TextBox 27"/>
          <p:cNvSpPr txBox="1">
            <a:spLocks noChangeArrowheads="1"/>
          </p:cNvSpPr>
          <p:nvPr/>
        </p:nvSpPr>
        <p:spPr bwMode="auto">
          <a:xfrm>
            <a:off x="3713163" y="1914525"/>
            <a:ext cx="181451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a:solidFill>
                  <a:srgbClr val="181715"/>
                </a:solidFill>
                <a:latin typeface="Century Gothic" pitchFamily="34" charset="0"/>
              </a:rPr>
              <a:t>ADD YOUR TEXT HERE</a:t>
            </a:r>
            <a:endParaRPr lang="zh-CN" altLang="en-US" sz="1400">
              <a:solidFill>
                <a:srgbClr val="181715"/>
              </a:solidFill>
              <a:latin typeface="Century Gothic" pitchFamily="34" charset="0"/>
            </a:endParaRPr>
          </a:p>
        </p:txBody>
      </p:sp>
      <p:sp>
        <p:nvSpPr>
          <p:cNvPr id="32795" name="TextBox 28"/>
          <p:cNvSpPr txBox="1">
            <a:spLocks noChangeArrowheads="1"/>
          </p:cNvSpPr>
          <p:nvPr/>
        </p:nvSpPr>
        <p:spPr bwMode="auto">
          <a:xfrm>
            <a:off x="3713163" y="2397125"/>
            <a:ext cx="181451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a:solidFill>
                  <a:srgbClr val="181715"/>
                </a:solidFill>
                <a:latin typeface="Century Gothic" pitchFamily="34" charset="0"/>
              </a:rPr>
              <a:t>ADD YOUR TEXT HERE</a:t>
            </a:r>
            <a:endParaRPr lang="zh-CN" altLang="en-US" sz="1400">
              <a:solidFill>
                <a:srgbClr val="181715"/>
              </a:solidFill>
              <a:latin typeface="Century Gothic" pitchFamily="34" charset="0"/>
            </a:endParaRPr>
          </a:p>
        </p:txBody>
      </p:sp>
      <p:sp>
        <p:nvSpPr>
          <p:cNvPr id="32796" name="TextBox 29"/>
          <p:cNvSpPr txBox="1">
            <a:spLocks noChangeArrowheads="1"/>
          </p:cNvSpPr>
          <p:nvPr/>
        </p:nvSpPr>
        <p:spPr bwMode="auto">
          <a:xfrm>
            <a:off x="3778250" y="2867025"/>
            <a:ext cx="18145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a:solidFill>
                  <a:srgbClr val="181715"/>
                </a:solidFill>
                <a:latin typeface="Century Gothic" pitchFamily="34" charset="0"/>
              </a:rPr>
              <a:t>ADD YOUR TEXT HERE</a:t>
            </a:r>
            <a:endParaRPr lang="zh-CN" altLang="en-US" sz="1400">
              <a:solidFill>
                <a:srgbClr val="181715"/>
              </a:solidFill>
              <a:latin typeface="Century Gothic" pitchFamily="34" charset="0"/>
            </a:endParaRPr>
          </a:p>
        </p:txBody>
      </p:sp>
      <p:sp>
        <p:nvSpPr>
          <p:cNvPr id="32797" name="TextBox 30"/>
          <p:cNvSpPr txBox="1">
            <a:spLocks noChangeArrowheads="1"/>
          </p:cNvSpPr>
          <p:nvPr/>
        </p:nvSpPr>
        <p:spPr bwMode="auto">
          <a:xfrm>
            <a:off x="4124325" y="3343275"/>
            <a:ext cx="18145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a:solidFill>
                  <a:srgbClr val="181715"/>
                </a:solidFill>
                <a:latin typeface="Century Gothic" pitchFamily="34" charset="0"/>
              </a:rPr>
              <a:t>ADD YOUR TEXT HERE</a:t>
            </a:r>
            <a:endParaRPr lang="zh-CN" altLang="en-US" sz="1400">
              <a:solidFill>
                <a:srgbClr val="181715"/>
              </a:solidFill>
              <a:latin typeface="Century Gothic" pitchFamily="34" charset="0"/>
            </a:endParaRPr>
          </a:p>
        </p:txBody>
      </p:sp>
      <p:sp>
        <p:nvSpPr>
          <p:cNvPr id="32798" name="TextBox 31"/>
          <p:cNvSpPr txBox="1">
            <a:spLocks noChangeArrowheads="1"/>
          </p:cNvSpPr>
          <p:nvPr/>
        </p:nvSpPr>
        <p:spPr bwMode="auto">
          <a:xfrm>
            <a:off x="4706938" y="3816350"/>
            <a:ext cx="181451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a:solidFill>
                  <a:srgbClr val="181715"/>
                </a:solidFill>
                <a:latin typeface="Century Gothic" pitchFamily="34" charset="0"/>
              </a:rPr>
              <a:t>ADD YOUR TEXT HERE</a:t>
            </a:r>
            <a:endParaRPr lang="zh-CN" altLang="en-US" sz="1400">
              <a:solidFill>
                <a:srgbClr val="181715"/>
              </a:solidFill>
              <a:latin typeface="Century Gothic" pitchFamily="34" charset="0"/>
            </a:endParaRPr>
          </a:p>
        </p:txBody>
      </p:sp>
      <p:sp>
        <p:nvSpPr>
          <p:cNvPr id="32799" name="矩形 6"/>
          <p:cNvSpPr>
            <a:spLocks noChangeArrowheads="1"/>
          </p:cNvSpPr>
          <p:nvPr/>
        </p:nvSpPr>
        <p:spPr bwMode="auto">
          <a:xfrm>
            <a:off x="762000" y="1463675"/>
            <a:ext cx="2441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32800" name="矩形 7"/>
          <p:cNvSpPr>
            <a:spLocks noChangeArrowheads="1"/>
          </p:cNvSpPr>
          <p:nvPr/>
        </p:nvSpPr>
        <p:spPr bwMode="auto">
          <a:xfrm>
            <a:off x="755650" y="1203325"/>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6" name="矩形 6"/>
          <p:cNvSpPr>
            <a:spLocks noChangeArrowheads="1"/>
          </p:cNvSpPr>
          <p:nvPr/>
        </p:nvSpPr>
        <p:spPr bwMode="auto">
          <a:xfrm>
            <a:off x="971550" y="2638425"/>
            <a:ext cx="223202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79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3799"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饼形 7"/>
          <p:cNvSpPr/>
          <p:nvPr/>
        </p:nvSpPr>
        <p:spPr>
          <a:xfrm flipV="1">
            <a:off x="1174750" y="1344613"/>
            <a:ext cx="3027363" cy="3027362"/>
          </a:xfrm>
          <a:prstGeom prst="pie">
            <a:avLst>
              <a:gd name="adj1" fmla="val 0"/>
              <a:gd name="adj2" fmla="val 10800002"/>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9" name="饼形 8"/>
          <p:cNvSpPr/>
          <p:nvPr/>
        </p:nvSpPr>
        <p:spPr>
          <a:xfrm>
            <a:off x="1184275" y="1344613"/>
            <a:ext cx="3027363" cy="3027362"/>
          </a:xfrm>
          <a:prstGeom prst="pie">
            <a:avLst>
              <a:gd name="adj1" fmla="val 0"/>
              <a:gd name="adj2" fmla="val 10800002"/>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33802" name="WordArt 20"/>
          <p:cNvSpPr>
            <a:spLocks noChangeArrowheads="1" noChangeShapeType="1" noTextEdit="1"/>
          </p:cNvSpPr>
          <p:nvPr/>
        </p:nvSpPr>
        <p:spPr bwMode="gray">
          <a:xfrm>
            <a:off x="1885950" y="1608138"/>
            <a:ext cx="1641475" cy="8794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379585"/>
              </a:avLst>
            </a:prstTxWarp>
          </a:bodyPr>
          <a:lstStyle/>
          <a:p>
            <a:pPr algn="ctr"/>
            <a:r>
              <a:rPr lang="en-US" altLang="zh-CN" sz="800" kern="10">
                <a:solidFill>
                  <a:srgbClr val="DC3D2A"/>
                </a:solidFill>
                <a:latin typeface="微软雅黑"/>
                <a:ea typeface="微软雅黑"/>
              </a:rPr>
              <a:t>ADD YOUR TEXT HERE</a:t>
            </a:r>
            <a:endParaRPr lang="zh-CN" altLang="en-US" sz="800" kern="10">
              <a:solidFill>
                <a:srgbClr val="DC3D2A"/>
              </a:solidFill>
              <a:latin typeface="微软雅黑"/>
              <a:ea typeface="微软雅黑"/>
            </a:endParaRPr>
          </a:p>
        </p:txBody>
      </p:sp>
      <p:sp>
        <p:nvSpPr>
          <p:cNvPr id="33803" name="WordArt 21"/>
          <p:cNvSpPr>
            <a:spLocks noChangeArrowheads="1" noChangeShapeType="1" noTextEdit="1"/>
          </p:cNvSpPr>
          <p:nvPr/>
        </p:nvSpPr>
        <p:spPr bwMode="gray">
          <a:xfrm>
            <a:off x="1885950" y="3263900"/>
            <a:ext cx="1719263" cy="9334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Down">
              <a:avLst>
                <a:gd name="adj" fmla="val 1830774"/>
              </a:avLst>
            </a:prstTxWarp>
          </a:bodyPr>
          <a:lstStyle/>
          <a:p>
            <a:pPr algn="ctr"/>
            <a:r>
              <a:rPr lang="en-US" altLang="zh-CN" sz="800" kern="10">
                <a:solidFill>
                  <a:srgbClr val="309EBA"/>
                </a:solidFill>
                <a:latin typeface="微软雅黑"/>
                <a:ea typeface="微软雅黑"/>
              </a:rPr>
              <a:t>ADD YOUR TEXT HERE</a:t>
            </a:r>
            <a:endParaRPr lang="zh-CN" altLang="en-US" sz="800" kern="10">
              <a:solidFill>
                <a:srgbClr val="309EBA"/>
              </a:solidFill>
              <a:latin typeface="微软雅黑"/>
              <a:ea typeface="微软雅黑"/>
            </a:endParaRPr>
          </a:p>
        </p:txBody>
      </p:sp>
      <p:sp>
        <p:nvSpPr>
          <p:cNvPr id="15" name="Freeform 12"/>
          <p:cNvSpPr>
            <a:spLocks/>
          </p:cNvSpPr>
          <p:nvPr/>
        </p:nvSpPr>
        <p:spPr bwMode="gray">
          <a:xfrm>
            <a:off x="1635125" y="2479675"/>
            <a:ext cx="2149475" cy="1435100"/>
          </a:xfrm>
          <a:custGeom>
            <a:avLst/>
            <a:gdLst>
              <a:gd name="T0" fmla="*/ 25233 w 918"/>
              <a:gd name="T1" fmla="*/ 5057 h 613"/>
              <a:gd name="T2" fmla="*/ 25233 w 918"/>
              <a:gd name="T3" fmla="*/ 5057 h 613"/>
              <a:gd name="T4" fmla="*/ 25137 w 918"/>
              <a:gd name="T5" fmla="*/ 5025 h 613"/>
              <a:gd name="T6" fmla="*/ 25137 w 918"/>
              <a:gd name="T7" fmla="*/ 5025 h 613"/>
              <a:gd name="T8" fmla="*/ 24261 w 918"/>
              <a:gd name="T9" fmla="*/ 4268 h 613"/>
              <a:gd name="T10" fmla="*/ 24261 w 918"/>
              <a:gd name="T11" fmla="*/ 4268 h 613"/>
              <a:gd name="T12" fmla="*/ 24228 w 918"/>
              <a:gd name="T13" fmla="*/ 4203 h 613"/>
              <a:gd name="T14" fmla="*/ 24228 w 918"/>
              <a:gd name="T15" fmla="*/ 4203 h 613"/>
              <a:gd name="T16" fmla="*/ 24228 w 918"/>
              <a:gd name="T17" fmla="*/ 4137 h 613"/>
              <a:gd name="T18" fmla="*/ 24194 w 918"/>
              <a:gd name="T19" fmla="*/ 4137 h 613"/>
              <a:gd name="T20" fmla="*/ 24194 w 918"/>
              <a:gd name="T21" fmla="*/ 4072 h 613"/>
              <a:gd name="T22" fmla="*/ 24194 w 918"/>
              <a:gd name="T23" fmla="*/ 4072 h 613"/>
              <a:gd name="T24" fmla="*/ 24162 w 918"/>
              <a:gd name="T25" fmla="*/ 4036 h 613"/>
              <a:gd name="T26" fmla="*/ 24162 w 918"/>
              <a:gd name="T27" fmla="*/ 4004 h 613"/>
              <a:gd name="T28" fmla="*/ 24389 w 918"/>
              <a:gd name="T29" fmla="*/ 3003 h 613"/>
              <a:gd name="T30" fmla="*/ 24637 w 918"/>
              <a:gd name="T31" fmla="*/ 2055 h 613"/>
              <a:gd name="T32" fmla="*/ 22577 w 918"/>
              <a:gd name="T33" fmla="*/ 0 h 613"/>
              <a:gd name="T34" fmla="*/ 20496 w 918"/>
              <a:gd name="T35" fmla="*/ 2088 h 613"/>
              <a:gd name="T36" fmla="*/ 20754 w 918"/>
              <a:gd name="T37" fmla="*/ 3036 h 613"/>
              <a:gd name="T38" fmla="*/ 20982 w 918"/>
              <a:gd name="T39" fmla="*/ 4004 h 613"/>
              <a:gd name="T40" fmla="*/ 19964 w 918"/>
              <a:gd name="T41" fmla="*/ 5057 h 613"/>
              <a:gd name="T42" fmla="*/ 19932 w 918"/>
              <a:gd name="T43" fmla="*/ 5057 h 613"/>
              <a:gd name="T44" fmla="*/ 17298 w 918"/>
              <a:gd name="T45" fmla="*/ 5417 h 613"/>
              <a:gd name="T46" fmla="*/ 14649 w 918"/>
              <a:gd name="T47" fmla="*/ 5089 h 613"/>
              <a:gd name="T48" fmla="*/ 14617 w 918"/>
              <a:gd name="T49" fmla="*/ 5089 h 613"/>
              <a:gd name="T50" fmla="*/ 11996 w 918"/>
              <a:gd name="T51" fmla="*/ 4765 h 613"/>
              <a:gd name="T52" fmla="*/ 9380 w 918"/>
              <a:gd name="T53" fmla="*/ 5089 h 613"/>
              <a:gd name="T54" fmla="*/ 9348 w 918"/>
              <a:gd name="T55" fmla="*/ 5089 h 613"/>
              <a:gd name="T56" fmla="*/ 8325 w 918"/>
              <a:gd name="T57" fmla="*/ 6176 h 613"/>
              <a:gd name="T58" fmla="*/ 8556 w 918"/>
              <a:gd name="T59" fmla="*/ 7144 h 613"/>
              <a:gd name="T60" fmla="*/ 8792 w 918"/>
              <a:gd name="T61" fmla="*/ 8092 h 613"/>
              <a:gd name="T62" fmla="*/ 6735 w 918"/>
              <a:gd name="T63" fmla="*/ 10148 h 613"/>
              <a:gd name="T64" fmla="*/ 4641 w 918"/>
              <a:gd name="T65" fmla="*/ 8092 h 613"/>
              <a:gd name="T66" fmla="*/ 4868 w 918"/>
              <a:gd name="T67" fmla="*/ 7144 h 613"/>
              <a:gd name="T68" fmla="*/ 5100 w 918"/>
              <a:gd name="T69" fmla="*/ 6176 h 613"/>
              <a:gd name="T70" fmla="*/ 4085 w 918"/>
              <a:gd name="T71" fmla="*/ 5121 h 613"/>
              <a:gd name="T72" fmla="*/ 4012 w 918"/>
              <a:gd name="T73" fmla="*/ 5089 h 613"/>
              <a:gd name="T74" fmla="*/ 1428 w 918"/>
              <a:gd name="T75" fmla="*/ 4797 h 613"/>
              <a:gd name="T76" fmla="*/ 0 w 918"/>
              <a:gd name="T77" fmla="*/ 4896 h 613"/>
              <a:gd name="T78" fmla="*/ 0 w 918"/>
              <a:gd name="T79" fmla="*/ 5089 h 613"/>
              <a:gd name="T80" fmla="*/ 15205 w 918"/>
              <a:gd name="T81" fmla="*/ 20261 h 613"/>
              <a:gd name="T82" fmla="*/ 30430 w 918"/>
              <a:gd name="T83" fmla="*/ 5089 h 613"/>
              <a:gd name="T84" fmla="*/ 30430 w 918"/>
              <a:gd name="T85" fmla="*/ 5057 h 613"/>
              <a:gd name="T86" fmla="*/ 27878 w 918"/>
              <a:gd name="T87" fmla="*/ 5385 h 613"/>
              <a:gd name="T88" fmla="*/ 25233 w 918"/>
              <a:gd name="T89" fmla="*/ 5057 h 6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18" h="613">
                <a:moveTo>
                  <a:pt x="761" y="153"/>
                </a:moveTo>
                <a:cubicBezTo>
                  <a:pt x="761" y="153"/>
                  <a:pt x="761" y="153"/>
                  <a:pt x="761" y="153"/>
                </a:cubicBezTo>
                <a:cubicBezTo>
                  <a:pt x="761" y="153"/>
                  <a:pt x="758" y="152"/>
                  <a:pt x="758" y="152"/>
                </a:cubicBezTo>
                <a:cubicBezTo>
                  <a:pt x="758" y="152"/>
                  <a:pt x="758" y="152"/>
                  <a:pt x="758" y="152"/>
                </a:cubicBezTo>
                <a:cubicBezTo>
                  <a:pt x="745" y="147"/>
                  <a:pt x="737" y="137"/>
                  <a:pt x="732" y="129"/>
                </a:cubicBezTo>
                <a:cubicBezTo>
                  <a:pt x="732" y="129"/>
                  <a:pt x="732" y="129"/>
                  <a:pt x="732" y="129"/>
                </a:cubicBezTo>
                <a:cubicBezTo>
                  <a:pt x="732" y="128"/>
                  <a:pt x="732" y="128"/>
                  <a:pt x="731" y="127"/>
                </a:cubicBezTo>
                <a:cubicBezTo>
                  <a:pt x="731" y="127"/>
                  <a:pt x="731" y="127"/>
                  <a:pt x="731" y="127"/>
                </a:cubicBezTo>
                <a:cubicBezTo>
                  <a:pt x="731" y="126"/>
                  <a:pt x="731" y="126"/>
                  <a:pt x="731" y="125"/>
                </a:cubicBezTo>
                <a:cubicBezTo>
                  <a:pt x="731" y="125"/>
                  <a:pt x="730" y="125"/>
                  <a:pt x="730" y="125"/>
                </a:cubicBezTo>
                <a:cubicBezTo>
                  <a:pt x="730" y="124"/>
                  <a:pt x="730" y="124"/>
                  <a:pt x="730" y="123"/>
                </a:cubicBezTo>
                <a:cubicBezTo>
                  <a:pt x="730" y="123"/>
                  <a:pt x="730" y="123"/>
                  <a:pt x="730" y="123"/>
                </a:cubicBezTo>
                <a:cubicBezTo>
                  <a:pt x="730" y="122"/>
                  <a:pt x="730" y="122"/>
                  <a:pt x="729" y="122"/>
                </a:cubicBezTo>
                <a:cubicBezTo>
                  <a:pt x="729" y="121"/>
                  <a:pt x="729" y="121"/>
                  <a:pt x="729" y="121"/>
                </a:cubicBezTo>
                <a:cubicBezTo>
                  <a:pt x="727" y="109"/>
                  <a:pt x="734" y="96"/>
                  <a:pt x="736" y="91"/>
                </a:cubicBezTo>
                <a:cubicBezTo>
                  <a:pt x="741" y="83"/>
                  <a:pt x="743" y="73"/>
                  <a:pt x="743" y="62"/>
                </a:cubicBezTo>
                <a:cubicBezTo>
                  <a:pt x="743" y="28"/>
                  <a:pt x="715" y="0"/>
                  <a:pt x="681" y="0"/>
                </a:cubicBezTo>
                <a:cubicBezTo>
                  <a:pt x="646" y="0"/>
                  <a:pt x="618" y="28"/>
                  <a:pt x="618" y="63"/>
                </a:cubicBezTo>
                <a:cubicBezTo>
                  <a:pt x="618" y="73"/>
                  <a:pt x="621" y="83"/>
                  <a:pt x="626" y="92"/>
                </a:cubicBezTo>
                <a:cubicBezTo>
                  <a:pt x="628" y="96"/>
                  <a:pt x="635" y="109"/>
                  <a:pt x="633" y="121"/>
                </a:cubicBezTo>
                <a:cubicBezTo>
                  <a:pt x="632" y="127"/>
                  <a:pt x="623" y="146"/>
                  <a:pt x="602" y="153"/>
                </a:cubicBezTo>
                <a:cubicBezTo>
                  <a:pt x="602" y="153"/>
                  <a:pt x="602" y="153"/>
                  <a:pt x="601" y="153"/>
                </a:cubicBezTo>
                <a:cubicBezTo>
                  <a:pt x="601" y="153"/>
                  <a:pt x="566" y="164"/>
                  <a:pt x="522" y="164"/>
                </a:cubicBezTo>
                <a:cubicBezTo>
                  <a:pt x="478" y="164"/>
                  <a:pt x="442" y="154"/>
                  <a:pt x="442" y="154"/>
                </a:cubicBezTo>
                <a:cubicBezTo>
                  <a:pt x="442" y="154"/>
                  <a:pt x="442" y="154"/>
                  <a:pt x="441" y="154"/>
                </a:cubicBezTo>
                <a:cubicBezTo>
                  <a:pt x="436" y="152"/>
                  <a:pt x="403" y="143"/>
                  <a:pt x="362" y="144"/>
                </a:cubicBezTo>
                <a:cubicBezTo>
                  <a:pt x="322" y="144"/>
                  <a:pt x="289" y="152"/>
                  <a:pt x="283" y="154"/>
                </a:cubicBezTo>
                <a:cubicBezTo>
                  <a:pt x="283" y="154"/>
                  <a:pt x="282" y="154"/>
                  <a:pt x="282" y="154"/>
                </a:cubicBezTo>
                <a:cubicBezTo>
                  <a:pt x="261" y="161"/>
                  <a:pt x="252" y="180"/>
                  <a:pt x="251" y="187"/>
                </a:cubicBezTo>
                <a:cubicBezTo>
                  <a:pt x="249" y="198"/>
                  <a:pt x="255" y="211"/>
                  <a:pt x="258" y="216"/>
                </a:cubicBezTo>
                <a:cubicBezTo>
                  <a:pt x="262" y="224"/>
                  <a:pt x="265" y="234"/>
                  <a:pt x="265" y="245"/>
                </a:cubicBezTo>
                <a:cubicBezTo>
                  <a:pt x="265" y="279"/>
                  <a:pt x="237" y="307"/>
                  <a:pt x="203" y="307"/>
                </a:cubicBezTo>
                <a:cubicBezTo>
                  <a:pt x="168" y="307"/>
                  <a:pt x="140" y="279"/>
                  <a:pt x="140" y="245"/>
                </a:cubicBezTo>
                <a:cubicBezTo>
                  <a:pt x="140" y="235"/>
                  <a:pt x="143" y="225"/>
                  <a:pt x="147" y="216"/>
                </a:cubicBezTo>
                <a:cubicBezTo>
                  <a:pt x="150" y="211"/>
                  <a:pt x="157" y="198"/>
                  <a:pt x="154" y="187"/>
                </a:cubicBezTo>
                <a:cubicBezTo>
                  <a:pt x="153" y="180"/>
                  <a:pt x="144" y="161"/>
                  <a:pt x="123" y="155"/>
                </a:cubicBezTo>
                <a:cubicBezTo>
                  <a:pt x="123" y="155"/>
                  <a:pt x="122" y="155"/>
                  <a:pt x="121" y="154"/>
                </a:cubicBezTo>
                <a:cubicBezTo>
                  <a:pt x="115" y="153"/>
                  <a:pt x="82" y="144"/>
                  <a:pt x="43" y="145"/>
                </a:cubicBezTo>
                <a:cubicBezTo>
                  <a:pt x="27" y="145"/>
                  <a:pt x="12" y="146"/>
                  <a:pt x="0" y="148"/>
                </a:cubicBezTo>
                <a:cubicBezTo>
                  <a:pt x="0" y="150"/>
                  <a:pt x="0" y="152"/>
                  <a:pt x="0" y="154"/>
                </a:cubicBezTo>
                <a:cubicBezTo>
                  <a:pt x="0" y="407"/>
                  <a:pt x="205" y="613"/>
                  <a:pt x="459" y="613"/>
                </a:cubicBezTo>
                <a:cubicBezTo>
                  <a:pt x="712" y="613"/>
                  <a:pt x="918" y="407"/>
                  <a:pt x="918" y="154"/>
                </a:cubicBezTo>
                <a:cubicBezTo>
                  <a:pt x="918" y="154"/>
                  <a:pt x="918" y="153"/>
                  <a:pt x="918" y="153"/>
                </a:cubicBezTo>
                <a:cubicBezTo>
                  <a:pt x="901" y="158"/>
                  <a:pt x="873" y="163"/>
                  <a:pt x="841" y="163"/>
                </a:cubicBezTo>
                <a:cubicBezTo>
                  <a:pt x="797" y="163"/>
                  <a:pt x="761" y="153"/>
                  <a:pt x="761" y="153"/>
                </a:cubicBez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6" name="Freeform 13"/>
          <p:cNvSpPr>
            <a:spLocks/>
          </p:cNvSpPr>
          <p:nvPr/>
        </p:nvSpPr>
        <p:spPr bwMode="gray">
          <a:xfrm>
            <a:off x="1635125" y="1766888"/>
            <a:ext cx="2149475" cy="1431925"/>
          </a:xfrm>
          <a:custGeom>
            <a:avLst/>
            <a:gdLst>
              <a:gd name="T0" fmla="*/ 15205 w 918"/>
              <a:gd name="T1" fmla="*/ 0 h 612"/>
              <a:gd name="T2" fmla="*/ 0 w 918"/>
              <a:gd name="T3" fmla="*/ 14909 h 612"/>
              <a:gd name="T4" fmla="*/ 1428 w 918"/>
              <a:gd name="T5" fmla="*/ 14812 h 612"/>
              <a:gd name="T6" fmla="*/ 4012 w 918"/>
              <a:gd name="T7" fmla="*/ 15112 h 612"/>
              <a:gd name="T8" fmla="*/ 4085 w 918"/>
              <a:gd name="T9" fmla="*/ 15144 h 612"/>
              <a:gd name="T10" fmla="*/ 5100 w 918"/>
              <a:gd name="T11" fmla="*/ 16204 h 612"/>
              <a:gd name="T12" fmla="*/ 4868 w 918"/>
              <a:gd name="T13" fmla="*/ 17154 h 612"/>
              <a:gd name="T14" fmla="*/ 4641 w 918"/>
              <a:gd name="T15" fmla="*/ 18105 h 612"/>
              <a:gd name="T16" fmla="*/ 6735 w 918"/>
              <a:gd name="T17" fmla="*/ 20149 h 612"/>
              <a:gd name="T18" fmla="*/ 8792 w 918"/>
              <a:gd name="T19" fmla="*/ 18105 h 612"/>
              <a:gd name="T20" fmla="*/ 8556 w 918"/>
              <a:gd name="T21" fmla="*/ 17154 h 612"/>
              <a:gd name="T22" fmla="*/ 8325 w 918"/>
              <a:gd name="T23" fmla="*/ 16204 h 612"/>
              <a:gd name="T24" fmla="*/ 9348 w 918"/>
              <a:gd name="T25" fmla="*/ 15112 h 612"/>
              <a:gd name="T26" fmla="*/ 9380 w 918"/>
              <a:gd name="T27" fmla="*/ 15112 h 612"/>
              <a:gd name="T28" fmla="*/ 11996 w 918"/>
              <a:gd name="T29" fmla="*/ 14780 h 612"/>
              <a:gd name="T30" fmla="*/ 14617 w 918"/>
              <a:gd name="T31" fmla="*/ 15112 h 612"/>
              <a:gd name="T32" fmla="*/ 14649 w 918"/>
              <a:gd name="T33" fmla="*/ 15112 h 612"/>
              <a:gd name="T34" fmla="*/ 17298 w 918"/>
              <a:gd name="T35" fmla="*/ 15440 h 612"/>
              <a:gd name="T36" fmla="*/ 19932 w 918"/>
              <a:gd name="T37" fmla="*/ 15080 h 612"/>
              <a:gd name="T38" fmla="*/ 19964 w 918"/>
              <a:gd name="T39" fmla="*/ 15080 h 612"/>
              <a:gd name="T40" fmla="*/ 20982 w 918"/>
              <a:gd name="T41" fmla="*/ 14032 h 612"/>
              <a:gd name="T42" fmla="*/ 20754 w 918"/>
              <a:gd name="T43" fmla="*/ 13076 h 612"/>
              <a:gd name="T44" fmla="*/ 20496 w 918"/>
              <a:gd name="T45" fmla="*/ 12109 h 612"/>
              <a:gd name="T46" fmla="*/ 22577 w 918"/>
              <a:gd name="T47" fmla="*/ 10033 h 612"/>
              <a:gd name="T48" fmla="*/ 24637 w 918"/>
              <a:gd name="T49" fmla="*/ 12077 h 612"/>
              <a:gd name="T50" fmla="*/ 24389 w 918"/>
              <a:gd name="T51" fmla="*/ 13044 h 612"/>
              <a:gd name="T52" fmla="*/ 24162 w 918"/>
              <a:gd name="T53" fmla="*/ 14032 h 612"/>
              <a:gd name="T54" fmla="*/ 24162 w 918"/>
              <a:gd name="T55" fmla="*/ 14064 h 612"/>
              <a:gd name="T56" fmla="*/ 24194 w 918"/>
              <a:gd name="T57" fmla="*/ 14096 h 612"/>
              <a:gd name="T58" fmla="*/ 24194 w 918"/>
              <a:gd name="T59" fmla="*/ 14096 h 612"/>
              <a:gd name="T60" fmla="*/ 24194 w 918"/>
              <a:gd name="T61" fmla="*/ 14161 h 612"/>
              <a:gd name="T62" fmla="*/ 24228 w 918"/>
              <a:gd name="T63" fmla="*/ 14161 h 612"/>
              <a:gd name="T64" fmla="*/ 24228 w 918"/>
              <a:gd name="T65" fmla="*/ 14225 h 612"/>
              <a:gd name="T66" fmla="*/ 24228 w 918"/>
              <a:gd name="T67" fmla="*/ 14225 h 612"/>
              <a:gd name="T68" fmla="*/ 24261 w 918"/>
              <a:gd name="T69" fmla="*/ 14289 h 612"/>
              <a:gd name="T70" fmla="*/ 24261 w 918"/>
              <a:gd name="T71" fmla="*/ 14289 h 612"/>
              <a:gd name="T72" fmla="*/ 25137 w 918"/>
              <a:gd name="T73" fmla="*/ 15048 h 612"/>
              <a:gd name="T74" fmla="*/ 25137 w 918"/>
              <a:gd name="T75" fmla="*/ 15048 h 612"/>
              <a:gd name="T76" fmla="*/ 25233 w 918"/>
              <a:gd name="T77" fmla="*/ 15080 h 612"/>
              <a:gd name="T78" fmla="*/ 25233 w 918"/>
              <a:gd name="T79" fmla="*/ 15080 h 612"/>
              <a:gd name="T80" fmla="*/ 27878 w 918"/>
              <a:gd name="T81" fmla="*/ 15408 h 612"/>
              <a:gd name="T82" fmla="*/ 30430 w 918"/>
              <a:gd name="T83" fmla="*/ 15080 h 612"/>
              <a:gd name="T84" fmla="*/ 15205 w 918"/>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18" h="612">
                <a:moveTo>
                  <a:pt x="459" y="0"/>
                </a:moveTo>
                <a:cubicBezTo>
                  <a:pt x="207" y="0"/>
                  <a:pt x="3" y="202"/>
                  <a:pt x="0" y="453"/>
                </a:cubicBezTo>
                <a:cubicBezTo>
                  <a:pt x="12" y="451"/>
                  <a:pt x="27" y="450"/>
                  <a:pt x="43" y="450"/>
                </a:cubicBezTo>
                <a:cubicBezTo>
                  <a:pt x="82" y="449"/>
                  <a:pt x="115" y="458"/>
                  <a:pt x="121" y="459"/>
                </a:cubicBezTo>
                <a:cubicBezTo>
                  <a:pt x="122" y="460"/>
                  <a:pt x="123" y="460"/>
                  <a:pt x="123" y="460"/>
                </a:cubicBezTo>
                <a:cubicBezTo>
                  <a:pt x="144" y="466"/>
                  <a:pt x="153" y="485"/>
                  <a:pt x="154" y="492"/>
                </a:cubicBezTo>
                <a:cubicBezTo>
                  <a:pt x="157" y="503"/>
                  <a:pt x="150" y="516"/>
                  <a:pt x="147" y="521"/>
                </a:cubicBezTo>
                <a:cubicBezTo>
                  <a:pt x="143" y="530"/>
                  <a:pt x="140" y="540"/>
                  <a:pt x="140" y="550"/>
                </a:cubicBezTo>
                <a:cubicBezTo>
                  <a:pt x="140" y="584"/>
                  <a:pt x="168" y="612"/>
                  <a:pt x="203" y="612"/>
                </a:cubicBezTo>
                <a:cubicBezTo>
                  <a:pt x="237" y="612"/>
                  <a:pt x="265" y="584"/>
                  <a:pt x="265" y="550"/>
                </a:cubicBezTo>
                <a:cubicBezTo>
                  <a:pt x="265" y="539"/>
                  <a:pt x="262" y="529"/>
                  <a:pt x="258" y="521"/>
                </a:cubicBezTo>
                <a:cubicBezTo>
                  <a:pt x="255" y="516"/>
                  <a:pt x="249" y="503"/>
                  <a:pt x="251" y="492"/>
                </a:cubicBezTo>
                <a:cubicBezTo>
                  <a:pt x="252" y="485"/>
                  <a:pt x="261" y="466"/>
                  <a:pt x="282" y="459"/>
                </a:cubicBezTo>
                <a:cubicBezTo>
                  <a:pt x="282" y="459"/>
                  <a:pt x="283" y="459"/>
                  <a:pt x="283" y="459"/>
                </a:cubicBezTo>
                <a:cubicBezTo>
                  <a:pt x="289" y="457"/>
                  <a:pt x="322" y="449"/>
                  <a:pt x="362" y="449"/>
                </a:cubicBezTo>
                <a:cubicBezTo>
                  <a:pt x="403" y="448"/>
                  <a:pt x="436" y="457"/>
                  <a:pt x="441" y="459"/>
                </a:cubicBezTo>
                <a:cubicBezTo>
                  <a:pt x="442" y="459"/>
                  <a:pt x="442" y="459"/>
                  <a:pt x="442" y="459"/>
                </a:cubicBezTo>
                <a:cubicBezTo>
                  <a:pt x="442" y="459"/>
                  <a:pt x="478" y="469"/>
                  <a:pt x="522" y="469"/>
                </a:cubicBezTo>
                <a:cubicBezTo>
                  <a:pt x="566" y="469"/>
                  <a:pt x="601" y="458"/>
                  <a:pt x="601" y="458"/>
                </a:cubicBezTo>
                <a:cubicBezTo>
                  <a:pt x="602" y="458"/>
                  <a:pt x="602" y="458"/>
                  <a:pt x="602" y="458"/>
                </a:cubicBezTo>
                <a:cubicBezTo>
                  <a:pt x="623" y="451"/>
                  <a:pt x="632" y="432"/>
                  <a:pt x="633" y="426"/>
                </a:cubicBezTo>
                <a:cubicBezTo>
                  <a:pt x="635" y="414"/>
                  <a:pt x="628" y="401"/>
                  <a:pt x="626" y="397"/>
                </a:cubicBezTo>
                <a:cubicBezTo>
                  <a:pt x="621" y="388"/>
                  <a:pt x="618" y="378"/>
                  <a:pt x="618" y="368"/>
                </a:cubicBezTo>
                <a:cubicBezTo>
                  <a:pt x="618" y="333"/>
                  <a:pt x="646" y="305"/>
                  <a:pt x="681" y="305"/>
                </a:cubicBezTo>
                <a:cubicBezTo>
                  <a:pt x="715" y="305"/>
                  <a:pt x="743" y="333"/>
                  <a:pt x="743" y="367"/>
                </a:cubicBezTo>
                <a:cubicBezTo>
                  <a:pt x="743" y="378"/>
                  <a:pt x="741" y="388"/>
                  <a:pt x="736" y="396"/>
                </a:cubicBezTo>
                <a:cubicBezTo>
                  <a:pt x="734" y="401"/>
                  <a:pt x="727" y="414"/>
                  <a:pt x="729" y="426"/>
                </a:cubicBezTo>
                <a:cubicBezTo>
                  <a:pt x="729" y="426"/>
                  <a:pt x="729" y="426"/>
                  <a:pt x="729" y="427"/>
                </a:cubicBezTo>
                <a:cubicBezTo>
                  <a:pt x="730" y="427"/>
                  <a:pt x="730" y="427"/>
                  <a:pt x="730" y="428"/>
                </a:cubicBezTo>
                <a:cubicBezTo>
                  <a:pt x="730" y="428"/>
                  <a:pt x="730" y="428"/>
                  <a:pt x="730" y="428"/>
                </a:cubicBezTo>
                <a:cubicBezTo>
                  <a:pt x="730" y="429"/>
                  <a:pt x="730" y="429"/>
                  <a:pt x="730" y="430"/>
                </a:cubicBezTo>
                <a:cubicBezTo>
                  <a:pt x="730" y="430"/>
                  <a:pt x="731" y="430"/>
                  <a:pt x="731" y="430"/>
                </a:cubicBezTo>
                <a:cubicBezTo>
                  <a:pt x="731" y="431"/>
                  <a:pt x="731" y="431"/>
                  <a:pt x="731" y="432"/>
                </a:cubicBezTo>
                <a:cubicBezTo>
                  <a:pt x="731" y="432"/>
                  <a:pt x="731" y="432"/>
                  <a:pt x="731" y="432"/>
                </a:cubicBezTo>
                <a:cubicBezTo>
                  <a:pt x="732" y="433"/>
                  <a:pt x="732" y="433"/>
                  <a:pt x="732" y="434"/>
                </a:cubicBezTo>
                <a:cubicBezTo>
                  <a:pt x="732" y="434"/>
                  <a:pt x="732" y="434"/>
                  <a:pt x="732" y="434"/>
                </a:cubicBezTo>
                <a:cubicBezTo>
                  <a:pt x="737" y="442"/>
                  <a:pt x="745" y="452"/>
                  <a:pt x="758" y="457"/>
                </a:cubicBezTo>
                <a:cubicBezTo>
                  <a:pt x="758" y="457"/>
                  <a:pt x="758" y="457"/>
                  <a:pt x="758" y="457"/>
                </a:cubicBezTo>
                <a:cubicBezTo>
                  <a:pt x="758" y="457"/>
                  <a:pt x="761" y="458"/>
                  <a:pt x="761" y="458"/>
                </a:cubicBezTo>
                <a:cubicBezTo>
                  <a:pt x="761" y="458"/>
                  <a:pt x="761" y="458"/>
                  <a:pt x="761" y="458"/>
                </a:cubicBezTo>
                <a:cubicBezTo>
                  <a:pt x="761" y="458"/>
                  <a:pt x="797" y="468"/>
                  <a:pt x="841" y="468"/>
                </a:cubicBezTo>
                <a:cubicBezTo>
                  <a:pt x="873" y="468"/>
                  <a:pt x="901" y="463"/>
                  <a:pt x="918" y="458"/>
                </a:cubicBezTo>
                <a:cubicBezTo>
                  <a:pt x="917" y="205"/>
                  <a:pt x="712" y="0"/>
                  <a:pt x="459" y="0"/>
                </a:cubicBez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3806" name="矩形 6"/>
          <p:cNvSpPr>
            <a:spLocks noChangeArrowheads="1"/>
          </p:cNvSpPr>
          <p:nvPr/>
        </p:nvSpPr>
        <p:spPr bwMode="auto">
          <a:xfrm>
            <a:off x="4794250" y="1449388"/>
            <a:ext cx="36655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endParaRPr lang="zh-CN" altLang="en-US" sz="1200">
              <a:solidFill>
                <a:srgbClr val="181715"/>
              </a:solidFill>
              <a:latin typeface="Century Gothic" pitchFamily="34" charset="0"/>
            </a:endParaRPr>
          </a:p>
          <a:p>
            <a:endParaRPr lang="zh-CN" altLang="en-US" sz="1200">
              <a:solidFill>
                <a:srgbClr val="181715"/>
              </a:solidFill>
              <a:latin typeface="Century Gothic" pitchFamily="34" charset="0"/>
            </a:endParaRPr>
          </a:p>
        </p:txBody>
      </p:sp>
      <p:sp>
        <p:nvSpPr>
          <p:cNvPr id="33807" name="矩形 7"/>
          <p:cNvSpPr>
            <a:spLocks noChangeArrowheads="1"/>
          </p:cNvSpPr>
          <p:nvPr/>
        </p:nvSpPr>
        <p:spPr bwMode="auto">
          <a:xfrm>
            <a:off x="4787900" y="1189038"/>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19" name="矩形 6"/>
          <p:cNvSpPr>
            <a:spLocks noChangeArrowheads="1"/>
          </p:cNvSpPr>
          <p:nvPr/>
        </p:nvSpPr>
        <p:spPr bwMode="auto">
          <a:xfrm>
            <a:off x="5219700" y="2628900"/>
            <a:ext cx="331311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
        <p:nvSpPr>
          <p:cNvPr id="33809" name="TextBox 19"/>
          <p:cNvSpPr txBox="1">
            <a:spLocks noChangeArrowheads="1"/>
          </p:cNvSpPr>
          <p:nvPr/>
        </p:nvSpPr>
        <p:spPr bwMode="auto">
          <a:xfrm>
            <a:off x="2287588" y="2106613"/>
            <a:ext cx="814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3810" name="TextBox 20"/>
          <p:cNvSpPr txBox="1">
            <a:spLocks noChangeArrowheads="1"/>
          </p:cNvSpPr>
          <p:nvPr/>
        </p:nvSpPr>
        <p:spPr bwMode="auto">
          <a:xfrm>
            <a:off x="2298700" y="3076575"/>
            <a:ext cx="814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2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4823"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grpSp>
        <p:nvGrpSpPr>
          <p:cNvPr id="8" name="组合 20"/>
          <p:cNvGrpSpPr>
            <a:grpSpLocks/>
          </p:cNvGrpSpPr>
          <p:nvPr/>
        </p:nvGrpSpPr>
        <p:grpSpPr bwMode="auto">
          <a:xfrm>
            <a:off x="5283069" y="1575362"/>
            <a:ext cx="2946532" cy="2891864"/>
            <a:chOff x="2657255" y="1374002"/>
            <a:chExt cx="3956050" cy="3881437"/>
          </a:xfrm>
          <a:solidFill>
            <a:schemeClr val="bg1">
              <a:lumMod val="85000"/>
            </a:schemeClr>
          </a:solidFill>
        </p:grpSpPr>
        <p:sp>
          <p:nvSpPr>
            <p:cNvPr id="9" name="Oval 4"/>
            <p:cNvSpPr>
              <a:spLocks noChangeArrowheads="1"/>
            </p:cNvSpPr>
            <p:nvPr/>
          </p:nvSpPr>
          <p:spPr bwMode="gray">
            <a:xfrm>
              <a:off x="2657255" y="1374002"/>
              <a:ext cx="3956050" cy="3881437"/>
            </a:xfrm>
            <a:prstGeom prst="ellips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10" name="Oval 5"/>
            <p:cNvSpPr>
              <a:spLocks noChangeArrowheads="1"/>
            </p:cNvSpPr>
            <p:nvPr/>
          </p:nvSpPr>
          <p:spPr bwMode="gray">
            <a:xfrm>
              <a:off x="2925803" y="1600025"/>
              <a:ext cx="3412805" cy="3412802"/>
            </a:xfrm>
            <a:prstGeom prst="ellips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14" name="Oval 6"/>
            <p:cNvSpPr>
              <a:spLocks noChangeArrowheads="1"/>
            </p:cNvSpPr>
            <p:nvPr/>
          </p:nvSpPr>
          <p:spPr bwMode="gray">
            <a:xfrm>
              <a:off x="3196478" y="1872557"/>
              <a:ext cx="2903696" cy="2903694"/>
            </a:xfrm>
            <a:prstGeom prst="ellips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grpSp>
      <p:sp>
        <p:nvSpPr>
          <p:cNvPr id="15" name="六边形 1"/>
          <p:cNvSpPr/>
          <p:nvPr/>
        </p:nvSpPr>
        <p:spPr>
          <a:xfrm rot="16200000">
            <a:off x="6097588" y="2444750"/>
            <a:ext cx="1327150" cy="1146175"/>
          </a:xfrm>
          <a:custGeom>
            <a:avLst/>
            <a:gdLst>
              <a:gd name="connsiteX0" fmla="*/ 0 w 2061029"/>
              <a:gd name="connsiteY0" fmla="*/ 906236 h 1812472"/>
              <a:gd name="connsiteX1" fmla="*/ 453118 w 2061029"/>
              <a:gd name="connsiteY1" fmla="*/ 0 h 1812472"/>
              <a:gd name="connsiteX2" fmla="*/ 1607911 w 2061029"/>
              <a:gd name="connsiteY2" fmla="*/ 0 h 1812472"/>
              <a:gd name="connsiteX3" fmla="*/ 2061029 w 2061029"/>
              <a:gd name="connsiteY3" fmla="*/ 906236 h 1812472"/>
              <a:gd name="connsiteX4" fmla="*/ 1607911 w 2061029"/>
              <a:gd name="connsiteY4" fmla="*/ 1812472 h 1812472"/>
              <a:gd name="connsiteX5" fmla="*/ 453118 w 2061029"/>
              <a:gd name="connsiteY5" fmla="*/ 1812472 h 1812472"/>
              <a:gd name="connsiteX6" fmla="*/ 0 w 2061029"/>
              <a:gd name="connsiteY6" fmla="*/ 906236 h 1812472"/>
              <a:gd name="connsiteX0" fmla="*/ 0 w 2090058"/>
              <a:gd name="connsiteY0" fmla="*/ 906236 h 1812472"/>
              <a:gd name="connsiteX1" fmla="*/ 453118 w 2090058"/>
              <a:gd name="connsiteY1" fmla="*/ 0 h 1812472"/>
              <a:gd name="connsiteX2" fmla="*/ 1607911 w 2090058"/>
              <a:gd name="connsiteY2" fmla="*/ 0 h 1812472"/>
              <a:gd name="connsiteX3" fmla="*/ 2090058 w 2090058"/>
              <a:gd name="connsiteY3" fmla="*/ 906239 h 1812472"/>
              <a:gd name="connsiteX4" fmla="*/ 1607911 w 2090058"/>
              <a:gd name="connsiteY4" fmla="*/ 1812472 h 1812472"/>
              <a:gd name="connsiteX5" fmla="*/ 453118 w 2090058"/>
              <a:gd name="connsiteY5" fmla="*/ 1812472 h 1812472"/>
              <a:gd name="connsiteX6" fmla="*/ 0 w 2090058"/>
              <a:gd name="connsiteY6" fmla="*/ 906236 h 1812472"/>
              <a:gd name="connsiteX0" fmla="*/ 0 w 2148115"/>
              <a:gd name="connsiteY0" fmla="*/ 906236 h 1812472"/>
              <a:gd name="connsiteX1" fmla="*/ 511175 w 2148115"/>
              <a:gd name="connsiteY1" fmla="*/ 0 h 1812472"/>
              <a:gd name="connsiteX2" fmla="*/ 1665968 w 2148115"/>
              <a:gd name="connsiteY2" fmla="*/ 0 h 1812472"/>
              <a:gd name="connsiteX3" fmla="*/ 2148115 w 2148115"/>
              <a:gd name="connsiteY3" fmla="*/ 906239 h 1812472"/>
              <a:gd name="connsiteX4" fmla="*/ 1665968 w 2148115"/>
              <a:gd name="connsiteY4" fmla="*/ 1812472 h 1812472"/>
              <a:gd name="connsiteX5" fmla="*/ 511175 w 2148115"/>
              <a:gd name="connsiteY5" fmla="*/ 1812472 h 1812472"/>
              <a:gd name="connsiteX6" fmla="*/ 0 w 2148115"/>
              <a:gd name="connsiteY6" fmla="*/ 906236 h 1812472"/>
              <a:gd name="connsiteX0" fmla="*/ 0 w 2178370"/>
              <a:gd name="connsiteY0" fmla="*/ 906236 h 1812472"/>
              <a:gd name="connsiteX1" fmla="*/ 511175 w 2178370"/>
              <a:gd name="connsiteY1" fmla="*/ 0 h 1812472"/>
              <a:gd name="connsiteX2" fmla="*/ 1665968 w 2178370"/>
              <a:gd name="connsiteY2" fmla="*/ 0 h 1812472"/>
              <a:gd name="connsiteX3" fmla="*/ 2178369 w 2178370"/>
              <a:gd name="connsiteY3" fmla="*/ 891970 h 1812472"/>
              <a:gd name="connsiteX4" fmla="*/ 1665968 w 2178370"/>
              <a:gd name="connsiteY4" fmla="*/ 1812472 h 1812472"/>
              <a:gd name="connsiteX5" fmla="*/ 511175 w 2178370"/>
              <a:gd name="connsiteY5" fmla="*/ 1812472 h 1812472"/>
              <a:gd name="connsiteX6" fmla="*/ 0 w 2178370"/>
              <a:gd name="connsiteY6" fmla="*/ 906236 h 1812472"/>
              <a:gd name="connsiteX0" fmla="*/ 0 w 2223752"/>
              <a:gd name="connsiteY0" fmla="*/ 906238 h 1812472"/>
              <a:gd name="connsiteX1" fmla="*/ 556558 w 2223752"/>
              <a:gd name="connsiteY1" fmla="*/ 0 h 1812472"/>
              <a:gd name="connsiteX2" fmla="*/ 1711351 w 2223752"/>
              <a:gd name="connsiteY2" fmla="*/ 0 h 1812472"/>
              <a:gd name="connsiteX3" fmla="*/ 2223752 w 2223752"/>
              <a:gd name="connsiteY3" fmla="*/ 891970 h 1812472"/>
              <a:gd name="connsiteX4" fmla="*/ 1711351 w 2223752"/>
              <a:gd name="connsiteY4" fmla="*/ 1812472 h 1812472"/>
              <a:gd name="connsiteX5" fmla="*/ 556558 w 2223752"/>
              <a:gd name="connsiteY5" fmla="*/ 1812472 h 1812472"/>
              <a:gd name="connsiteX6" fmla="*/ 0 w 2223752"/>
              <a:gd name="connsiteY6" fmla="*/ 906238 h 1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752" h="1812472">
                <a:moveTo>
                  <a:pt x="0" y="906238"/>
                </a:moveTo>
                <a:lnTo>
                  <a:pt x="556558" y="0"/>
                </a:lnTo>
                <a:lnTo>
                  <a:pt x="1711351" y="0"/>
                </a:lnTo>
                <a:lnTo>
                  <a:pt x="2223752" y="891970"/>
                </a:lnTo>
                <a:lnTo>
                  <a:pt x="1711351" y="1812472"/>
                </a:lnTo>
                <a:lnTo>
                  <a:pt x="556558" y="1812472"/>
                </a:lnTo>
                <a:lnTo>
                  <a:pt x="0" y="906238"/>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AutoShape 7"/>
          <p:cNvSpPr>
            <a:spLocks noChangeArrowheads="1"/>
          </p:cNvSpPr>
          <p:nvPr/>
        </p:nvSpPr>
        <p:spPr bwMode="gray">
          <a:xfrm rot="9044363">
            <a:off x="5170488" y="2874963"/>
            <a:ext cx="1333500" cy="1320800"/>
          </a:xfrm>
          <a:prstGeom prst="chevron">
            <a:avLst>
              <a:gd name="adj" fmla="val 28655"/>
            </a:avLst>
          </a:prstGeom>
          <a:solidFill>
            <a:srgbClr val="DCC12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7" name="AutoShape 9"/>
          <p:cNvSpPr>
            <a:spLocks noChangeArrowheads="1"/>
          </p:cNvSpPr>
          <p:nvPr/>
        </p:nvSpPr>
        <p:spPr bwMode="gray">
          <a:xfrm rot="1788254">
            <a:off x="7005638" y="2882900"/>
            <a:ext cx="1333500" cy="1322388"/>
          </a:xfrm>
          <a:prstGeom prst="chevron">
            <a:avLst>
              <a:gd name="adj" fmla="val 28655"/>
            </a:avLst>
          </a:prstGeom>
          <a:solidFill>
            <a:srgbClr val="309EBA"/>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7" name="AutoShape 8"/>
          <p:cNvSpPr>
            <a:spLocks noChangeArrowheads="1"/>
          </p:cNvSpPr>
          <p:nvPr/>
        </p:nvSpPr>
        <p:spPr bwMode="gray">
          <a:xfrm rot="16200000">
            <a:off x="6090444" y="1300956"/>
            <a:ext cx="1333500" cy="1322388"/>
          </a:xfrm>
          <a:prstGeom prst="chevron">
            <a:avLst>
              <a:gd name="adj" fmla="val 28655"/>
            </a:avLst>
          </a:prstGeom>
          <a:solidFill>
            <a:srgbClr val="4FA33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4829" name="TextBox 17"/>
          <p:cNvSpPr txBox="1">
            <a:spLocks noChangeArrowheads="1"/>
          </p:cNvSpPr>
          <p:nvPr/>
        </p:nvSpPr>
        <p:spPr bwMode="auto">
          <a:xfrm>
            <a:off x="6321425" y="2716213"/>
            <a:ext cx="914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b="1">
                <a:solidFill>
                  <a:srgbClr val="EAE7D4"/>
                </a:solidFill>
                <a:latin typeface="Century Gothic" pitchFamily="34" charset="0"/>
              </a:rPr>
              <a:t>TEXT</a:t>
            </a:r>
            <a:endParaRPr lang="zh-CN" altLang="en-US" sz="2800" b="1">
              <a:solidFill>
                <a:srgbClr val="EAE7D4"/>
              </a:solidFill>
              <a:latin typeface="Century Gothic" pitchFamily="34" charset="0"/>
            </a:endParaRPr>
          </a:p>
        </p:txBody>
      </p:sp>
      <p:sp>
        <p:nvSpPr>
          <p:cNvPr id="34830" name="TextBox 18"/>
          <p:cNvSpPr txBox="1">
            <a:spLocks noChangeArrowheads="1"/>
          </p:cNvSpPr>
          <p:nvPr/>
        </p:nvSpPr>
        <p:spPr bwMode="auto">
          <a:xfrm>
            <a:off x="6407150" y="1728788"/>
            <a:ext cx="706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EAE7D4"/>
                </a:solidFill>
                <a:latin typeface="Century Gothic" pitchFamily="34" charset="0"/>
              </a:rPr>
              <a:t>TEXT</a:t>
            </a:r>
            <a:endParaRPr lang="zh-CN" altLang="en-US" sz="2000">
              <a:solidFill>
                <a:srgbClr val="EAE7D4"/>
              </a:solidFill>
              <a:latin typeface="Century Gothic" pitchFamily="34" charset="0"/>
            </a:endParaRPr>
          </a:p>
        </p:txBody>
      </p:sp>
      <p:sp>
        <p:nvSpPr>
          <p:cNvPr id="34831" name="TextBox 19"/>
          <p:cNvSpPr txBox="1">
            <a:spLocks noChangeArrowheads="1"/>
          </p:cNvSpPr>
          <p:nvPr/>
        </p:nvSpPr>
        <p:spPr bwMode="auto">
          <a:xfrm>
            <a:off x="7418388" y="3382963"/>
            <a:ext cx="708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EAE7D4"/>
                </a:solidFill>
                <a:latin typeface="Century Gothic" pitchFamily="34" charset="0"/>
              </a:rPr>
              <a:t>TEXT</a:t>
            </a:r>
            <a:endParaRPr lang="zh-CN" altLang="en-US" sz="2000">
              <a:solidFill>
                <a:srgbClr val="EAE7D4"/>
              </a:solidFill>
              <a:latin typeface="Century Gothic" pitchFamily="34" charset="0"/>
            </a:endParaRPr>
          </a:p>
        </p:txBody>
      </p:sp>
      <p:sp>
        <p:nvSpPr>
          <p:cNvPr id="34832" name="TextBox 20"/>
          <p:cNvSpPr txBox="1">
            <a:spLocks noChangeArrowheads="1"/>
          </p:cNvSpPr>
          <p:nvPr/>
        </p:nvSpPr>
        <p:spPr bwMode="auto">
          <a:xfrm>
            <a:off x="5435600" y="3384550"/>
            <a:ext cx="708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EAE7D4"/>
                </a:solidFill>
                <a:latin typeface="Century Gothic" pitchFamily="34" charset="0"/>
              </a:rPr>
              <a:t>TEXT</a:t>
            </a:r>
            <a:endParaRPr lang="zh-CN" altLang="en-US" sz="2000">
              <a:solidFill>
                <a:srgbClr val="EAE7D4"/>
              </a:solidFill>
              <a:latin typeface="Century Gothic" pitchFamily="34" charset="0"/>
            </a:endParaRPr>
          </a:p>
        </p:txBody>
      </p:sp>
      <p:sp>
        <p:nvSpPr>
          <p:cNvPr id="34833" name="矩形 6"/>
          <p:cNvSpPr>
            <a:spLocks noChangeArrowheads="1"/>
          </p:cNvSpPr>
          <p:nvPr/>
        </p:nvSpPr>
        <p:spPr bwMode="auto">
          <a:xfrm>
            <a:off x="835025" y="1530350"/>
            <a:ext cx="4097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t>
            </a:r>
          </a:p>
          <a:p>
            <a:r>
              <a:rPr lang="en-US" altLang="zh-CN" sz="1200">
                <a:solidFill>
                  <a:srgbClr val="181715"/>
                </a:solidFill>
                <a:latin typeface="Century Gothic" pitchFamily="34" charset="0"/>
              </a:rPr>
              <a:t>Add your text here. Add your text here. </a:t>
            </a:r>
            <a:endParaRPr lang="zh-CN" altLang="en-US" sz="1200">
              <a:solidFill>
                <a:srgbClr val="181715"/>
              </a:solidFill>
              <a:latin typeface="Century Gothic" pitchFamily="34" charset="0"/>
            </a:endParaRPr>
          </a:p>
        </p:txBody>
      </p:sp>
      <p:sp>
        <p:nvSpPr>
          <p:cNvPr id="34834" name="矩形 7"/>
          <p:cNvSpPr>
            <a:spLocks noChangeArrowheads="1"/>
          </p:cNvSpPr>
          <p:nvPr/>
        </p:nvSpPr>
        <p:spPr bwMode="auto">
          <a:xfrm>
            <a:off x="828675" y="12700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4835" name="矩形 6"/>
          <p:cNvSpPr>
            <a:spLocks noChangeArrowheads="1"/>
          </p:cNvSpPr>
          <p:nvPr/>
        </p:nvSpPr>
        <p:spPr bwMode="auto">
          <a:xfrm>
            <a:off x="1044575" y="2566988"/>
            <a:ext cx="37433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846"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5847"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矩形 7"/>
          <p:cNvSpPr/>
          <p:nvPr/>
        </p:nvSpPr>
        <p:spPr>
          <a:xfrm rot="5400000">
            <a:off x="3321050" y="758825"/>
            <a:ext cx="581025" cy="2320925"/>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L 形 3"/>
          <p:cNvSpPr/>
          <p:nvPr/>
        </p:nvSpPr>
        <p:spPr>
          <a:xfrm>
            <a:off x="1879600" y="2774950"/>
            <a:ext cx="1743075" cy="1157288"/>
          </a:xfrm>
          <a:custGeom>
            <a:avLst/>
            <a:gdLst>
              <a:gd name="connsiteX0" fmla="*/ 0 w 1669143"/>
              <a:gd name="connsiteY0" fmla="*/ 0 h 1669143"/>
              <a:gd name="connsiteX1" fmla="*/ 834572 w 1669143"/>
              <a:gd name="connsiteY1" fmla="*/ 0 h 1669143"/>
              <a:gd name="connsiteX2" fmla="*/ 834572 w 1669143"/>
              <a:gd name="connsiteY2" fmla="*/ 834572 h 1669143"/>
              <a:gd name="connsiteX3" fmla="*/ 1669143 w 1669143"/>
              <a:gd name="connsiteY3" fmla="*/ 834572 h 1669143"/>
              <a:gd name="connsiteX4" fmla="*/ 1669143 w 1669143"/>
              <a:gd name="connsiteY4" fmla="*/ 1669143 h 1669143"/>
              <a:gd name="connsiteX5" fmla="*/ 0 w 1669143"/>
              <a:gd name="connsiteY5" fmla="*/ 1669143 h 1669143"/>
              <a:gd name="connsiteX6" fmla="*/ 0 w 1669143"/>
              <a:gd name="connsiteY6" fmla="*/ 0 h 1669143"/>
              <a:gd name="connsiteX0" fmla="*/ 14649 w 1683792"/>
              <a:gd name="connsiteY0" fmla="*/ 0 h 1669143"/>
              <a:gd name="connsiteX1" fmla="*/ 849221 w 1683792"/>
              <a:gd name="connsiteY1" fmla="*/ 0 h 1669143"/>
              <a:gd name="connsiteX2" fmla="*/ 849221 w 1683792"/>
              <a:gd name="connsiteY2" fmla="*/ 834572 h 1669143"/>
              <a:gd name="connsiteX3" fmla="*/ 1683792 w 1683792"/>
              <a:gd name="connsiteY3" fmla="*/ 834572 h 1669143"/>
              <a:gd name="connsiteX4" fmla="*/ 1683792 w 1683792"/>
              <a:gd name="connsiteY4" fmla="*/ 1669143 h 1669143"/>
              <a:gd name="connsiteX5" fmla="*/ 14649 w 1683792"/>
              <a:gd name="connsiteY5" fmla="*/ 1669143 h 1669143"/>
              <a:gd name="connsiteX6" fmla="*/ 0 w 1683792"/>
              <a:gd name="connsiteY6" fmla="*/ 824813 h 1669143"/>
              <a:gd name="connsiteX7" fmla="*/ 14649 w 1683792"/>
              <a:gd name="connsiteY7" fmla="*/ 0 h 1669143"/>
              <a:gd name="connsiteX0" fmla="*/ 29163 w 1698306"/>
              <a:gd name="connsiteY0" fmla="*/ 0 h 1669143"/>
              <a:gd name="connsiteX1" fmla="*/ 863735 w 1698306"/>
              <a:gd name="connsiteY1" fmla="*/ 0 h 1669143"/>
              <a:gd name="connsiteX2" fmla="*/ 863735 w 1698306"/>
              <a:gd name="connsiteY2" fmla="*/ 834572 h 1669143"/>
              <a:gd name="connsiteX3" fmla="*/ 1698306 w 1698306"/>
              <a:gd name="connsiteY3" fmla="*/ 834572 h 1669143"/>
              <a:gd name="connsiteX4" fmla="*/ 1698306 w 1698306"/>
              <a:gd name="connsiteY4" fmla="*/ 1669143 h 1669143"/>
              <a:gd name="connsiteX5" fmla="*/ 29163 w 1698306"/>
              <a:gd name="connsiteY5" fmla="*/ 1669143 h 1669143"/>
              <a:gd name="connsiteX6" fmla="*/ 0 w 1698306"/>
              <a:gd name="connsiteY6" fmla="*/ 1318298 h 1669143"/>
              <a:gd name="connsiteX7" fmla="*/ 14514 w 1698306"/>
              <a:gd name="connsiteY7" fmla="*/ 824813 h 1669143"/>
              <a:gd name="connsiteX8" fmla="*/ 29163 w 1698306"/>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11200 w 2394992"/>
              <a:gd name="connsiteY7" fmla="*/ 824813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11200 w 2394992"/>
              <a:gd name="connsiteY7" fmla="*/ 86835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11200 w 2394992"/>
              <a:gd name="connsiteY7" fmla="*/ 86835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30250 w 2394992"/>
              <a:gd name="connsiteY7" fmla="*/ 839781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39775 w 2394992"/>
              <a:gd name="connsiteY7" fmla="*/ 86835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20725 w 2394992"/>
              <a:gd name="connsiteY7" fmla="*/ 84930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30250 w 2394992"/>
              <a:gd name="connsiteY7" fmla="*/ 849306 h 1669143"/>
              <a:gd name="connsiteX8" fmla="*/ 725849 w 2394992"/>
              <a:gd name="connsiteY8" fmla="*/ 0 h 1669143"/>
              <a:gd name="connsiteX0" fmla="*/ 782999 w 2452142"/>
              <a:gd name="connsiteY0" fmla="*/ 0 h 1669143"/>
              <a:gd name="connsiteX1" fmla="*/ 1617571 w 2452142"/>
              <a:gd name="connsiteY1" fmla="*/ 0 h 1669143"/>
              <a:gd name="connsiteX2" fmla="*/ 1617571 w 2452142"/>
              <a:gd name="connsiteY2" fmla="*/ 834572 h 1669143"/>
              <a:gd name="connsiteX3" fmla="*/ 2452142 w 2452142"/>
              <a:gd name="connsiteY3" fmla="*/ 834572 h 1669143"/>
              <a:gd name="connsiteX4" fmla="*/ 2452142 w 2452142"/>
              <a:gd name="connsiteY4" fmla="*/ 1669143 h 1669143"/>
              <a:gd name="connsiteX5" fmla="*/ 782999 w 2452142"/>
              <a:gd name="connsiteY5" fmla="*/ 1669143 h 1669143"/>
              <a:gd name="connsiteX6" fmla="*/ 0 w 2452142"/>
              <a:gd name="connsiteY6" fmla="*/ 858830 h 1669143"/>
              <a:gd name="connsiteX7" fmla="*/ 787400 w 2452142"/>
              <a:gd name="connsiteY7" fmla="*/ 849306 h 1669143"/>
              <a:gd name="connsiteX8" fmla="*/ 782999 w 2452142"/>
              <a:gd name="connsiteY8" fmla="*/ 0 h 1669143"/>
              <a:gd name="connsiteX0" fmla="*/ 790575 w 2459718"/>
              <a:gd name="connsiteY0" fmla="*/ 0 h 1678668"/>
              <a:gd name="connsiteX1" fmla="*/ 1625147 w 2459718"/>
              <a:gd name="connsiteY1" fmla="*/ 0 h 1678668"/>
              <a:gd name="connsiteX2" fmla="*/ 1625147 w 2459718"/>
              <a:gd name="connsiteY2" fmla="*/ 834572 h 1678668"/>
              <a:gd name="connsiteX3" fmla="*/ 2459718 w 2459718"/>
              <a:gd name="connsiteY3" fmla="*/ 834572 h 1678668"/>
              <a:gd name="connsiteX4" fmla="*/ 2459718 w 2459718"/>
              <a:gd name="connsiteY4" fmla="*/ 1669143 h 1678668"/>
              <a:gd name="connsiteX5" fmla="*/ 0 w 2459718"/>
              <a:gd name="connsiteY5" fmla="*/ 1678668 h 1678668"/>
              <a:gd name="connsiteX6" fmla="*/ 7576 w 2459718"/>
              <a:gd name="connsiteY6" fmla="*/ 858830 h 1678668"/>
              <a:gd name="connsiteX7" fmla="*/ 794976 w 2459718"/>
              <a:gd name="connsiteY7" fmla="*/ 849306 h 1678668"/>
              <a:gd name="connsiteX8" fmla="*/ 790575 w 2459718"/>
              <a:gd name="connsiteY8" fmla="*/ 0 h 1678668"/>
              <a:gd name="connsiteX0" fmla="*/ 790575 w 2459718"/>
              <a:gd name="connsiteY0" fmla="*/ 0 h 1678668"/>
              <a:gd name="connsiteX1" fmla="*/ 1625147 w 2459718"/>
              <a:gd name="connsiteY1" fmla="*/ 0 h 1678668"/>
              <a:gd name="connsiteX2" fmla="*/ 1625147 w 2459718"/>
              <a:gd name="connsiteY2" fmla="*/ 834572 h 1678668"/>
              <a:gd name="connsiteX3" fmla="*/ 2459718 w 2459718"/>
              <a:gd name="connsiteY3" fmla="*/ 834572 h 1678668"/>
              <a:gd name="connsiteX4" fmla="*/ 2459718 w 2459718"/>
              <a:gd name="connsiteY4" fmla="*/ 1669143 h 1678668"/>
              <a:gd name="connsiteX5" fmla="*/ 0 w 2459718"/>
              <a:gd name="connsiteY5" fmla="*/ 1678668 h 1678668"/>
              <a:gd name="connsiteX6" fmla="*/ 7576 w 2459718"/>
              <a:gd name="connsiteY6" fmla="*/ 849305 h 1678668"/>
              <a:gd name="connsiteX7" fmla="*/ 794976 w 2459718"/>
              <a:gd name="connsiteY7" fmla="*/ 849306 h 1678668"/>
              <a:gd name="connsiteX8" fmla="*/ 790575 w 2459718"/>
              <a:gd name="connsiteY8" fmla="*/ 0 h 1678668"/>
              <a:gd name="connsiteX0" fmla="*/ 840233 w 2509376"/>
              <a:gd name="connsiteY0" fmla="*/ 0 h 1678668"/>
              <a:gd name="connsiteX1" fmla="*/ 1674805 w 2509376"/>
              <a:gd name="connsiteY1" fmla="*/ 0 h 1678668"/>
              <a:gd name="connsiteX2" fmla="*/ 1674805 w 2509376"/>
              <a:gd name="connsiteY2" fmla="*/ 834572 h 1678668"/>
              <a:gd name="connsiteX3" fmla="*/ 2509376 w 2509376"/>
              <a:gd name="connsiteY3" fmla="*/ 834572 h 1678668"/>
              <a:gd name="connsiteX4" fmla="*/ 2509376 w 2509376"/>
              <a:gd name="connsiteY4" fmla="*/ 1669143 h 1678668"/>
              <a:gd name="connsiteX5" fmla="*/ 49658 w 2509376"/>
              <a:gd name="connsiteY5" fmla="*/ 1678668 h 1678668"/>
              <a:gd name="connsiteX6" fmla="*/ 84 w 2509376"/>
              <a:gd name="connsiteY6" fmla="*/ 849305 h 1678668"/>
              <a:gd name="connsiteX7" fmla="*/ 844634 w 2509376"/>
              <a:gd name="connsiteY7" fmla="*/ 849306 h 1678668"/>
              <a:gd name="connsiteX8" fmla="*/ 840233 w 2509376"/>
              <a:gd name="connsiteY8" fmla="*/ 0 h 1678668"/>
              <a:gd name="connsiteX0" fmla="*/ 857250 w 2526393"/>
              <a:gd name="connsiteY0" fmla="*/ 0 h 1688193"/>
              <a:gd name="connsiteX1" fmla="*/ 1691822 w 2526393"/>
              <a:gd name="connsiteY1" fmla="*/ 0 h 1688193"/>
              <a:gd name="connsiteX2" fmla="*/ 1691822 w 2526393"/>
              <a:gd name="connsiteY2" fmla="*/ 834572 h 1688193"/>
              <a:gd name="connsiteX3" fmla="*/ 2526393 w 2526393"/>
              <a:gd name="connsiteY3" fmla="*/ 834572 h 1688193"/>
              <a:gd name="connsiteX4" fmla="*/ 2526393 w 2526393"/>
              <a:gd name="connsiteY4" fmla="*/ 1669143 h 1688193"/>
              <a:gd name="connsiteX5" fmla="*/ 0 w 2526393"/>
              <a:gd name="connsiteY5" fmla="*/ 1688193 h 1688193"/>
              <a:gd name="connsiteX6" fmla="*/ 17101 w 2526393"/>
              <a:gd name="connsiteY6" fmla="*/ 849305 h 1688193"/>
              <a:gd name="connsiteX7" fmla="*/ 861651 w 2526393"/>
              <a:gd name="connsiteY7" fmla="*/ 849306 h 1688193"/>
              <a:gd name="connsiteX8" fmla="*/ 857250 w 2526393"/>
              <a:gd name="connsiteY8" fmla="*/ 0 h 1688193"/>
              <a:gd name="connsiteX0" fmla="*/ 847725 w 2516868"/>
              <a:gd name="connsiteY0" fmla="*/ 0 h 1669143"/>
              <a:gd name="connsiteX1" fmla="*/ 1682297 w 2516868"/>
              <a:gd name="connsiteY1" fmla="*/ 0 h 1669143"/>
              <a:gd name="connsiteX2" fmla="*/ 1682297 w 2516868"/>
              <a:gd name="connsiteY2" fmla="*/ 834572 h 1669143"/>
              <a:gd name="connsiteX3" fmla="*/ 2516868 w 2516868"/>
              <a:gd name="connsiteY3" fmla="*/ 834572 h 1669143"/>
              <a:gd name="connsiteX4" fmla="*/ 2516868 w 2516868"/>
              <a:gd name="connsiteY4" fmla="*/ 1669143 h 1669143"/>
              <a:gd name="connsiteX5" fmla="*/ 0 w 2516868"/>
              <a:gd name="connsiteY5" fmla="*/ 1669143 h 1669143"/>
              <a:gd name="connsiteX6" fmla="*/ 7576 w 2516868"/>
              <a:gd name="connsiteY6" fmla="*/ 849305 h 1669143"/>
              <a:gd name="connsiteX7" fmla="*/ 852126 w 2516868"/>
              <a:gd name="connsiteY7" fmla="*/ 849306 h 1669143"/>
              <a:gd name="connsiteX8" fmla="*/ 847725 w 2516868"/>
              <a:gd name="connsiteY8" fmla="*/ 0 h 166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6868" h="1669143">
                <a:moveTo>
                  <a:pt x="847725" y="0"/>
                </a:moveTo>
                <a:lnTo>
                  <a:pt x="1682297" y="0"/>
                </a:lnTo>
                <a:lnTo>
                  <a:pt x="1682297" y="834572"/>
                </a:lnTo>
                <a:lnTo>
                  <a:pt x="2516868" y="834572"/>
                </a:lnTo>
                <a:lnTo>
                  <a:pt x="2516868" y="1669143"/>
                </a:lnTo>
                <a:lnTo>
                  <a:pt x="0" y="1669143"/>
                </a:lnTo>
                <a:cubicBezTo>
                  <a:pt x="2525" y="1395864"/>
                  <a:pt x="5051" y="1122584"/>
                  <a:pt x="7576" y="849305"/>
                </a:cubicBezTo>
                <a:lnTo>
                  <a:pt x="852126" y="849306"/>
                </a:lnTo>
                <a:lnTo>
                  <a:pt x="847725" y="0"/>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L 形 3"/>
          <p:cNvSpPr/>
          <p:nvPr/>
        </p:nvSpPr>
        <p:spPr>
          <a:xfrm rot="5400000">
            <a:off x="1590675" y="1914526"/>
            <a:ext cx="1743075" cy="1155700"/>
          </a:xfrm>
          <a:custGeom>
            <a:avLst/>
            <a:gdLst>
              <a:gd name="connsiteX0" fmla="*/ 0 w 1669143"/>
              <a:gd name="connsiteY0" fmla="*/ 0 h 1669143"/>
              <a:gd name="connsiteX1" fmla="*/ 834572 w 1669143"/>
              <a:gd name="connsiteY1" fmla="*/ 0 h 1669143"/>
              <a:gd name="connsiteX2" fmla="*/ 834572 w 1669143"/>
              <a:gd name="connsiteY2" fmla="*/ 834572 h 1669143"/>
              <a:gd name="connsiteX3" fmla="*/ 1669143 w 1669143"/>
              <a:gd name="connsiteY3" fmla="*/ 834572 h 1669143"/>
              <a:gd name="connsiteX4" fmla="*/ 1669143 w 1669143"/>
              <a:gd name="connsiteY4" fmla="*/ 1669143 h 1669143"/>
              <a:gd name="connsiteX5" fmla="*/ 0 w 1669143"/>
              <a:gd name="connsiteY5" fmla="*/ 1669143 h 1669143"/>
              <a:gd name="connsiteX6" fmla="*/ 0 w 1669143"/>
              <a:gd name="connsiteY6" fmla="*/ 0 h 1669143"/>
              <a:gd name="connsiteX0" fmla="*/ 14649 w 1683792"/>
              <a:gd name="connsiteY0" fmla="*/ 0 h 1669143"/>
              <a:gd name="connsiteX1" fmla="*/ 849221 w 1683792"/>
              <a:gd name="connsiteY1" fmla="*/ 0 h 1669143"/>
              <a:gd name="connsiteX2" fmla="*/ 849221 w 1683792"/>
              <a:gd name="connsiteY2" fmla="*/ 834572 h 1669143"/>
              <a:gd name="connsiteX3" fmla="*/ 1683792 w 1683792"/>
              <a:gd name="connsiteY3" fmla="*/ 834572 h 1669143"/>
              <a:gd name="connsiteX4" fmla="*/ 1683792 w 1683792"/>
              <a:gd name="connsiteY4" fmla="*/ 1669143 h 1669143"/>
              <a:gd name="connsiteX5" fmla="*/ 14649 w 1683792"/>
              <a:gd name="connsiteY5" fmla="*/ 1669143 h 1669143"/>
              <a:gd name="connsiteX6" fmla="*/ 0 w 1683792"/>
              <a:gd name="connsiteY6" fmla="*/ 824813 h 1669143"/>
              <a:gd name="connsiteX7" fmla="*/ 14649 w 1683792"/>
              <a:gd name="connsiteY7" fmla="*/ 0 h 1669143"/>
              <a:gd name="connsiteX0" fmla="*/ 29163 w 1698306"/>
              <a:gd name="connsiteY0" fmla="*/ 0 h 1669143"/>
              <a:gd name="connsiteX1" fmla="*/ 863735 w 1698306"/>
              <a:gd name="connsiteY1" fmla="*/ 0 h 1669143"/>
              <a:gd name="connsiteX2" fmla="*/ 863735 w 1698306"/>
              <a:gd name="connsiteY2" fmla="*/ 834572 h 1669143"/>
              <a:gd name="connsiteX3" fmla="*/ 1698306 w 1698306"/>
              <a:gd name="connsiteY3" fmla="*/ 834572 h 1669143"/>
              <a:gd name="connsiteX4" fmla="*/ 1698306 w 1698306"/>
              <a:gd name="connsiteY4" fmla="*/ 1669143 h 1669143"/>
              <a:gd name="connsiteX5" fmla="*/ 29163 w 1698306"/>
              <a:gd name="connsiteY5" fmla="*/ 1669143 h 1669143"/>
              <a:gd name="connsiteX6" fmla="*/ 0 w 1698306"/>
              <a:gd name="connsiteY6" fmla="*/ 1318298 h 1669143"/>
              <a:gd name="connsiteX7" fmla="*/ 14514 w 1698306"/>
              <a:gd name="connsiteY7" fmla="*/ 824813 h 1669143"/>
              <a:gd name="connsiteX8" fmla="*/ 29163 w 1698306"/>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11200 w 2394992"/>
              <a:gd name="connsiteY7" fmla="*/ 824813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11200 w 2394992"/>
              <a:gd name="connsiteY7" fmla="*/ 86835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11200 w 2394992"/>
              <a:gd name="connsiteY7" fmla="*/ 86835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30250 w 2394992"/>
              <a:gd name="connsiteY7" fmla="*/ 839781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39775 w 2394992"/>
              <a:gd name="connsiteY7" fmla="*/ 86835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20725 w 2394992"/>
              <a:gd name="connsiteY7" fmla="*/ 849306 h 1669143"/>
              <a:gd name="connsiteX8" fmla="*/ 725849 w 2394992"/>
              <a:gd name="connsiteY8" fmla="*/ 0 h 1669143"/>
              <a:gd name="connsiteX0" fmla="*/ 725849 w 2394992"/>
              <a:gd name="connsiteY0" fmla="*/ 0 h 1669143"/>
              <a:gd name="connsiteX1" fmla="*/ 1560421 w 2394992"/>
              <a:gd name="connsiteY1" fmla="*/ 0 h 1669143"/>
              <a:gd name="connsiteX2" fmla="*/ 1560421 w 2394992"/>
              <a:gd name="connsiteY2" fmla="*/ 834572 h 1669143"/>
              <a:gd name="connsiteX3" fmla="*/ 2394992 w 2394992"/>
              <a:gd name="connsiteY3" fmla="*/ 834572 h 1669143"/>
              <a:gd name="connsiteX4" fmla="*/ 2394992 w 2394992"/>
              <a:gd name="connsiteY4" fmla="*/ 1669143 h 1669143"/>
              <a:gd name="connsiteX5" fmla="*/ 725849 w 2394992"/>
              <a:gd name="connsiteY5" fmla="*/ 1669143 h 1669143"/>
              <a:gd name="connsiteX6" fmla="*/ 0 w 2394992"/>
              <a:gd name="connsiteY6" fmla="*/ 868355 h 1669143"/>
              <a:gd name="connsiteX7" fmla="*/ 730250 w 2394992"/>
              <a:gd name="connsiteY7" fmla="*/ 849306 h 1669143"/>
              <a:gd name="connsiteX8" fmla="*/ 725849 w 2394992"/>
              <a:gd name="connsiteY8" fmla="*/ 0 h 1669143"/>
              <a:gd name="connsiteX0" fmla="*/ 782999 w 2452142"/>
              <a:gd name="connsiteY0" fmla="*/ 0 h 1669143"/>
              <a:gd name="connsiteX1" fmla="*/ 1617571 w 2452142"/>
              <a:gd name="connsiteY1" fmla="*/ 0 h 1669143"/>
              <a:gd name="connsiteX2" fmla="*/ 1617571 w 2452142"/>
              <a:gd name="connsiteY2" fmla="*/ 834572 h 1669143"/>
              <a:gd name="connsiteX3" fmla="*/ 2452142 w 2452142"/>
              <a:gd name="connsiteY3" fmla="*/ 834572 h 1669143"/>
              <a:gd name="connsiteX4" fmla="*/ 2452142 w 2452142"/>
              <a:gd name="connsiteY4" fmla="*/ 1669143 h 1669143"/>
              <a:gd name="connsiteX5" fmla="*/ 782999 w 2452142"/>
              <a:gd name="connsiteY5" fmla="*/ 1669143 h 1669143"/>
              <a:gd name="connsiteX6" fmla="*/ 0 w 2452142"/>
              <a:gd name="connsiteY6" fmla="*/ 858830 h 1669143"/>
              <a:gd name="connsiteX7" fmla="*/ 787400 w 2452142"/>
              <a:gd name="connsiteY7" fmla="*/ 849306 h 1669143"/>
              <a:gd name="connsiteX8" fmla="*/ 782999 w 2452142"/>
              <a:gd name="connsiteY8" fmla="*/ 0 h 1669143"/>
              <a:gd name="connsiteX0" fmla="*/ 790575 w 2459718"/>
              <a:gd name="connsiteY0" fmla="*/ 0 h 1678668"/>
              <a:gd name="connsiteX1" fmla="*/ 1625147 w 2459718"/>
              <a:gd name="connsiteY1" fmla="*/ 0 h 1678668"/>
              <a:gd name="connsiteX2" fmla="*/ 1625147 w 2459718"/>
              <a:gd name="connsiteY2" fmla="*/ 834572 h 1678668"/>
              <a:gd name="connsiteX3" fmla="*/ 2459718 w 2459718"/>
              <a:gd name="connsiteY3" fmla="*/ 834572 h 1678668"/>
              <a:gd name="connsiteX4" fmla="*/ 2459718 w 2459718"/>
              <a:gd name="connsiteY4" fmla="*/ 1669143 h 1678668"/>
              <a:gd name="connsiteX5" fmla="*/ 0 w 2459718"/>
              <a:gd name="connsiteY5" fmla="*/ 1678668 h 1678668"/>
              <a:gd name="connsiteX6" fmla="*/ 7576 w 2459718"/>
              <a:gd name="connsiteY6" fmla="*/ 858830 h 1678668"/>
              <a:gd name="connsiteX7" fmla="*/ 794976 w 2459718"/>
              <a:gd name="connsiteY7" fmla="*/ 849306 h 1678668"/>
              <a:gd name="connsiteX8" fmla="*/ 790575 w 2459718"/>
              <a:gd name="connsiteY8" fmla="*/ 0 h 1678668"/>
              <a:gd name="connsiteX0" fmla="*/ 790575 w 2459718"/>
              <a:gd name="connsiteY0" fmla="*/ 0 h 1678668"/>
              <a:gd name="connsiteX1" fmla="*/ 1625147 w 2459718"/>
              <a:gd name="connsiteY1" fmla="*/ 0 h 1678668"/>
              <a:gd name="connsiteX2" fmla="*/ 1625147 w 2459718"/>
              <a:gd name="connsiteY2" fmla="*/ 834572 h 1678668"/>
              <a:gd name="connsiteX3" fmla="*/ 2459718 w 2459718"/>
              <a:gd name="connsiteY3" fmla="*/ 834572 h 1678668"/>
              <a:gd name="connsiteX4" fmla="*/ 2459718 w 2459718"/>
              <a:gd name="connsiteY4" fmla="*/ 1669143 h 1678668"/>
              <a:gd name="connsiteX5" fmla="*/ 0 w 2459718"/>
              <a:gd name="connsiteY5" fmla="*/ 1678668 h 1678668"/>
              <a:gd name="connsiteX6" fmla="*/ 7576 w 2459718"/>
              <a:gd name="connsiteY6" fmla="*/ 849305 h 1678668"/>
              <a:gd name="connsiteX7" fmla="*/ 794976 w 2459718"/>
              <a:gd name="connsiteY7" fmla="*/ 849306 h 1678668"/>
              <a:gd name="connsiteX8" fmla="*/ 790575 w 2459718"/>
              <a:gd name="connsiteY8" fmla="*/ 0 h 1678668"/>
              <a:gd name="connsiteX0" fmla="*/ 840233 w 2509376"/>
              <a:gd name="connsiteY0" fmla="*/ 0 h 1678668"/>
              <a:gd name="connsiteX1" fmla="*/ 1674805 w 2509376"/>
              <a:gd name="connsiteY1" fmla="*/ 0 h 1678668"/>
              <a:gd name="connsiteX2" fmla="*/ 1674805 w 2509376"/>
              <a:gd name="connsiteY2" fmla="*/ 834572 h 1678668"/>
              <a:gd name="connsiteX3" fmla="*/ 2509376 w 2509376"/>
              <a:gd name="connsiteY3" fmla="*/ 834572 h 1678668"/>
              <a:gd name="connsiteX4" fmla="*/ 2509376 w 2509376"/>
              <a:gd name="connsiteY4" fmla="*/ 1669143 h 1678668"/>
              <a:gd name="connsiteX5" fmla="*/ 49658 w 2509376"/>
              <a:gd name="connsiteY5" fmla="*/ 1678668 h 1678668"/>
              <a:gd name="connsiteX6" fmla="*/ 84 w 2509376"/>
              <a:gd name="connsiteY6" fmla="*/ 849305 h 1678668"/>
              <a:gd name="connsiteX7" fmla="*/ 844634 w 2509376"/>
              <a:gd name="connsiteY7" fmla="*/ 849306 h 1678668"/>
              <a:gd name="connsiteX8" fmla="*/ 840233 w 2509376"/>
              <a:gd name="connsiteY8" fmla="*/ 0 h 1678668"/>
              <a:gd name="connsiteX0" fmla="*/ 857250 w 2526393"/>
              <a:gd name="connsiteY0" fmla="*/ 0 h 1688193"/>
              <a:gd name="connsiteX1" fmla="*/ 1691822 w 2526393"/>
              <a:gd name="connsiteY1" fmla="*/ 0 h 1688193"/>
              <a:gd name="connsiteX2" fmla="*/ 1691822 w 2526393"/>
              <a:gd name="connsiteY2" fmla="*/ 834572 h 1688193"/>
              <a:gd name="connsiteX3" fmla="*/ 2526393 w 2526393"/>
              <a:gd name="connsiteY3" fmla="*/ 834572 h 1688193"/>
              <a:gd name="connsiteX4" fmla="*/ 2526393 w 2526393"/>
              <a:gd name="connsiteY4" fmla="*/ 1669143 h 1688193"/>
              <a:gd name="connsiteX5" fmla="*/ 0 w 2526393"/>
              <a:gd name="connsiteY5" fmla="*/ 1688193 h 1688193"/>
              <a:gd name="connsiteX6" fmla="*/ 17101 w 2526393"/>
              <a:gd name="connsiteY6" fmla="*/ 849305 h 1688193"/>
              <a:gd name="connsiteX7" fmla="*/ 861651 w 2526393"/>
              <a:gd name="connsiteY7" fmla="*/ 849306 h 1688193"/>
              <a:gd name="connsiteX8" fmla="*/ 857250 w 2526393"/>
              <a:gd name="connsiteY8" fmla="*/ 0 h 1688193"/>
              <a:gd name="connsiteX0" fmla="*/ 847725 w 2516868"/>
              <a:gd name="connsiteY0" fmla="*/ 0 h 1669143"/>
              <a:gd name="connsiteX1" fmla="*/ 1682297 w 2516868"/>
              <a:gd name="connsiteY1" fmla="*/ 0 h 1669143"/>
              <a:gd name="connsiteX2" fmla="*/ 1682297 w 2516868"/>
              <a:gd name="connsiteY2" fmla="*/ 834572 h 1669143"/>
              <a:gd name="connsiteX3" fmla="*/ 2516868 w 2516868"/>
              <a:gd name="connsiteY3" fmla="*/ 834572 h 1669143"/>
              <a:gd name="connsiteX4" fmla="*/ 2516868 w 2516868"/>
              <a:gd name="connsiteY4" fmla="*/ 1669143 h 1669143"/>
              <a:gd name="connsiteX5" fmla="*/ 0 w 2516868"/>
              <a:gd name="connsiteY5" fmla="*/ 1669143 h 1669143"/>
              <a:gd name="connsiteX6" fmla="*/ 7576 w 2516868"/>
              <a:gd name="connsiteY6" fmla="*/ 849305 h 1669143"/>
              <a:gd name="connsiteX7" fmla="*/ 852126 w 2516868"/>
              <a:gd name="connsiteY7" fmla="*/ 849306 h 1669143"/>
              <a:gd name="connsiteX8" fmla="*/ 847725 w 2516868"/>
              <a:gd name="connsiteY8" fmla="*/ 0 h 1669143"/>
              <a:gd name="connsiteX0" fmla="*/ 855741 w 2524884"/>
              <a:gd name="connsiteY0" fmla="*/ 0 h 1669143"/>
              <a:gd name="connsiteX1" fmla="*/ 1690313 w 2524884"/>
              <a:gd name="connsiteY1" fmla="*/ 0 h 1669143"/>
              <a:gd name="connsiteX2" fmla="*/ 1690313 w 2524884"/>
              <a:gd name="connsiteY2" fmla="*/ 834572 h 1669143"/>
              <a:gd name="connsiteX3" fmla="*/ 2524884 w 2524884"/>
              <a:gd name="connsiteY3" fmla="*/ 834572 h 1669143"/>
              <a:gd name="connsiteX4" fmla="*/ 2524884 w 2524884"/>
              <a:gd name="connsiteY4" fmla="*/ 1669143 h 1669143"/>
              <a:gd name="connsiteX5" fmla="*/ 8016 w 2524884"/>
              <a:gd name="connsiteY5" fmla="*/ 1669143 h 1669143"/>
              <a:gd name="connsiteX6" fmla="*/ 333 w 2524884"/>
              <a:gd name="connsiteY6" fmla="*/ 849305 h 1669143"/>
              <a:gd name="connsiteX7" fmla="*/ 860142 w 2524884"/>
              <a:gd name="connsiteY7" fmla="*/ 849306 h 1669143"/>
              <a:gd name="connsiteX8" fmla="*/ 855741 w 2524884"/>
              <a:gd name="connsiteY8" fmla="*/ 0 h 1669143"/>
              <a:gd name="connsiteX0" fmla="*/ 847725 w 2516868"/>
              <a:gd name="connsiteY0" fmla="*/ 0 h 1669143"/>
              <a:gd name="connsiteX1" fmla="*/ 1682297 w 2516868"/>
              <a:gd name="connsiteY1" fmla="*/ 0 h 1669143"/>
              <a:gd name="connsiteX2" fmla="*/ 1682297 w 2516868"/>
              <a:gd name="connsiteY2" fmla="*/ 834572 h 1669143"/>
              <a:gd name="connsiteX3" fmla="*/ 2516868 w 2516868"/>
              <a:gd name="connsiteY3" fmla="*/ 834572 h 1669143"/>
              <a:gd name="connsiteX4" fmla="*/ 2516868 w 2516868"/>
              <a:gd name="connsiteY4" fmla="*/ 1669143 h 1669143"/>
              <a:gd name="connsiteX5" fmla="*/ 0 w 2516868"/>
              <a:gd name="connsiteY5" fmla="*/ 1669143 h 1669143"/>
              <a:gd name="connsiteX6" fmla="*/ 15206 w 2516868"/>
              <a:gd name="connsiteY6" fmla="*/ 841676 h 1669143"/>
              <a:gd name="connsiteX7" fmla="*/ 852126 w 2516868"/>
              <a:gd name="connsiteY7" fmla="*/ 849306 h 1669143"/>
              <a:gd name="connsiteX8" fmla="*/ 847725 w 2516868"/>
              <a:gd name="connsiteY8" fmla="*/ 0 h 1669143"/>
              <a:gd name="connsiteX0" fmla="*/ 848500 w 2517643"/>
              <a:gd name="connsiteY0" fmla="*/ 0 h 1669143"/>
              <a:gd name="connsiteX1" fmla="*/ 1683072 w 2517643"/>
              <a:gd name="connsiteY1" fmla="*/ 0 h 1669143"/>
              <a:gd name="connsiteX2" fmla="*/ 1683072 w 2517643"/>
              <a:gd name="connsiteY2" fmla="*/ 834572 h 1669143"/>
              <a:gd name="connsiteX3" fmla="*/ 2517643 w 2517643"/>
              <a:gd name="connsiteY3" fmla="*/ 834572 h 1669143"/>
              <a:gd name="connsiteX4" fmla="*/ 2517643 w 2517643"/>
              <a:gd name="connsiteY4" fmla="*/ 1669143 h 1669143"/>
              <a:gd name="connsiteX5" fmla="*/ 775 w 2517643"/>
              <a:gd name="connsiteY5" fmla="*/ 1669143 h 1669143"/>
              <a:gd name="connsiteX6" fmla="*/ 722 w 2517643"/>
              <a:gd name="connsiteY6" fmla="*/ 856935 h 1669143"/>
              <a:gd name="connsiteX7" fmla="*/ 852901 w 2517643"/>
              <a:gd name="connsiteY7" fmla="*/ 849306 h 1669143"/>
              <a:gd name="connsiteX8" fmla="*/ 848500 w 2517643"/>
              <a:gd name="connsiteY8" fmla="*/ 0 h 1669143"/>
              <a:gd name="connsiteX0" fmla="*/ 848500 w 2517643"/>
              <a:gd name="connsiteY0" fmla="*/ 0 h 1669143"/>
              <a:gd name="connsiteX1" fmla="*/ 1683072 w 2517643"/>
              <a:gd name="connsiteY1" fmla="*/ 0 h 1669143"/>
              <a:gd name="connsiteX2" fmla="*/ 1683072 w 2517643"/>
              <a:gd name="connsiteY2" fmla="*/ 834572 h 1669143"/>
              <a:gd name="connsiteX3" fmla="*/ 2517643 w 2517643"/>
              <a:gd name="connsiteY3" fmla="*/ 834572 h 1669143"/>
              <a:gd name="connsiteX4" fmla="*/ 2517643 w 2517643"/>
              <a:gd name="connsiteY4" fmla="*/ 1669143 h 1669143"/>
              <a:gd name="connsiteX5" fmla="*/ 775 w 2517643"/>
              <a:gd name="connsiteY5" fmla="*/ 1669143 h 1669143"/>
              <a:gd name="connsiteX6" fmla="*/ 722 w 2517643"/>
              <a:gd name="connsiteY6" fmla="*/ 856935 h 1669143"/>
              <a:gd name="connsiteX7" fmla="*/ 852901 w 2517643"/>
              <a:gd name="connsiteY7" fmla="*/ 849306 h 1669143"/>
              <a:gd name="connsiteX8" fmla="*/ 848500 w 2517643"/>
              <a:gd name="connsiteY8" fmla="*/ 0 h 1669143"/>
              <a:gd name="connsiteX0" fmla="*/ 848500 w 2517643"/>
              <a:gd name="connsiteY0" fmla="*/ 0 h 1669143"/>
              <a:gd name="connsiteX1" fmla="*/ 1683072 w 2517643"/>
              <a:gd name="connsiteY1" fmla="*/ 0 h 1669143"/>
              <a:gd name="connsiteX2" fmla="*/ 1683072 w 2517643"/>
              <a:gd name="connsiteY2" fmla="*/ 834572 h 1669143"/>
              <a:gd name="connsiteX3" fmla="*/ 2517643 w 2517643"/>
              <a:gd name="connsiteY3" fmla="*/ 834572 h 1669143"/>
              <a:gd name="connsiteX4" fmla="*/ 2517643 w 2517643"/>
              <a:gd name="connsiteY4" fmla="*/ 1669143 h 1669143"/>
              <a:gd name="connsiteX5" fmla="*/ 775 w 2517643"/>
              <a:gd name="connsiteY5" fmla="*/ 1669143 h 1669143"/>
              <a:gd name="connsiteX6" fmla="*/ 722 w 2517643"/>
              <a:gd name="connsiteY6" fmla="*/ 849305 h 1669143"/>
              <a:gd name="connsiteX7" fmla="*/ 852901 w 2517643"/>
              <a:gd name="connsiteY7" fmla="*/ 849306 h 1669143"/>
              <a:gd name="connsiteX8" fmla="*/ 848500 w 2517643"/>
              <a:gd name="connsiteY8" fmla="*/ 0 h 166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7643" h="1669143">
                <a:moveTo>
                  <a:pt x="848500" y="0"/>
                </a:moveTo>
                <a:lnTo>
                  <a:pt x="1683072" y="0"/>
                </a:lnTo>
                <a:lnTo>
                  <a:pt x="1683072" y="834572"/>
                </a:lnTo>
                <a:lnTo>
                  <a:pt x="2517643" y="834572"/>
                </a:lnTo>
                <a:lnTo>
                  <a:pt x="2517643" y="1669143"/>
                </a:lnTo>
                <a:lnTo>
                  <a:pt x="775" y="1669143"/>
                </a:lnTo>
                <a:cubicBezTo>
                  <a:pt x="3300" y="1395864"/>
                  <a:pt x="-1803" y="1122584"/>
                  <a:pt x="722" y="849305"/>
                </a:cubicBezTo>
                <a:lnTo>
                  <a:pt x="852901" y="849306"/>
                </a:lnTo>
                <a:lnTo>
                  <a:pt x="848500" y="0"/>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rot="5400000">
            <a:off x="3619500" y="2773363"/>
            <a:ext cx="1147763" cy="1169987"/>
          </a:xfrm>
          <a:prstGeom prst="rect">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L 形 9"/>
          <p:cNvSpPr/>
          <p:nvPr/>
        </p:nvSpPr>
        <p:spPr>
          <a:xfrm rot="5400000">
            <a:off x="3326607" y="1913731"/>
            <a:ext cx="1149350" cy="1728787"/>
          </a:xfrm>
          <a:custGeom>
            <a:avLst/>
            <a:gdLst>
              <a:gd name="connsiteX0" fmla="*/ 0 w 1657351"/>
              <a:gd name="connsiteY0" fmla="*/ 0 h 1657351"/>
              <a:gd name="connsiteX1" fmla="*/ 828676 w 1657351"/>
              <a:gd name="connsiteY1" fmla="*/ 0 h 1657351"/>
              <a:gd name="connsiteX2" fmla="*/ 828676 w 1657351"/>
              <a:gd name="connsiteY2" fmla="*/ 828676 h 1657351"/>
              <a:gd name="connsiteX3" fmla="*/ 1657351 w 1657351"/>
              <a:gd name="connsiteY3" fmla="*/ 828676 h 1657351"/>
              <a:gd name="connsiteX4" fmla="*/ 1657351 w 1657351"/>
              <a:gd name="connsiteY4" fmla="*/ 1657351 h 1657351"/>
              <a:gd name="connsiteX5" fmla="*/ 0 w 1657351"/>
              <a:gd name="connsiteY5" fmla="*/ 1657351 h 1657351"/>
              <a:gd name="connsiteX6" fmla="*/ 0 w 1657351"/>
              <a:gd name="connsiteY6" fmla="*/ 0 h 1657351"/>
              <a:gd name="connsiteX0" fmla="*/ 0 w 1657351"/>
              <a:gd name="connsiteY0" fmla="*/ 838200 h 2495551"/>
              <a:gd name="connsiteX1" fmla="*/ 838201 w 1657351"/>
              <a:gd name="connsiteY1" fmla="*/ 0 h 2495551"/>
              <a:gd name="connsiteX2" fmla="*/ 828676 w 1657351"/>
              <a:gd name="connsiteY2" fmla="*/ 1666876 h 2495551"/>
              <a:gd name="connsiteX3" fmla="*/ 1657351 w 1657351"/>
              <a:gd name="connsiteY3" fmla="*/ 1666876 h 2495551"/>
              <a:gd name="connsiteX4" fmla="*/ 1657351 w 1657351"/>
              <a:gd name="connsiteY4" fmla="*/ 2495551 h 2495551"/>
              <a:gd name="connsiteX5" fmla="*/ 0 w 1657351"/>
              <a:gd name="connsiteY5" fmla="*/ 2495551 h 2495551"/>
              <a:gd name="connsiteX6" fmla="*/ 0 w 1657351"/>
              <a:gd name="connsiteY6" fmla="*/ 838200 h 2495551"/>
              <a:gd name="connsiteX0" fmla="*/ 0 w 1666876"/>
              <a:gd name="connsiteY0" fmla="*/ 19050 h 2495551"/>
              <a:gd name="connsiteX1" fmla="*/ 847726 w 1666876"/>
              <a:gd name="connsiteY1" fmla="*/ 0 h 2495551"/>
              <a:gd name="connsiteX2" fmla="*/ 838201 w 1666876"/>
              <a:gd name="connsiteY2" fmla="*/ 1666876 h 2495551"/>
              <a:gd name="connsiteX3" fmla="*/ 1666876 w 1666876"/>
              <a:gd name="connsiteY3" fmla="*/ 1666876 h 2495551"/>
              <a:gd name="connsiteX4" fmla="*/ 1666876 w 1666876"/>
              <a:gd name="connsiteY4" fmla="*/ 2495551 h 2495551"/>
              <a:gd name="connsiteX5" fmla="*/ 9525 w 1666876"/>
              <a:gd name="connsiteY5" fmla="*/ 2495551 h 2495551"/>
              <a:gd name="connsiteX6" fmla="*/ 0 w 1666876"/>
              <a:gd name="connsiteY6" fmla="*/ 19050 h 2495551"/>
              <a:gd name="connsiteX0" fmla="*/ 9525 w 1657351"/>
              <a:gd name="connsiteY0" fmla="*/ 9525 h 2495551"/>
              <a:gd name="connsiteX1" fmla="*/ 838201 w 1657351"/>
              <a:gd name="connsiteY1" fmla="*/ 0 h 2495551"/>
              <a:gd name="connsiteX2" fmla="*/ 828676 w 1657351"/>
              <a:gd name="connsiteY2" fmla="*/ 1666876 h 2495551"/>
              <a:gd name="connsiteX3" fmla="*/ 1657351 w 1657351"/>
              <a:gd name="connsiteY3" fmla="*/ 1666876 h 2495551"/>
              <a:gd name="connsiteX4" fmla="*/ 1657351 w 1657351"/>
              <a:gd name="connsiteY4" fmla="*/ 2495551 h 2495551"/>
              <a:gd name="connsiteX5" fmla="*/ 0 w 1657351"/>
              <a:gd name="connsiteY5" fmla="*/ 2495551 h 2495551"/>
              <a:gd name="connsiteX6" fmla="*/ 9525 w 1657351"/>
              <a:gd name="connsiteY6" fmla="*/ 9525 h 2495551"/>
              <a:gd name="connsiteX0" fmla="*/ 9525 w 1657351"/>
              <a:gd name="connsiteY0" fmla="*/ 0 h 2495551"/>
              <a:gd name="connsiteX1" fmla="*/ 838201 w 1657351"/>
              <a:gd name="connsiteY1" fmla="*/ 0 h 2495551"/>
              <a:gd name="connsiteX2" fmla="*/ 828676 w 1657351"/>
              <a:gd name="connsiteY2" fmla="*/ 1666876 h 2495551"/>
              <a:gd name="connsiteX3" fmla="*/ 1657351 w 1657351"/>
              <a:gd name="connsiteY3" fmla="*/ 1666876 h 2495551"/>
              <a:gd name="connsiteX4" fmla="*/ 1657351 w 1657351"/>
              <a:gd name="connsiteY4" fmla="*/ 2495551 h 2495551"/>
              <a:gd name="connsiteX5" fmla="*/ 0 w 1657351"/>
              <a:gd name="connsiteY5" fmla="*/ 2495551 h 2495551"/>
              <a:gd name="connsiteX6" fmla="*/ 9525 w 1657351"/>
              <a:gd name="connsiteY6" fmla="*/ 0 h 2495551"/>
              <a:gd name="connsiteX0" fmla="*/ 0 w 1676401"/>
              <a:gd name="connsiteY0" fmla="*/ 0 h 2495551"/>
              <a:gd name="connsiteX1" fmla="*/ 857251 w 1676401"/>
              <a:gd name="connsiteY1" fmla="*/ 0 h 2495551"/>
              <a:gd name="connsiteX2" fmla="*/ 847726 w 1676401"/>
              <a:gd name="connsiteY2" fmla="*/ 1666876 h 2495551"/>
              <a:gd name="connsiteX3" fmla="*/ 1676401 w 1676401"/>
              <a:gd name="connsiteY3" fmla="*/ 1666876 h 2495551"/>
              <a:gd name="connsiteX4" fmla="*/ 1676401 w 1676401"/>
              <a:gd name="connsiteY4" fmla="*/ 2495551 h 2495551"/>
              <a:gd name="connsiteX5" fmla="*/ 19050 w 1676401"/>
              <a:gd name="connsiteY5" fmla="*/ 2495551 h 2495551"/>
              <a:gd name="connsiteX6" fmla="*/ 0 w 1676401"/>
              <a:gd name="connsiteY6" fmla="*/ 0 h 2495551"/>
              <a:gd name="connsiteX0" fmla="*/ 9525 w 1657351"/>
              <a:gd name="connsiteY0" fmla="*/ 0 h 2495551"/>
              <a:gd name="connsiteX1" fmla="*/ 838201 w 1657351"/>
              <a:gd name="connsiteY1" fmla="*/ 0 h 2495551"/>
              <a:gd name="connsiteX2" fmla="*/ 828676 w 1657351"/>
              <a:gd name="connsiteY2" fmla="*/ 1666876 h 2495551"/>
              <a:gd name="connsiteX3" fmla="*/ 1657351 w 1657351"/>
              <a:gd name="connsiteY3" fmla="*/ 1666876 h 2495551"/>
              <a:gd name="connsiteX4" fmla="*/ 1657351 w 1657351"/>
              <a:gd name="connsiteY4" fmla="*/ 2495551 h 2495551"/>
              <a:gd name="connsiteX5" fmla="*/ 0 w 1657351"/>
              <a:gd name="connsiteY5" fmla="*/ 2495551 h 2495551"/>
              <a:gd name="connsiteX6" fmla="*/ 9525 w 1657351"/>
              <a:gd name="connsiteY6" fmla="*/ 0 h 2495551"/>
              <a:gd name="connsiteX0" fmla="*/ 0 w 1666876"/>
              <a:gd name="connsiteY0" fmla="*/ 0 h 2505076"/>
              <a:gd name="connsiteX1" fmla="*/ 847726 w 1666876"/>
              <a:gd name="connsiteY1" fmla="*/ 9525 h 2505076"/>
              <a:gd name="connsiteX2" fmla="*/ 838201 w 1666876"/>
              <a:gd name="connsiteY2" fmla="*/ 1676401 h 2505076"/>
              <a:gd name="connsiteX3" fmla="*/ 1666876 w 1666876"/>
              <a:gd name="connsiteY3" fmla="*/ 1676401 h 2505076"/>
              <a:gd name="connsiteX4" fmla="*/ 1666876 w 1666876"/>
              <a:gd name="connsiteY4" fmla="*/ 2505076 h 2505076"/>
              <a:gd name="connsiteX5" fmla="*/ 9525 w 1666876"/>
              <a:gd name="connsiteY5" fmla="*/ 2505076 h 2505076"/>
              <a:gd name="connsiteX6" fmla="*/ 0 w 1666876"/>
              <a:gd name="connsiteY6" fmla="*/ 0 h 2505076"/>
              <a:gd name="connsiteX0" fmla="*/ 0 w 1657351"/>
              <a:gd name="connsiteY0" fmla="*/ 0 h 2495551"/>
              <a:gd name="connsiteX1" fmla="*/ 838201 w 1657351"/>
              <a:gd name="connsiteY1" fmla="*/ 0 h 2495551"/>
              <a:gd name="connsiteX2" fmla="*/ 828676 w 1657351"/>
              <a:gd name="connsiteY2" fmla="*/ 1666876 h 2495551"/>
              <a:gd name="connsiteX3" fmla="*/ 1657351 w 1657351"/>
              <a:gd name="connsiteY3" fmla="*/ 1666876 h 2495551"/>
              <a:gd name="connsiteX4" fmla="*/ 1657351 w 1657351"/>
              <a:gd name="connsiteY4" fmla="*/ 2495551 h 2495551"/>
              <a:gd name="connsiteX5" fmla="*/ 0 w 1657351"/>
              <a:gd name="connsiteY5" fmla="*/ 2495551 h 2495551"/>
              <a:gd name="connsiteX6" fmla="*/ 0 w 1657351"/>
              <a:gd name="connsiteY6" fmla="*/ 0 h 249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7351" h="2495551">
                <a:moveTo>
                  <a:pt x="0" y="0"/>
                </a:moveTo>
                <a:lnTo>
                  <a:pt x="838201" y="0"/>
                </a:lnTo>
                <a:lnTo>
                  <a:pt x="828676" y="1666876"/>
                </a:lnTo>
                <a:lnTo>
                  <a:pt x="1657351" y="1666876"/>
                </a:lnTo>
                <a:lnTo>
                  <a:pt x="1657351" y="2495551"/>
                </a:lnTo>
                <a:lnTo>
                  <a:pt x="0" y="2495551"/>
                </a:lnTo>
                <a:lnTo>
                  <a:pt x="0" y="0"/>
                </a:lnTo>
                <a:close/>
              </a:path>
            </a:pathLst>
          </a:cu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矩形 1"/>
          <p:cNvSpPr/>
          <p:nvPr/>
        </p:nvSpPr>
        <p:spPr>
          <a:xfrm>
            <a:off x="1763713" y="1406525"/>
            <a:ext cx="123825" cy="2647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4765675" y="1406525"/>
            <a:ext cx="123825" cy="2647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rot="5400000">
            <a:off x="3264694" y="2431257"/>
            <a:ext cx="123825" cy="31257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856" name="直接连接符 20"/>
          <p:cNvCxnSpPr>
            <a:cxnSpLocks noChangeShapeType="1"/>
          </p:cNvCxnSpPr>
          <p:nvPr/>
        </p:nvCxnSpPr>
        <p:spPr bwMode="auto">
          <a:xfrm>
            <a:off x="735013" y="1790700"/>
            <a:ext cx="1184275" cy="0"/>
          </a:xfrm>
          <a:prstGeom prst="line">
            <a:avLst/>
          </a:prstGeom>
          <a:noFill/>
          <a:ln w="19050" algn="ctr">
            <a:solidFill>
              <a:srgbClr val="DC3D2A"/>
            </a:solidFill>
            <a:round/>
            <a:headEnd type="oval" w="med" len="med"/>
            <a:tailEnd type="oval" w="med" len="med"/>
          </a:ln>
          <a:extLst>
            <a:ext uri="{909E8E84-426E-40dd-AFC4-6F175D3DCCD1}">
              <a14:hiddenFill xmlns:a14="http://schemas.microsoft.com/office/drawing/2010/main">
                <a:noFill/>
              </a14:hiddenFill>
            </a:ext>
          </a:extLst>
        </p:spPr>
      </p:cxnSp>
      <p:cxnSp>
        <p:nvCxnSpPr>
          <p:cNvPr id="35857" name="直接连接符 21"/>
          <p:cNvCxnSpPr>
            <a:cxnSpLocks noChangeShapeType="1"/>
          </p:cNvCxnSpPr>
          <p:nvPr/>
        </p:nvCxnSpPr>
        <p:spPr bwMode="auto">
          <a:xfrm>
            <a:off x="4702175" y="2663825"/>
            <a:ext cx="1243013" cy="0"/>
          </a:xfrm>
          <a:prstGeom prst="line">
            <a:avLst/>
          </a:prstGeom>
          <a:noFill/>
          <a:ln w="19050" algn="ctr">
            <a:solidFill>
              <a:srgbClr val="4FA331"/>
            </a:solidFill>
            <a:round/>
            <a:headEnd type="oval" w="med" len="med"/>
            <a:tailEnd type="oval" w="med" len="med"/>
          </a:ln>
          <a:extLst>
            <a:ext uri="{909E8E84-426E-40dd-AFC4-6F175D3DCCD1}">
              <a14:hiddenFill xmlns:a14="http://schemas.microsoft.com/office/drawing/2010/main">
                <a:noFill/>
              </a14:hiddenFill>
            </a:ext>
          </a:extLst>
        </p:spPr>
      </p:cxnSp>
      <p:cxnSp>
        <p:nvCxnSpPr>
          <p:cNvPr id="35858" name="直接连接符 22"/>
          <p:cNvCxnSpPr>
            <a:cxnSpLocks noChangeShapeType="1"/>
          </p:cNvCxnSpPr>
          <p:nvPr/>
        </p:nvCxnSpPr>
        <p:spPr bwMode="auto">
          <a:xfrm>
            <a:off x="784225" y="3813175"/>
            <a:ext cx="1173163" cy="0"/>
          </a:xfrm>
          <a:prstGeom prst="line">
            <a:avLst/>
          </a:prstGeom>
          <a:noFill/>
          <a:ln w="19050" algn="ctr">
            <a:solidFill>
              <a:srgbClr val="309EBA"/>
            </a:solidFill>
            <a:round/>
            <a:headEnd type="oval" w="med" len="med"/>
            <a:tailEnd type="oval" w="med" len="med"/>
          </a:ln>
          <a:extLst>
            <a:ext uri="{909E8E84-426E-40dd-AFC4-6F175D3DCCD1}">
              <a14:hiddenFill xmlns:a14="http://schemas.microsoft.com/office/drawing/2010/main">
                <a:noFill/>
              </a14:hiddenFill>
            </a:ext>
          </a:extLst>
        </p:spPr>
      </p:cxnSp>
      <p:cxnSp>
        <p:nvCxnSpPr>
          <p:cNvPr id="35859" name="直接连接符 34"/>
          <p:cNvCxnSpPr>
            <a:cxnSpLocks noChangeShapeType="1"/>
          </p:cNvCxnSpPr>
          <p:nvPr/>
        </p:nvCxnSpPr>
        <p:spPr bwMode="auto">
          <a:xfrm>
            <a:off x="4702175" y="3813175"/>
            <a:ext cx="1249363" cy="0"/>
          </a:xfrm>
          <a:prstGeom prst="line">
            <a:avLst/>
          </a:prstGeom>
          <a:noFill/>
          <a:ln w="19050">
            <a:solidFill>
              <a:srgbClr val="8F4695"/>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0" name="直接连接符 35"/>
          <p:cNvCxnSpPr>
            <a:cxnSpLocks noChangeShapeType="1"/>
          </p:cNvCxnSpPr>
          <p:nvPr/>
        </p:nvCxnSpPr>
        <p:spPr bwMode="auto">
          <a:xfrm>
            <a:off x="4702175" y="1733550"/>
            <a:ext cx="1231900" cy="0"/>
          </a:xfrm>
          <a:prstGeom prst="line">
            <a:avLst/>
          </a:prstGeom>
          <a:noFill/>
          <a:ln w="19050" algn="ctr">
            <a:solidFill>
              <a:srgbClr val="DCC12A"/>
            </a:solidFill>
            <a:round/>
            <a:headEnd type="oval" w="med" len="med"/>
            <a:tailEnd type="oval" w="med" len="med"/>
          </a:ln>
          <a:extLst>
            <a:ext uri="{909E8E84-426E-40dd-AFC4-6F175D3DCCD1}">
              <a14:hiddenFill xmlns:a14="http://schemas.microsoft.com/office/drawing/2010/main">
                <a:noFill/>
              </a14:hiddenFill>
            </a:ext>
          </a:extLst>
        </p:spPr>
      </p:cxnSp>
      <p:sp>
        <p:nvSpPr>
          <p:cNvPr id="35861" name="TextBox 15"/>
          <p:cNvSpPr txBox="1">
            <a:spLocks noChangeArrowheads="1"/>
          </p:cNvSpPr>
          <p:nvPr/>
        </p:nvSpPr>
        <p:spPr bwMode="auto">
          <a:xfrm>
            <a:off x="4892675" y="2387600"/>
            <a:ext cx="10493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4FA331"/>
                </a:solidFill>
                <a:latin typeface="Century Gothic" pitchFamily="34" charset="0"/>
              </a:rPr>
              <a:t>ADD YOUR TEXT</a:t>
            </a:r>
            <a:endParaRPr lang="zh-CN" altLang="en-US" sz="1000" b="1">
              <a:solidFill>
                <a:srgbClr val="4FA331"/>
              </a:solidFill>
              <a:latin typeface="Century Gothic" pitchFamily="34" charset="0"/>
            </a:endParaRPr>
          </a:p>
        </p:txBody>
      </p:sp>
      <p:sp>
        <p:nvSpPr>
          <p:cNvPr id="27" name="矩形 26"/>
          <p:cNvSpPr/>
          <p:nvPr/>
        </p:nvSpPr>
        <p:spPr>
          <a:xfrm>
            <a:off x="4752975" y="2644775"/>
            <a:ext cx="1322388" cy="61753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5863" name="TextBox 15"/>
          <p:cNvSpPr txBox="1">
            <a:spLocks noChangeArrowheads="1"/>
          </p:cNvSpPr>
          <p:nvPr/>
        </p:nvSpPr>
        <p:spPr bwMode="auto">
          <a:xfrm>
            <a:off x="4902200" y="1477963"/>
            <a:ext cx="1049338"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C12A"/>
                </a:solidFill>
                <a:latin typeface="Century Gothic" pitchFamily="34" charset="0"/>
              </a:rPr>
              <a:t>ADD YOUR TEXT</a:t>
            </a:r>
            <a:endParaRPr lang="zh-CN" altLang="en-US" sz="1000" b="1">
              <a:solidFill>
                <a:srgbClr val="DCC12A"/>
              </a:solidFill>
              <a:latin typeface="Century Gothic" pitchFamily="34" charset="0"/>
            </a:endParaRPr>
          </a:p>
        </p:txBody>
      </p:sp>
      <p:sp>
        <p:nvSpPr>
          <p:cNvPr id="29" name="矩形 28"/>
          <p:cNvSpPr/>
          <p:nvPr/>
        </p:nvSpPr>
        <p:spPr>
          <a:xfrm>
            <a:off x="4762500" y="1733550"/>
            <a:ext cx="1322388" cy="6191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5865" name="TextBox 15"/>
          <p:cNvSpPr txBox="1">
            <a:spLocks noChangeArrowheads="1"/>
          </p:cNvSpPr>
          <p:nvPr/>
        </p:nvSpPr>
        <p:spPr bwMode="auto">
          <a:xfrm>
            <a:off x="4892675" y="3557588"/>
            <a:ext cx="1049338"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8F4695"/>
                </a:solidFill>
                <a:latin typeface="Century Gothic" pitchFamily="34" charset="0"/>
              </a:rPr>
              <a:t>ADD YOUR TEXT</a:t>
            </a:r>
            <a:endParaRPr lang="zh-CN" altLang="en-US" sz="1000" b="1">
              <a:solidFill>
                <a:srgbClr val="8F4695"/>
              </a:solidFill>
              <a:latin typeface="Century Gothic" pitchFamily="34" charset="0"/>
            </a:endParaRPr>
          </a:p>
        </p:txBody>
      </p:sp>
      <p:sp>
        <p:nvSpPr>
          <p:cNvPr id="31" name="矩形 30"/>
          <p:cNvSpPr/>
          <p:nvPr/>
        </p:nvSpPr>
        <p:spPr>
          <a:xfrm>
            <a:off x="4752975" y="3813175"/>
            <a:ext cx="1322388" cy="6191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5867" name="TextBox 15"/>
          <p:cNvSpPr txBox="1">
            <a:spLocks noChangeArrowheads="1"/>
          </p:cNvSpPr>
          <p:nvPr/>
        </p:nvSpPr>
        <p:spPr bwMode="auto">
          <a:xfrm>
            <a:off x="704850" y="1533525"/>
            <a:ext cx="10493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3D2A"/>
                </a:solidFill>
                <a:latin typeface="Century Gothic" pitchFamily="34" charset="0"/>
              </a:rPr>
              <a:t>ADD YOUR TEXT</a:t>
            </a:r>
            <a:endParaRPr lang="zh-CN" altLang="en-US" sz="1000" b="1">
              <a:solidFill>
                <a:srgbClr val="DC3D2A"/>
              </a:solidFill>
              <a:latin typeface="Century Gothic" pitchFamily="34" charset="0"/>
            </a:endParaRPr>
          </a:p>
        </p:txBody>
      </p:sp>
      <p:sp>
        <p:nvSpPr>
          <p:cNvPr id="33" name="矩形 32"/>
          <p:cNvSpPr/>
          <p:nvPr/>
        </p:nvSpPr>
        <p:spPr>
          <a:xfrm>
            <a:off x="558800" y="1798638"/>
            <a:ext cx="1322388" cy="6191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5869" name="TextBox 15"/>
          <p:cNvSpPr txBox="1">
            <a:spLocks noChangeArrowheads="1"/>
          </p:cNvSpPr>
          <p:nvPr/>
        </p:nvSpPr>
        <p:spPr bwMode="auto">
          <a:xfrm>
            <a:off x="731838" y="3568700"/>
            <a:ext cx="10493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309EBA"/>
                </a:solidFill>
                <a:latin typeface="Century Gothic" pitchFamily="34" charset="0"/>
              </a:rPr>
              <a:t>ADD YOUR TEXT</a:t>
            </a:r>
            <a:endParaRPr lang="zh-CN" altLang="en-US" sz="1000" b="1">
              <a:solidFill>
                <a:srgbClr val="309EBA"/>
              </a:solidFill>
              <a:latin typeface="Century Gothic" pitchFamily="34" charset="0"/>
            </a:endParaRPr>
          </a:p>
        </p:txBody>
      </p:sp>
      <p:sp>
        <p:nvSpPr>
          <p:cNvPr id="37" name="矩形 36"/>
          <p:cNvSpPr/>
          <p:nvPr/>
        </p:nvSpPr>
        <p:spPr>
          <a:xfrm>
            <a:off x="585788" y="3832225"/>
            <a:ext cx="1322387" cy="619125"/>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5871" name="矩形 6"/>
          <p:cNvSpPr>
            <a:spLocks noChangeArrowheads="1"/>
          </p:cNvSpPr>
          <p:nvPr/>
        </p:nvSpPr>
        <p:spPr bwMode="auto">
          <a:xfrm>
            <a:off x="6162675" y="1392238"/>
            <a:ext cx="2370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endParaRPr lang="zh-CN" altLang="en-US" sz="1200">
              <a:solidFill>
                <a:srgbClr val="181715"/>
              </a:solidFill>
              <a:latin typeface="Century Gothic" pitchFamily="34" charset="0"/>
            </a:endParaRPr>
          </a:p>
        </p:txBody>
      </p:sp>
      <p:sp>
        <p:nvSpPr>
          <p:cNvPr id="35872" name="矩形 7"/>
          <p:cNvSpPr>
            <a:spLocks noChangeArrowheads="1"/>
          </p:cNvSpPr>
          <p:nvPr/>
        </p:nvSpPr>
        <p:spPr bwMode="auto">
          <a:xfrm>
            <a:off x="6156325" y="1131888"/>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40" name="矩形 6"/>
          <p:cNvSpPr>
            <a:spLocks noChangeArrowheads="1"/>
          </p:cNvSpPr>
          <p:nvPr/>
        </p:nvSpPr>
        <p:spPr bwMode="auto">
          <a:xfrm>
            <a:off x="6372225" y="2370138"/>
            <a:ext cx="22669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
        <p:nvSpPr>
          <p:cNvPr id="35874" name="TextBox 40"/>
          <p:cNvSpPr txBox="1">
            <a:spLocks noChangeArrowheads="1"/>
          </p:cNvSpPr>
          <p:nvPr/>
        </p:nvSpPr>
        <p:spPr bwMode="auto">
          <a:xfrm>
            <a:off x="3133725" y="1658938"/>
            <a:ext cx="814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5875" name="TextBox 41"/>
          <p:cNvSpPr txBox="1">
            <a:spLocks noChangeArrowheads="1"/>
          </p:cNvSpPr>
          <p:nvPr/>
        </p:nvSpPr>
        <p:spPr bwMode="auto">
          <a:xfrm>
            <a:off x="3494088" y="2268538"/>
            <a:ext cx="814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5876" name="TextBox 42"/>
          <p:cNvSpPr txBox="1">
            <a:spLocks noChangeArrowheads="1"/>
          </p:cNvSpPr>
          <p:nvPr/>
        </p:nvSpPr>
        <p:spPr bwMode="auto">
          <a:xfrm>
            <a:off x="2044700" y="2271713"/>
            <a:ext cx="814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5877" name="TextBox 43"/>
          <p:cNvSpPr txBox="1">
            <a:spLocks noChangeArrowheads="1"/>
          </p:cNvSpPr>
          <p:nvPr/>
        </p:nvSpPr>
        <p:spPr bwMode="auto">
          <a:xfrm>
            <a:off x="2343150" y="3440113"/>
            <a:ext cx="814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5878" name="TextBox 44"/>
          <p:cNvSpPr txBox="1">
            <a:spLocks noChangeArrowheads="1"/>
          </p:cNvSpPr>
          <p:nvPr/>
        </p:nvSpPr>
        <p:spPr bwMode="auto">
          <a:xfrm>
            <a:off x="3757613" y="3133725"/>
            <a:ext cx="814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70"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6871"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16" name="AutoShape 12"/>
          <p:cNvSpPr>
            <a:spLocks noChangeArrowheads="1"/>
          </p:cNvSpPr>
          <p:nvPr/>
        </p:nvSpPr>
        <p:spPr bwMode="auto">
          <a:xfrm>
            <a:off x="3605213" y="2597150"/>
            <a:ext cx="4289425" cy="230188"/>
          </a:xfrm>
          <a:prstGeom prst="rightArrow">
            <a:avLst>
              <a:gd name="adj1" fmla="val 23564"/>
              <a:gd name="adj2" fmla="val 56494"/>
            </a:avLst>
          </a:pr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Oval 13"/>
          <p:cNvSpPr>
            <a:spLocks noChangeArrowheads="1"/>
          </p:cNvSpPr>
          <p:nvPr/>
        </p:nvSpPr>
        <p:spPr bwMode="auto">
          <a:xfrm>
            <a:off x="3519488" y="2578100"/>
            <a:ext cx="277812" cy="274638"/>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Oval 14"/>
          <p:cNvSpPr>
            <a:spLocks noChangeArrowheads="1"/>
          </p:cNvSpPr>
          <p:nvPr/>
        </p:nvSpPr>
        <p:spPr bwMode="auto">
          <a:xfrm>
            <a:off x="6897688" y="2578100"/>
            <a:ext cx="279400" cy="274638"/>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Oval 15"/>
          <p:cNvSpPr>
            <a:spLocks noChangeArrowheads="1"/>
          </p:cNvSpPr>
          <p:nvPr/>
        </p:nvSpPr>
        <p:spPr bwMode="auto">
          <a:xfrm>
            <a:off x="5208588" y="2578100"/>
            <a:ext cx="277812" cy="274638"/>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Oval 16"/>
          <p:cNvSpPr>
            <a:spLocks noChangeArrowheads="1"/>
          </p:cNvSpPr>
          <p:nvPr/>
        </p:nvSpPr>
        <p:spPr bwMode="auto">
          <a:xfrm>
            <a:off x="4362450" y="2578100"/>
            <a:ext cx="279400" cy="274638"/>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Oval 17"/>
          <p:cNvSpPr>
            <a:spLocks noChangeArrowheads="1"/>
          </p:cNvSpPr>
          <p:nvPr/>
        </p:nvSpPr>
        <p:spPr bwMode="auto">
          <a:xfrm>
            <a:off x="6053138" y="2578100"/>
            <a:ext cx="277812" cy="274638"/>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6878" name="组合 1"/>
          <p:cNvGrpSpPr>
            <a:grpSpLocks/>
          </p:cNvGrpSpPr>
          <p:nvPr/>
        </p:nvGrpSpPr>
        <p:grpSpPr bwMode="auto">
          <a:xfrm>
            <a:off x="7286625" y="2146300"/>
            <a:ext cx="1125538" cy="1103313"/>
            <a:chOff x="7234130" y="1755279"/>
            <a:chExt cx="1433620" cy="1407021"/>
          </a:xfrm>
        </p:grpSpPr>
        <p:sp>
          <p:nvSpPr>
            <p:cNvPr id="28" name="Oval 4"/>
            <p:cNvSpPr>
              <a:spLocks noChangeArrowheads="1"/>
            </p:cNvSpPr>
            <p:nvPr/>
          </p:nvSpPr>
          <p:spPr bwMode="gray">
            <a:xfrm>
              <a:off x="7234130" y="1755279"/>
              <a:ext cx="1433620" cy="1407021"/>
            </a:xfrm>
            <a:prstGeom prst="ellips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29" name="Oval 5"/>
            <p:cNvSpPr>
              <a:spLocks noChangeArrowheads="1"/>
            </p:cNvSpPr>
            <p:nvPr/>
          </p:nvSpPr>
          <p:spPr bwMode="gray">
            <a:xfrm>
              <a:off x="7515193" y="2028586"/>
              <a:ext cx="873517" cy="872554"/>
            </a:xfrm>
            <a:prstGeom prst="ellips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30" name="Oval 6"/>
            <p:cNvSpPr>
              <a:spLocks noChangeArrowheads="1"/>
            </p:cNvSpPr>
            <p:nvPr/>
          </p:nvSpPr>
          <p:spPr bwMode="gray">
            <a:xfrm>
              <a:off x="7705264" y="2218888"/>
              <a:ext cx="507529" cy="508146"/>
            </a:xfrm>
            <a:prstGeom prst="ellips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31" name="Oval 6"/>
            <p:cNvSpPr>
              <a:spLocks noChangeArrowheads="1"/>
            </p:cNvSpPr>
            <p:nvPr/>
          </p:nvSpPr>
          <p:spPr bwMode="gray">
            <a:xfrm>
              <a:off x="7852871" y="2354528"/>
              <a:ext cx="244666" cy="246988"/>
            </a:xfrm>
            <a:prstGeom prst="ellipse">
              <a:avLst/>
            </a:prstGeom>
            <a:noFill/>
            <a:ln w="19050" cap="rnd">
              <a:solidFill>
                <a:srgbClr val="181715"/>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grpSp>
      <p:grpSp>
        <p:nvGrpSpPr>
          <p:cNvPr id="36879" name="组合 2"/>
          <p:cNvGrpSpPr>
            <a:grpSpLocks/>
          </p:cNvGrpSpPr>
          <p:nvPr/>
        </p:nvGrpSpPr>
        <p:grpSpPr bwMode="auto">
          <a:xfrm rot="2690928">
            <a:off x="3186113" y="3219450"/>
            <a:ext cx="1428750" cy="947738"/>
            <a:chOff x="1621477" y="2064653"/>
            <a:chExt cx="1430064" cy="946413"/>
          </a:xfrm>
        </p:grpSpPr>
        <p:sp>
          <p:nvSpPr>
            <p:cNvPr id="36900" name="TextBox 15"/>
            <p:cNvSpPr txBox="1">
              <a:spLocks noChangeArrowheads="1"/>
            </p:cNvSpPr>
            <p:nvPr/>
          </p:nvSpPr>
          <p:spPr bwMode="auto">
            <a:xfrm>
              <a:off x="1652403" y="2064653"/>
              <a:ext cx="1337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DC3D2A"/>
                  </a:solidFill>
                  <a:latin typeface="Century Gothic" pitchFamily="34" charset="0"/>
                </a:rPr>
                <a:t>ADD YOUR TEXT</a:t>
              </a:r>
              <a:endParaRPr lang="zh-CN" altLang="en-US" sz="1200" b="1">
                <a:solidFill>
                  <a:srgbClr val="DC3D2A"/>
                </a:solidFill>
                <a:latin typeface="Century Gothic" pitchFamily="34" charset="0"/>
              </a:endParaRPr>
            </a:p>
          </p:txBody>
        </p:sp>
        <p:sp>
          <p:nvSpPr>
            <p:cNvPr id="33" name="矩形 32"/>
            <p:cNvSpPr/>
            <p:nvPr/>
          </p:nvSpPr>
          <p:spPr>
            <a:xfrm>
              <a:off x="1620549" y="2341802"/>
              <a:ext cx="1430064" cy="66898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grpSp>
      <p:grpSp>
        <p:nvGrpSpPr>
          <p:cNvPr id="36880" name="组合 33"/>
          <p:cNvGrpSpPr>
            <a:grpSpLocks/>
          </p:cNvGrpSpPr>
          <p:nvPr/>
        </p:nvGrpSpPr>
        <p:grpSpPr bwMode="auto">
          <a:xfrm rot="2690928">
            <a:off x="4913313" y="3219450"/>
            <a:ext cx="1430337" cy="947738"/>
            <a:chOff x="1621477" y="2064653"/>
            <a:chExt cx="1430064" cy="946413"/>
          </a:xfrm>
        </p:grpSpPr>
        <p:sp>
          <p:nvSpPr>
            <p:cNvPr id="36898" name="TextBox 15"/>
            <p:cNvSpPr txBox="1">
              <a:spLocks noChangeArrowheads="1"/>
            </p:cNvSpPr>
            <p:nvPr/>
          </p:nvSpPr>
          <p:spPr bwMode="auto">
            <a:xfrm>
              <a:off x="1652403" y="2064653"/>
              <a:ext cx="1337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4FA331"/>
                  </a:solidFill>
                  <a:latin typeface="Century Gothic" pitchFamily="34" charset="0"/>
                </a:rPr>
                <a:t>ADD YOUR TEXT</a:t>
              </a:r>
              <a:endParaRPr lang="zh-CN" altLang="en-US" sz="1200" b="1">
                <a:solidFill>
                  <a:srgbClr val="4FA331"/>
                </a:solidFill>
                <a:latin typeface="Century Gothic" pitchFamily="34" charset="0"/>
              </a:endParaRPr>
            </a:p>
          </p:txBody>
        </p:sp>
        <p:sp>
          <p:nvSpPr>
            <p:cNvPr id="36" name="矩形 35"/>
            <p:cNvSpPr/>
            <p:nvPr/>
          </p:nvSpPr>
          <p:spPr>
            <a:xfrm>
              <a:off x="1620550" y="2341802"/>
              <a:ext cx="1430064" cy="668988"/>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grpSp>
      <p:grpSp>
        <p:nvGrpSpPr>
          <p:cNvPr id="36881" name="组合 36"/>
          <p:cNvGrpSpPr>
            <a:grpSpLocks/>
          </p:cNvGrpSpPr>
          <p:nvPr/>
        </p:nvGrpSpPr>
        <p:grpSpPr bwMode="auto">
          <a:xfrm rot="2690928">
            <a:off x="6572250" y="3275013"/>
            <a:ext cx="1430338" cy="946150"/>
            <a:chOff x="1621477" y="2064653"/>
            <a:chExt cx="1430064" cy="946413"/>
          </a:xfrm>
        </p:grpSpPr>
        <p:sp>
          <p:nvSpPr>
            <p:cNvPr id="36896" name="TextBox 15"/>
            <p:cNvSpPr txBox="1">
              <a:spLocks noChangeArrowheads="1"/>
            </p:cNvSpPr>
            <p:nvPr/>
          </p:nvSpPr>
          <p:spPr bwMode="auto">
            <a:xfrm>
              <a:off x="1652403" y="2064653"/>
              <a:ext cx="1337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8F4695"/>
                  </a:solidFill>
                  <a:latin typeface="Century Gothic" pitchFamily="34" charset="0"/>
                </a:rPr>
                <a:t>ADD YOUR TEXT</a:t>
              </a:r>
              <a:endParaRPr lang="zh-CN" altLang="en-US" sz="1200" b="1">
                <a:solidFill>
                  <a:srgbClr val="8F4695"/>
                </a:solidFill>
                <a:latin typeface="Century Gothic" pitchFamily="34" charset="0"/>
              </a:endParaRPr>
            </a:p>
          </p:txBody>
        </p:sp>
        <p:sp>
          <p:nvSpPr>
            <p:cNvPr id="39" name="矩形 38"/>
            <p:cNvSpPr/>
            <p:nvPr/>
          </p:nvSpPr>
          <p:spPr>
            <a:xfrm>
              <a:off x="1619990" y="2340910"/>
              <a:ext cx="1430064" cy="670111"/>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grpSp>
      <p:grpSp>
        <p:nvGrpSpPr>
          <p:cNvPr id="36882" name="组合 39"/>
          <p:cNvGrpSpPr>
            <a:grpSpLocks/>
          </p:cNvGrpSpPr>
          <p:nvPr/>
        </p:nvGrpSpPr>
        <p:grpSpPr bwMode="auto">
          <a:xfrm rot="18909072" flipH="1">
            <a:off x="4121150" y="1374775"/>
            <a:ext cx="1430338" cy="946150"/>
            <a:chOff x="1621477" y="2064653"/>
            <a:chExt cx="1430064" cy="946413"/>
          </a:xfrm>
        </p:grpSpPr>
        <p:sp>
          <p:nvSpPr>
            <p:cNvPr id="36894" name="TextBox 15"/>
            <p:cNvSpPr txBox="1">
              <a:spLocks noChangeArrowheads="1"/>
            </p:cNvSpPr>
            <p:nvPr/>
          </p:nvSpPr>
          <p:spPr bwMode="auto">
            <a:xfrm>
              <a:off x="1652403" y="2064653"/>
              <a:ext cx="1337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DCC12A"/>
                  </a:solidFill>
                  <a:latin typeface="Century Gothic" pitchFamily="34" charset="0"/>
                </a:rPr>
                <a:t>ADD YOUR TEXT</a:t>
              </a:r>
              <a:endParaRPr lang="zh-CN" altLang="en-US" sz="1200" b="1">
                <a:solidFill>
                  <a:srgbClr val="DCC12A"/>
                </a:solidFill>
                <a:latin typeface="Century Gothic" pitchFamily="34" charset="0"/>
              </a:endParaRPr>
            </a:p>
          </p:txBody>
        </p:sp>
        <p:sp>
          <p:nvSpPr>
            <p:cNvPr id="42" name="矩形 41"/>
            <p:cNvSpPr/>
            <p:nvPr/>
          </p:nvSpPr>
          <p:spPr>
            <a:xfrm>
              <a:off x="1621116" y="2339790"/>
              <a:ext cx="1430063" cy="670111"/>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grpSp>
      <p:grpSp>
        <p:nvGrpSpPr>
          <p:cNvPr id="36883" name="组合 42"/>
          <p:cNvGrpSpPr>
            <a:grpSpLocks/>
          </p:cNvGrpSpPr>
          <p:nvPr/>
        </p:nvGrpSpPr>
        <p:grpSpPr bwMode="auto">
          <a:xfrm rot="18909072" flipH="1">
            <a:off x="5819775" y="1374775"/>
            <a:ext cx="1428750" cy="946150"/>
            <a:chOff x="1621477" y="2064653"/>
            <a:chExt cx="1430064" cy="946413"/>
          </a:xfrm>
        </p:grpSpPr>
        <p:sp>
          <p:nvSpPr>
            <p:cNvPr id="36892" name="TextBox 15"/>
            <p:cNvSpPr txBox="1">
              <a:spLocks noChangeArrowheads="1"/>
            </p:cNvSpPr>
            <p:nvPr/>
          </p:nvSpPr>
          <p:spPr bwMode="auto">
            <a:xfrm>
              <a:off x="1652403" y="2064653"/>
              <a:ext cx="1337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309EBA"/>
                  </a:solidFill>
                  <a:latin typeface="Century Gothic" pitchFamily="34" charset="0"/>
                </a:rPr>
                <a:t>ADD YOUR TEXT</a:t>
              </a:r>
              <a:endParaRPr lang="zh-CN" altLang="en-US" sz="1200" b="1">
                <a:solidFill>
                  <a:srgbClr val="309EBA"/>
                </a:solidFill>
                <a:latin typeface="Century Gothic" pitchFamily="34" charset="0"/>
              </a:endParaRPr>
            </a:p>
          </p:txBody>
        </p:sp>
        <p:sp>
          <p:nvSpPr>
            <p:cNvPr id="45" name="矩形 44"/>
            <p:cNvSpPr/>
            <p:nvPr/>
          </p:nvSpPr>
          <p:spPr>
            <a:xfrm>
              <a:off x="1621115" y="2339791"/>
              <a:ext cx="1430064" cy="670111"/>
            </a:xfrm>
            <a:prstGeom prst="rect">
              <a:avLst/>
            </a:prstGeom>
          </p:spPr>
          <p:txBody>
            <a:bodyPr>
              <a:spAutoFit/>
            </a:bodyPr>
            <a:lstStyle/>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p>
            <a:p>
              <a:pPr marL="171450" indent="-171450" algn="ctr" fontAlgn="auto">
                <a:lnSpc>
                  <a:spcPts val="1500"/>
                </a:lnSpc>
                <a:spcBef>
                  <a:spcPts val="0"/>
                </a:spcBef>
                <a:spcAft>
                  <a:spcPts val="0"/>
                </a:spcAft>
                <a:buFont typeface="Arial" pitchFamily="34" charset="0"/>
                <a:buChar char="•"/>
                <a:defRPr/>
              </a:pPr>
              <a:r>
                <a:rPr lang="en-US" altLang="zh-CN" sz="1000" kern="0" dirty="0">
                  <a:latin typeface="Century Gothic" pitchFamily="34" charset="0"/>
                  <a:ea typeface="微软雅黑" pitchFamily="34" charset="-122"/>
                </a:rPr>
                <a:t>ADD YOUR TEXT</a:t>
              </a:r>
              <a:endParaRPr lang="zh-CN" altLang="en-US" sz="1000" kern="0" dirty="0">
                <a:latin typeface="Century Gothic" pitchFamily="34" charset="0"/>
                <a:ea typeface="微软雅黑" pitchFamily="34" charset="-122"/>
              </a:endParaRPr>
            </a:p>
          </p:txBody>
        </p:sp>
      </p:grpSp>
      <p:sp>
        <p:nvSpPr>
          <p:cNvPr id="36884" name="TextBox 5"/>
          <p:cNvSpPr txBox="1">
            <a:spLocks noChangeArrowheads="1"/>
          </p:cNvSpPr>
          <p:nvPr/>
        </p:nvSpPr>
        <p:spPr bwMode="auto">
          <a:xfrm>
            <a:off x="3490913" y="2528888"/>
            <a:ext cx="22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1</a:t>
            </a:r>
            <a:endParaRPr lang="zh-CN" altLang="en-US">
              <a:solidFill>
                <a:srgbClr val="EAE7D4"/>
              </a:solidFill>
              <a:latin typeface="Broadway" pitchFamily="82" charset="0"/>
            </a:endParaRPr>
          </a:p>
        </p:txBody>
      </p:sp>
      <p:sp>
        <p:nvSpPr>
          <p:cNvPr id="36885" name="TextBox 46"/>
          <p:cNvSpPr txBox="1">
            <a:spLocks noChangeArrowheads="1"/>
          </p:cNvSpPr>
          <p:nvPr/>
        </p:nvSpPr>
        <p:spPr bwMode="auto">
          <a:xfrm>
            <a:off x="4341813" y="2519363"/>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2</a:t>
            </a:r>
            <a:endParaRPr lang="zh-CN" altLang="en-US">
              <a:solidFill>
                <a:srgbClr val="EAE7D4"/>
              </a:solidFill>
              <a:latin typeface="Broadway" pitchFamily="82" charset="0"/>
            </a:endParaRPr>
          </a:p>
        </p:txBody>
      </p:sp>
      <p:sp>
        <p:nvSpPr>
          <p:cNvPr id="36886" name="TextBox 47"/>
          <p:cNvSpPr txBox="1">
            <a:spLocks noChangeArrowheads="1"/>
          </p:cNvSpPr>
          <p:nvPr/>
        </p:nvSpPr>
        <p:spPr bwMode="auto">
          <a:xfrm>
            <a:off x="5191125" y="2528888"/>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3</a:t>
            </a:r>
            <a:endParaRPr lang="zh-CN" altLang="en-US">
              <a:solidFill>
                <a:srgbClr val="EAE7D4"/>
              </a:solidFill>
              <a:latin typeface="Broadway" pitchFamily="82" charset="0"/>
            </a:endParaRPr>
          </a:p>
        </p:txBody>
      </p:sp>
      <p:sp>
        <p:nvSpPr>
          <p:cNvPr id="36887" name="TextBox 48"/>
          <p:cNvSpPr txBox="1">
            <a:spLocks noChangeArrowheads="1"/>
          </p:cNvSpPr>
          <p:nvPr/>
        </p:nvSpPr>
        <p:spPr bwMode="auto">
          <a:xfrm>
            <a:off x="6029325" y="2524125"/>
            <a:ext cx="23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4</a:t>
            </a:r>
            <a:endParaRPr lang="zh-CN" altLang="en-US">
              <a:solidFill>
                <a:srgbClr val="EAE7D4"/>
              </a:solidFill>
              <a:latin typeface="Broadway" pitchFamily="82" charset="0"/>
            </a:endParaRPr>
          </a:p>
        </p:txBody>
      </p:sp>
      <p:sp>
        <p:nvSpPr>
          <p:cNvPr id="36888" name="TextBox 49"/>
          <p:cNvSpPr txBox="1">
            <a:spLocks noChangeArrowheads="1"/>
          </p:cNvSpPr>
          <p:nvPr/>
        </p:nvSpPr>
        <p:spPr bwMode="auto">
          <a:xfrm>
            <a:off x="6884988" y="2525713"/>
            <a:ext cx="230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solidFill>
                  <a:srgbClr val="EAE7D4"/>
                </a:solidFill>
                <a:latin typeface="Broadway" pitchFamily="82" charset="0"/>
              </a:rPr>
              <a:t>5</a:t>
            </a:r>
            <a:endParaRPr lang="zh-CN" altLang="en-US">
              <a:solidFill>
                <a:srgbClr val="EAE7D4"/>
              </a:solidFill>
              <a:latin typeface="Broadway" pitchFamily="82" charset="0"/>
            </a:endParaRPr>
          </a:p>
        </p:txBody>
      </p:sp>
      <p:sp>
        <p:nvSpPr>
          <p:cNvPr id="36889" name="矩形 6"/>
          <p:cNvSpPr>
            <a:spLocks noChangeArrowheads="1"/>
          </p:cNvSpPr>
          <p:nvPr/>
        </p:nvSpPr>
        <p:spPr bwMode="auto">
          <a:xfrm>
            <a:off x="714375" y="1530350"/>
            <a:ext cx="2562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t>
            </a:r>
          </a:p>
        </p:txBody>
      </p:sp>
      <p:sp>
        <p:nvSpPr>
          <p:cNvPr id="36890" name="矩形 7"/>
          <p:cNvSpPr>
            <a:spLocks noChangeArrowheads="1"/>
          </p:cNvSpPr>
          <p:nvPr/>
        </p:nvSpPr>
        <p:spPr bwMode="auto">
          <a:xfrm>
            <a:off x="708025" y="12700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6891" name="矩形 6"/>
          <p:cNvSpPr>
            <a:spLocks noChangeArrowheads="1"/>
          </p:cNvSpPr>
          <p:nvPr/>
        </p:nvSpPr>
        <p:spPr bwMode="auto">
          <a:xfrm>
            <a:off x="923925" y="2716213"/>
            <a:ext cx="23526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7895"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Freeform 5"/>
          <p:cNvSpPr>
            <a:spLocks/>
          </p:cNvSpPr>
          <p:nvPr/>
        </p:nvSpPr>
        <p:spPr bwMode="auto">
          <a:xfrm>
            <a:off x="2141538" y="2932113"/>
            <a:ext cx="1638300" cy="1393825"/>
          </a:xfrm>
          <a:custGeom>
            <a:avLst/>
            <a:gdLst/>
            <a:ahLst/>
            <a:cxnLst>
              <a:cxn ang="0">
                <a:pos x="1935" y="13"/>
              </a:cxn>
              <a:cxn ang="0">
                <a:pos x="1870" y="52"/>
              </a:cxn>
              <a:cxn ang="0">
                <a:pos x="1848" y="90"/>
              </a:cxn>
              <a:cxn ang="0">
                <a:pos x="1847" y="123"/>
              </a:cxn>
              <a:cxn ang="0">
                <a:pos x="1877" y="173"/>
              </a:cxn>
              <a:cxn ang="0">
                <a:pos x="1933" y="236"/>
              </a:cxn>
              <a:cxn ang="0">
                <a:pos x="1942" y="269"/>
              </a:cxn>
              <a:cxn ang="0">
                <a:pos x="1930" y="312"/>
              </a:cxn>
              <a:cxn ang="0">
                <a:pos x="1894" y="348"/>
              </a:cxn>
              <a:cxn ang="0">
                <a:pos x="1839" y="371"/>
              </a:cxn>
              <a:cxn ang="0">
                <a:pos x="1773" y="380"/>
              </a:cxn>
              <a:cxn ang="0">
                <a:pos x="1724" y="375"/>
              </a:cxn>
              <a:cxn ang="0">
                <a:pos x="1666" y="355"/>
              </a:cxn>
              <a:cxn ang="0">
                <a:pos x="1625" y="323"/>
              </a:cxn>
              <a:cxn ang="0">
                <a:pos x="1605" y="281"/>
              </a:cxn>
              <a:cxn ang="0">
                <a:pos x="1609" y="245"/>
              </a:cxn>
              <a:cxn ang="0">
                <a:pos x="1652" y="189"/>
              </a:cxn>
              <a:cxn ang="0">
                <a:pos x="1697" y="133"/>
              </a:cxn>
              <a:cxn ang="0">
                <a:pos x="1701" y="99"/>
              </a:cxn>
              <a:cxn ang="0">
                <a:pos x="1684" y="61"/>
              </a:cxn>
              <a:cxn ang="0">
                <a:pos x="1637" y="23"/>
              </a:cxn>
              <a:cxn ang="0">
                <a:pos x="379" y="0"/>
              </a:cxn>
              <a:cxn ang="0">
                <a:pos x="366" y="1240"/>
              </a:cxn>
              <a:cxn ang="0">
                <a:pos x="318" y="1307"/>
              </a:cxn>
              <a:cxn ang="0">
                <a:pos x="280" y="1323"/>
              </a:cxn>
              <a:cxn ang="0">
                <a:pos x="246" y="1320"/>
              </a:cxn>
              <a:cxn ang="0">
                <a:pos x="190" y="1277"/>
              </a:cxn>
              <a:cxn ang="0">
                <a:pos x="134" y="1231"/>
              </a:cxn>
              <a:cxn ang="0">
                <a:pos x="100" y="1228"/>
              </a:cxn>
              <a:cxn ang="0">
                <a:pos x="58" y="1248"/>
              </a:cxn>
              <a:cxn ang="0">
                <a:pos x="26" y="1289"/>
              </a:cxn>
              <a:cxn ang="0">
                <a:pos x="4" y="1347"/>
              </a:cxn>
              <a:cxn ang="0">
                <a:pos x="0" y="1397"/>
              </a:cxn>
              <a:cxn ang="0">
                <a:pos x="8" y="1462"/>
              </a:cxn>
              <a:cxn ang="0">
                <a:pos x="33" y="1516"/>
              </a:cxn>
              <a:cxn ang="0">
                <a:pos x="67" y="1552"/>
              </a:cxn>
              <a:cxn ang="0">
                <a:pos x="110" y="1567"/>
              </a:cxn>
              <a:cxn ang="0">
                <a:pos x="145" y="1558"/>
              </a:cxn>
              <a:cxn ang="0">
                <a:pos x="208" y="1500"/>
              </a:cxn>
              <a:cxn ang="0">
                <a:pos x="258" y="1471"/>
              </a:cxn>
              <a:cxn ang="0">
                <a:pos x="289" y="1473"/>
              </a:cxn>
              <a:cxn ang="0">
                <a:pos x="325" y="1493"/>
              </a:cxn>
              <a:cxn ang="0">
                <a:pos x="374" y="1579"/>
              </a:cxn>
              <a:cxn ang="0">
                <a:pos x="435" y="2160"/>
              </a:cxn>
              <a:cxn ang="0">
                <a:pos x="655" y="2144"/>
              </a:cxn>
              <a:cxn ang="0">
                <a:pos x="868" y="2106"/>
              </a:cxn>
              <a:cxn ang="0">
                <a:pos x="1071" y="2046"/>
              </a:cxn>
              <a:cxn ang="0">
                <a:pos x="1268" y="1971"/>
              </a:cxn>
              <a:cxn ang="0">
                <a:pos x="1454" y="1875"/>
              </a:cxn>
              <a:cxn ang="0">
                <a:pos x="1630" y="1762"/>
              </a:cxn>
              <a:cxn ang="0">
                <a:pos x="1793" y="1634"/>
              </a:cxn>
              <a:cxn ang="0">
                <a:pos x="1942" y="1491"/>
              </a:cxn>
              <a:cxn ang="0">
                <a:pos x="2079" y="1334"/>
              </a:cxn>
              <a:cxn ang="0">
                <a:pos x="2198" y="1165"/>
              </a:cxn>
              <a:cxn ang="0">
                <a:pos x="2303" y="984"/>
              </a:cxn>
              <a:cxn ang="0">
                <a:pos x="2389" y="793"/>
              </a:cxn>
              <a:cxn ang="0">
                <a:pos x="2458" y="591"/>
              </a:cxn>
              <a:cxn ang="0">
                <a:pos x="2505" y="382"/>
              </a:cxn>
              <a:cxn ang="0">
                <a:pos x="2534" y="166"/>
              </a:cxn>
              <a:cxn ang="0">
                <a:pos x="1993" y="0"/>
              </a:cxn>
            </a:cxnLst>
            <a:rect l="0" t="0" r="r" b="b"/>
            <a:pathLst>
              <a:path w="2539" h="2160">
                <a:moveTo>
                  <a:pt x="1993" y="0"/>
                </a:moveTo>
                <a:lnTo>
                  <a:pt x="1993" y="0"/>
                </a:lnTo>
                <a:lnTo>
                  <a:pt x="1962" y="5"/>
                </a:lnTo>
                <a:lnTo>
                  <a:pt x="1935" y="13"/>
                </a:lnTo>
                <a:lnTo>
                  <a:pt x="1910" y="23"/>
                </a:lnTo>
                <a:lnTo>
                  <a:pt x="1888" y="38"/>
                </a:lnTo>
                <a:lnTo>
                  <a:pt x="1879" y="45"/>
                </a:lnTo>
                <a:lnTo>
                  <a:pt x="1870" y="52"/>
                </a:lnTo>
                <a:lnTo>
                  <a:pt x="1863" y="61"/>
                </a:lnTo>
                <a:lnTo>
                  <a:pt x="1857" y="70"/>
                </a:lnTo>
                <a:lnTo>
                  <a:pt x="1852" y="79"/>
                </a:lnTo>
                <a:lnTo>
                  <a:pt x="1848" y="90"/>
                </a:lnTo>
                <a:lnTo>
                  <a:pt x="1847" y="99"/>
                </a:lnTo>
                <a:lnTo>
                  <a:pt x="1847" y="110"/>
                </a:lnTo>
                <a:lnTo>
                  <a:pt x="1847" y="110"/>
                </a:lnTo>
                <a:lnTo>
                  <a:pt x="1847" y="123"/>
                </a:lnTo>
                <a:lnTo>
                  <a:pt x="1850" y="133"/>
                </a:lnTo>
                <a:lnTo>
                  <a:pt x="1856" y="144"/>
                </a:lnTo>
                <a:lnTo>
                  <a:pt x="1861" y="153"/>
                </a:lnTo>
                <a:lnTo>
                  <a:pt x="1877" y="173"/>
                </a:lnTo>
                <a:lnTo>
                  <a:pt x="1895" y="189"/>
                </a:lnTo>
                <a:lnTo>
                  <a:pt x="1912" y="207"/>
                </a:lnTo>
                <a:lnTo>
                  <a:pt x="1928" y="225"/>
                </a:lnTo>
                <a:lnTo>
                  <a:pt x="1933" y="236"/>
                </a:lnTo>
                <a:lnTo>
                  <a:pt x="1939" y="245"/>
                </a:lnTo>
                <a:lnTo>
                  <a:pt x="1942" y="258"/>
                </a:lnTo>
                <a:lnTo>
                  <a:pt x="1942" y="269"/>
                </a:lnTo>
                <a:lnTo>
                  <a:pt x="1942" y="269"/>
                </a:lnTo>
                <a:lnTo>
                  <a:pt x="1942" y="281"/>
                </a:lnTo>
                <a:lnTo>
                  <a:pt x="1939" y="292"/>
                </a:lnTo>
                <a:lnTo>
                  <a:pt x="1935" y="303"/>
                </a:lnTo>
                <a:lnTo>
                  <a:pt x="1930" y="312"/>
                </a:lnTo>
                <a:lnTo>
                  <a:pt x="1922" y="323"/>
                </a:lnTo>
                <a:lnTo>
                  <a:pt x="1913" y="332"/>
                </a:lnTo>
                <a:lnTo>
                  <a:pt x="1904" y="339"/>
                </a:lnTo>
                <a:lnTo>
                  <a:pt x="1894" y="348"/>
                </a:lnTo>
                <a:lnTo>
                  <a:pt x="1881" y="355"/>
                </a:lnTo>
                <a:lnTo>
                  <a:pt x="1868" y="361"/>
                </a:lnTo>
                <a:lnTo>
                  <a:pt x="1854" y="366"/>
                </a:lnTo>
                <a:lnTo>
                  <a:pt x="1839" y="371"/>
                </a:lnTo>
                <a:lnTo>
                  <a:pt x="1823" y="375"/>
                </a:lnTo>
                <a:lnTo>
                  <a:pt x="1807" y="379"/>
                </a:lnTo>
                <a:lnTo>
                  <a:pt x="1791" y="380"/>
                </a:lnTo>
                <a:lnTo>
                  <a:pt x="1773" y="380"/>
                </a:lnTo>
                <a:lnTo>
                  <a:pt x="1773" y="380"/>
                </a:lnTo>
                <a:lnTo>
                  <a:pt x="1756" y="380"/>
                </a:lnTo>
                <a:lnTo>
                  <a:pt x="1740" y="379"/>
                </a:lnTo>
                <a:lnTo>
                  <a:pt x="1724" y="375"/>
                </a:lnTo>
                <a:lnTo>
                  <a:pt x="1708" y="371"/>
                </a:lnTo>
                <a:lnTo>
                  <a:pt x="1693" y="366"/>
                </a:lnTo>
                <a:lnTo>
                  <a:pt x="1679" y="361"/>
                </a:lnTo>
                <a:lnTo>
                  <a:pt x="1666" y="355"/>
                </a:lnTo>
                <a:lnTo>
                  <a:pt x="1654" y="348"/>
                </a:lnTo>
                <a:lnTo>
                  <a:pt x="1643" y="339"/>
                </a:lnTo>
                <a:lnTo>
                  <a:pt x="1634" y="332"/>
                </a:lnTo>
                <a:lnTo>
                  <a:pt x="1625" y="323"/>
                </a:lnTo>
                <a:lnTo>
                  <a:pt x="1618" y="312"/>
                </a:lnTo>
                <a:lnTo>
                  <a:pt x="1612" y="303"/>
                </a:lnTo>
                <a:lnTo>
                  <a:pt x="1607" y="292"/>
                </a:lnTo>
                <a:lnTo>
                  <a:pt x="1605" y="281"/>
                </a:lnTo>
                <a:lnTo>
                  <a:pt x="1605" y="269"/>
                </a:lnTo>
                <a:lnTo>
                  <a:pt x="1605" y="269"/>
                </a:lnTo>
                <a:lnTo>
                  <a:pt x="1605" y="258"/>
                </a:lnTo>
                <a:lnTo>
                  <a:pt x="1609" y="245"/>
                </a:lnTo>
                <a:lnTo>
                  <a:pt x="1614" y="236"/>
                </a:lnTo>
                <a:lnTo>
                  <a:pt x="1619" y="225"/>
                </a:lnTo>
                <a:lnTo>
                  <a:pt x="1636" y="207"/>
                </a:lnTo>
                <a:lnTo>
                  <a:pt x="1652" y="189"/>
                </a:lnTo>
                <a:lnTo>
                  <a:pt x="1670" y="173"/>
                </a:lnTo>
                <a:lnTo>
                  <a:pt x="1686" y="153"/>
                </a:lnTo>
                <a:lnTo>
                  <a:pt x="1692" y="144"/>
                </a:lnTo>
                <a:lnTo>
                  <a:pt x="1697" y="133"/>
                </a:lnTo>
                <a:lnTo>
                  <a:pt x="1701" y="123"/>
                </a:lnTo>
                <a:lnTo>
                  <a:pt x="1701" y="110"/>
                </a:lnTo>
                <a:lnTo>
                  <a:pt x="1701" y="110"/>
                </a:lnTo>
                <a:lnTo>
                  <a:pt x="1701" y="99"/>
                </a:lnTo>
                <a:lnTo>
                  <a:pt x="1699" y="90"/>
                </a:lnTo>
                <a:lnTo>
                  <a:pt x="1695" y="79"/>
                </a:lnTo>
                <a:lnTo>
                  <a:pt x="1690" y="70"/>
                </a:lnTo>
                <a:lnTo>
                  <a:pt x="1684" y="61"/>
                </a:lnTo>
                <a:lnTo>
                  <a:pt x="1677" y="52"/>
                </a:lnTo>
                <a:lnTo>
                  <a:pt x="1668" y="45"/>
                </a:lnTo>
                <a:lnTo>
                  <a:pt x="1659" y="38"/>
                </a:lnTo>
                <a:lnTo>
                  <a:pt x="1637" y="23"/>
                </a:lnTo>
                <a:lnTo>
                  <a:pt x="1612" y="13"/>
                </a:lnTo>
                <a:lnTo>
                  <a:pt x="1585" y="5"/>
                </a:lnTo>
                <a:lnTo>
                  <a:pt x="1555" y="0"/>
                </a:lnTo>
                <a:lnTo>
                  <a:pt x="379" y="0"/>
                </a:lnTo>
                <a:lnTo>
                  <a:pt x="379" y="1185"/>
                </a:lnTo>
                <a:lnTo>
                  <a:pt x="379" y="1185"/>
                </a:lnTo>
                <a:lnTo>
                  <a:pt x="374" y="1213"/>
                </a:lnTo>
                <a:lnTo>
                  <a:pt x="366" y="1240"/>
                </a:lnTo>
                <a:lnTo>
                  <a:pt x="356" y="1264"/>
                </a:lnTo>
                <a:lnTo>
                  <a:pt x="341" y="1284"/>
                </a:lnTo>
                <a:lnTo>
                  <a:pt x="325" y="1302"/>
                </a:lnTo>
                <a:lnTo>
                  <a:pt x="318" y="1307"/>
                </a:lnTo>
                <a:lnTo>
                  <a:pt x="309" y="1314"/>
                </a:lnTo>
                <a:lnTo>
                  <a:pt x="300" y="1318"/>
                </a:lnTo>
                <a:lnTo>
                  <a:pt x="289" y="1322"/>
                </a:lnTo>
                <a:lnTo>
                  <a:pt x="280" y="1323"/>
                </a:lnTo>
                <a:lnTo>
                  <a:pt x="269" y="1323"/>
                </a:lnTo>
                <a:lnTo>
                  <a:pt x="269" y="1323"/>
                </a:lnTo>
                <a:lnTo>
                  <a:pt x="258" y="1323"/>
                </a:lnTo>
                <a:lnTo>
                  <a:pt x="246" y="1320"/>
                </a:lnTo>
                <a:lnTo>
                  <a:pt x="237" y="1316"/>
                </a:lnTo>
                <a:lnTo>
                  <a:pt x="226" y="1309"/>
                </a:lnTo>
                <a:lnTo>
                  <a:pt x="208" y="1295"/>
                </a:lnTo>
                <a:lnTo>
                  <a:pt x="190" y="1277"/>
                </a:lnTo>
                <a:lnTo>
                  <a:pt x="173" y="1258"/>
                </a:lnTo>
                <a:lnTo>
                  <a:pt x="154" y="1242"/>
                </a:lnTo>
                <a:lnTo>
                  <a:pt x="145" y="1237"/>
                </a:lnTo>
                <a:lnTo>
                  <a:pt x="134" y="1231"/>
                </a:lnTo>
                <a:lnTo>
                  <a:pt x="123" y="1228"/>
                </a:lnTo>
                <a:lnTo>
                  <a:pt x="110" y="1228"/>
                </a:lnTo>
                <a:lnTo>
                  <a:pt x="110" y="1228"/>
                </a:lnTo>
                <a:lnTo>
                  <a:pt x="100" y="1228"/>
                </a:lnTo>
                <a:lnTo>
                  <a:pt x="89" y="1231"/>
                </a:lnTo>
                <a:lnTo>
                  <a:pt x="78" y="1235"/>
                </a:lnTo>
                <a:lnTo>
                  <a:pt x="67" y="1240"/>
                </a:lnTo>
                <a:lnTo>
                  <a:pt x="58" y="1248"/>
                </a:lnTo>
                <a:lnTo>
                  <a:pt x="49" y="1257"/>
                </a:lnTo>
                <a:lnTo>
                  <a:pt x="40" y="1266"/>
                </a:lnTo>
                <a:lnTo>
                  <a:pt x="33" y="1277"/>
                </a:lnTo>
                <a:lnTo>
                  <a:pt x="26" y="1289"/>
                </a:lnTo>
                <a:lnTo>
                  <a:pt x="18" y="1302"/>
                </a:lnTo>
                <a:lnTo>
                  <a:pt x="13" y="1316"/>
                </a:lnTo>
                <a:lnTo>
                  <a:pt x="8" y="1331"/>
                </a:lnTo>
                <a:lnTo>
                  <a:pt x="4" y="1347"/>
                </a:lnTo>
                <a:lnTo>
                  <a:pt x="2" y="1363"/>
                </a:lnTo>
                <a:lnTo>
                  <a:pt x="0" y="1379"/>
                </a:lnTo>
                <a:lnTo>
                  <a:pt x="0" y="1397"/>
                </a:lnTo>
                <a:lnTo>
                  <a:pt x="0" y="1397"/>
                </a:lnTo>
                <a:lnTo>
                  <a:pt x="0" y="1414"/>
                </a:lnTo>
                <a:lnTo>
                  <a:pt x="2" y="1432"/>
                </a:lnTo>
                <a:lnTo>
                  <a:pt x="4" y="1448"/>
                </a:lnTo>
                <a:lnTo>
                  <a:pt x="8" y="1462"/>
                </a:lnTo>
                <a:lnTo>
                  <a:pt x="13" y="1478"/>
                </a:lnTo>
                <a:lnTo>
                  <a:pt x="18" y="1491"/>
                </a:lnTo>
                <a:lnTo>
                  <a:pt x="26" y="1504"/>
                </a:lnTo>
                <a:lnTo>
                  <a:pt x="33" y="1516"/>
                </a:lnTo>
                <a:lnTo>
                  <a:pt x="40" y="1527"/>
                </a:lnTo>
                <a:lnTo>
                  <a:pt x="49" y="1538"/>
                </a:lnTo>
                <a:lnTo>
                  <a:pt x="58" y="1545"/>
                </a:lnTo>
                <a:lnTo>
                  <a:pt x="67" y="1552"/>
                </a:lnTo>
                <a:lnTo>
                  <a:pt x="78" y="1558"/>
                </a:lnTo>
                <a:lnTo>
                  <a:pt x="89" y="1563"/>
                </a:lnTo>
                <a:lnTo>
                  <a:pt x="100" y="1565"/>
                </a:lnTo>
                <a:lnTo>
                  <a:pt x="110" y="1567"/>
                </a:lnTo>
                <a:lnTo>
                  <a:pt x="110" y="1567"/>
                </a:lnTo>
                <a:lnTo>
                  <a:pt x="123" y="1565"/>
                </a:lnTo>
                <a:lnTo>
                  <a:pt x="134" y="1561"/>
                </a:lnTo>
                <a:lnTo>
                  <a:pt x="145" y="1558"/>
                </a:lnTo>
                <a:lnTo>
                  <a:pt x="154" y="1551"/>
                </a:lnTo>
                <a:lnTo>
                  <a:pt x="173" y="1536"/>
                </a:lnTo>
                <a:lnTo>
                  <a:pt x="190" y="1518"/>
                </a:lnTo>
                <a:lnTo>
                  <a:pt x="208" y="1500"/>
                </a:lnTo>
                <a:lnTo>
                  <a:pt x="226" y="1484"/>
                </a:lnTo>
                <a:lnTo>
                  <a:pt x="237" y="1478"/>
                </a:lnTo>
                <a:lnTo>
                  <a:pt x="247" y="1473"/>
                </a:lnTo>
                <a:lnTo>
                  <a:pt x="258" y="1471"/>
                </a:lnTo>
                <a:lnTo>
                  <a:pt x="269" y="1469"/>
                </a:lnTo>
                <a:lnTo>
                  <a:pt x="269" y="1469"/>
                </a:lnTo>
                <a:lnTo>
                  <a:pt x="280" y="1469"/>
                </a:lnTo>
                <a:lnTo>
                  <a:pt x="289" y="1473"/>
                </a:lnTo>
                <a:lnTo>
                  <a:pt x="300" y="1475"/>
                </a:lnTo>
                <a:lnTo>
                  <a:pt x="309" y="1480"/>
                </a:lnTo>
                <a:lnTo>
                  <a:pt x="318" y="1486"/>
                </a:lnTo>
                <a:lnTo>
                  <a:pt x="325" y="1493"/>
                </a:lnTo>
                <a:lnTo>
                  <a:pt x="341" y="1509"/>
                </a:lnTo>
                <a:lnTo>
                  <a:pt x="354" y="1531"/>
                </a:lnTo>
                <a:lnTo>
                  <a:pt x="366" y="1554"/>
                </a:lnTo>
                <a:lnTo>
                  <a:pt x="374" y="1579"/>
                </a:lnTo>
                <a:lnTo>
                  <a:pt x="379" y="1608"/>
                </a:lnTo>
                <a:lnTo>
                  <a:pt x="379" y="2160"/>
                </a:lnTo>
                <a:lnTo>
                  <a:pt x="379" y="2160"/>
                </a:lnTo>
                <a:lnTo>
                  <a:pt x="435" y="2160"/>
                </a:lnTo>
                <a:lnTo>
                  <a:pt x="491" y="2158"/>
                </a:lnTo>
                <a:lnTo>
                  <a:pt x="545" y="2155"/>
                </a:lnTo>
                <a:lnTo>
                  <a:pt x="599" y="2149"/>
                </a:lnTo>
                <a:lnTo>
                  <a:pt x="655" y="2144"/>
                </a:lnTo>
                <a:lnTo>
                  <a:pt x="707" y="2137"/>
                </a:lnTo>
                <a:lnTo>
                  <a:pt x="761" y="2128"/>
                </a:lnTo>
                <a:lnTo>
                  <a:pt x="814" y="2117"/>
                </a:lnTo>
                <a:lnTo>
                  <a:pt x="868" y="2106"/>
                </a:lnTo>
                <a:lnTo>
                  <a:pt x="918" y="2093"/>
                </a:lnTo>
                <a:lnTo>
                  <a:pt x="970" y="2079"/>
                </a:lnTo>
                <a:lnTo>
                  <a:pt x="1021" y="2064"/>
                </a:lnTo>
                <a:lnTo>
                  <a:pt x="1071" y="2046"/>
                </a:lnTo>
                <a:lnTo>
                  <a:pt x="1122" y="2030"/>
                </a:lnTo>
                <a:lnTo>
                  <a:pt x="1171" y="2010"/>
                </a:lnTo>
                <a:lnTo>
                  <a:pt x="1219" y="1991"/>
                </a:lnTo>
                <a:lnTo>
                  <a:pt x="1268" y="1971"/>
                </a:lnTo>
                <a:lnTo>
                  <a:pt x="1315" y="1947"/>
                </a:lnTo>
                <a:lnTo>
                  <a:pt x="1362" y="1924"/>
                </a:lnTo>
                <a:lnTo>
                  <a:pt x="1409" y="1900"/>
                </a:lnTo>
                <a:lnTo>
                  <a:pt x="1454" y="1875"/>
                </a:lnTo>
                <a:lnTo>
                  <a:pt x="1499" y="1848"/>
                </a:lnTo>
                <a:lnTo>
                  <a:pt x="1544" y="1821"/>
                </a:lnTo>
                <a:lnTo>
                  <a:pt x="1587" y="1792"/>
                </a:lnTo>
                <a:lnTo>
                  <a:pt x="1630" y="1762"/>
                </a:lnTo>
                <a:lnTo>
                  <a:pt x="1672" y="1731"/>
                </a:lnTo>
                <a:lnTo>
                  <a:pt x="1713" y="1700"/>
                </a:lnTo>
                <a:lnTo>
                  <a:pt x="1753" y="1668"/>
                </a:lnTo>
                <a:lnTo>
                  <a:pt x="1793" y="1634"/>
                </a:lnTo>
                <a:lnTo>
                  <a:pt x="1832" y="1599"/>
                </a:lnTo>
                <a:lnTo>
                  <a:pt x="1870" y="1565"/>
                </a:lnTo>
                <a:lnTo>
                  <a:pt x="1906" y="1529"/>
                </a:lnTo>
                <a:lnTo>
                  <a:pt x="1942" y="1491"/>
                </a:lnTo>
                <a:lnTo>
                  <a:pt x="1978" y="1453"/>
                </a:lnTo>
                <a:lnTo>
                  <a:pt x="2013" y="1414"/>
                </a:lnTo>
                <a:lnTo>
                  <a:pt x="2045" y="1374"/>
                </a:lnTo>
                <a:lnTo>
                  <a:pt x="2079" y="1334"/>
                </a:lnTo>
                <a:lnTo>
                  <a:pt x="2110" y="1293"/>
                </a:lnTo>
                <a:lnTo>
                  <a:pt x="2141" y="1251"/>
                </a:lnTo>
                <a:lnTo>
                  <a:pt x="2169" y="1208"/>
                </a:lnTo>
                <a:lnTo>
                  <a:pt x="2198" y="1165"/>
                </a:lnTo>
                <a:lnTo>
                  <a:pt x="2227" y="1121"/>
                </a:lnTo>
                <a:lnTo>
                  <a:pt x="2252" y="1076"/>
                </a:lnTo>
                <a:lnTo>
                  <a:pt x="2278" y="1030"/>
                </a:lnTo>
                <a:lnTo>
                  <a:pt x="2303" y="984"/>
                </a:lnTo>
                <a:lnTo>
                  <a:pt x="2326" y="938"/>
                </a:lnTo>
                <a:lnTo>
                  <a:pt x="2348" y="889"/>
                </a:lnTo>
                <a:lnTo>
                  <a:pt x="2370" y="842"/>
                </a:lnTo>
                <a:lnTo>
                  <a:pt x="2389" y="793"/>
                </a:lnTo>
                <a:lnTo>
                  <a:pt x="2407" y="743"/>
                </a:lnTo>
                <a:lnTo>
                  <a:pt x="2425" y="694"/>
                </a:lnTo>
                <a:lnTo>
                  <a:pt x="2442" y="644"/>
                </a:lnTo>
                <a:lnTo>
                  <a:pt x="2458" y="591"/>
                </a:lnTo>
                <a:lnTo>
                  <a:pt x="2470" y="541"/>
                </a:lnTo>
                <a:lnTo>
                  <a:pt x="2483" y="489"/>
                </a:lnTo>
                <a:lnTo>
                  <a:pt x="2496" y="436"/>
                </a:lnTo>
                <a:lnTo>
                  <a:pt x="2505" y="382"/>
                </a:lnTo>
                <a:lnTo>
                  <a:pt x="2514" y="330"/>
                </a:lnTo>
                <a:lnTo>
                  <a:pt x="2521" y="276"/>
                </a:lnTo>
                <a:lnTo>
                  <a:pt x="2528" y="222"/>
                </a:lnTo>
                <a:lnTo>
                  <a:pt x="2534" y="166"/>
                </a:lnTo>
                <a:lnTo>
                  <a:pt x="2537" y="112"/>
                </a:lnTo>
                <a:lnTo>
                  <a:pt x="2539" y="56"/>
                </a:lnTo>
                <a:lnTo>
                  <a:pt x="2539" y="0"/>
                </a:lnTo>
                <a:lnTo>
                  <a:pt x="1993" y="0"/>
                </a:lnTo>
                <a:close/>
              </a:path>
            </a:pathLst>
          </a:cu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Freeform 6"/>
          <p:cNvSpPr>
            <a:spLocks/>
          </p:cNvSpPr>
          <p:nvPr/>
        </p:nvSpPr>
        <p:spPr bwMode="auto">
          <a:xfrm>
            <a:off x="2386013" y="1546225"/>
            <a:ext cx="1393825" cy="1639888"/>
          </a:xfrm>
          <a:custGeom>
            <a:avLst/>
            <a:gdLst/>
            <a:ahLst/>
            <a:cxnLst>
              <a:cxn ang="0">
                <a:pos x="2160" y="2104"/>
              </a:cxn>
              <a:cxn ang="0">
                <a:pos x="2142" y="1886"/>
              </a:cxn>
              <a:cxn ang="0">
                <a:pos x="2104" y="1673"/>
              </a:cxn>
              <a:cxn ang="0">
                <a:pos x="2046" y="1468"/>
              </a:cxn>
              <a:cxn ang="0">
                <a:pos x="1969" y="1271"/>
              </a:cxn>
              <a:cxn ang="0">
                <a:pos x="1873" y="1085"/>
              </a:cxn>
              <a:cxn ang="0">
                <a:pos x="1762" y="911"/>
              </a:cxn>
              <a:cxn ang="0">
                <a:pos x="1634" y="746"/>
              </a:cxn>
              <a:cxn ang="0">
                <a:pos x="1491" y="597"/>
              </a:cxn>
              <a:cxn ang="0">
                <a:pos x="1334" y="462"/>
              </a:cxn>
              <a:cxn ang="0">
                <a:pos x="1165" y="341"/>
              </a:cxn>
              <a:cxn ang="0">
                <a:pos x="983" y="236"/>
              </a:cxn>
              <a:cxn ang="0">
                <a:pos x="792" y="150"/>
              </a:cxn>
              <a:cxn ang="0">
                <a:pos x="591" y="83"/>
              </a:cxn>
              <a:cxn ang="0">
                <a:pos x="382" y="34"/>
              </a:cxn>
              <a:cxn ang="0">
                <a:pos x="166" y="7"/>
              </a:cxn>
              <a:cxn ang="0">
                <a:pos x="0" y="546"/>
              </a:cxn>
              <a:cxn ang="0">
                <a:pos x="23" y="629"/>
              </a:cxn>
              <a:cxn ang="0">
                <a:pos x="61" y="676"/>
              </a:cxn>
              <a:cxn ang="0">
                <a:pos x="99" y="692"/>
              </a:cxn>
              <a:cxn ang="0">
                <a:pos x="133" y="689"/>
              </a:cxn>
              <a:cxn ang="0">
                <a:pos x="189" y="645"/>
              </a:cxn>
              <a:cxn ang="0">
                <a:pos x="245" y="600"/>
              </a:cxn>
              <a:cxn ang="0">
                <a:pos x="279" y="597"/>
              </a:cxn>
              <a:cxn ang="0">
                <a:pos x="321" y="617"/>
              </a:cxn>
              <a:cxn ang="0">
                <a:pos x="355" y="658"/>
              </a:cxn>
              <a:cxn ang="0">
                <a:pos x="375" y="716"/>
              </a:cxn>
              <a:cxn ang="0">
                <a:pos x="380" y="766"/>
              </a:cxn>
              <a:cxn ang="0">
                <a:pos x="371" y="831"/>
              </a:cxn>
              <a:cxn ang="0">
                <a:pos x="348" y="885"/>
              </a:cxn>
              <a:cxn ang="0">
                <a:pos x="312" y="921"/>
              </a:cxn>
              <a:cxn ang="0">
                <a:pos x="269" y="936"/>
              </a:cxn>
              <a:cxn ang="0">
                <a:pos x="234" y="927"/>
              </a:cxn>
              <a:cxn ang="0">
                <a:pos x="171" y="869"/>
              </a:cxn>
              <a:cxn ang="0">
                <a:pos x="123" y="840"/>
              </a:cxn>
              <a:cxn ang="0">
                <a:pos x="90" y="842"/>
              </a:cxn>
              <a:cxn ang="0">
                <a:pos x="52" y="864"/>
              </a:cxn>
              <a:cxn ang="0">
                <a:pos x="13" y="929"/>
              </a:cxn>
              <a:cxn ang="0">
                <a:pos x="1176" y="2160"/>
              </a:cxn>
              <a:cxn ang="0">
                <a:pos x="1258" y="2183"/>
              </a:cxn>
              <a:cxn ang="0">
                <a:pos x="1305" y="2221"/>
              </a:cxn>
              <a:cxn ang="0">
                <a:pos x="1322" y="2259"/>
              </a:cxn>
              <a:cxn ang="0">
                <a:pos x="1318" y="2293"/>
              </a:cxn>
              <a:cxn ang="0">
                <a:pos x="1273" y="2349"/>
              </a:cxn>
              <a:cxn ang="0">
                <a:pos x="1230" y="2405"/>
              </a:cxn>
              <a:cxn ang="0">
                <a:pos x="1226" y="2441"/>
              </a:cxn>
              <a:cxn ang="0">
                <a:pos x="1246" y="2483"/>
              </a:cxn>
              <a:cxn ang="0">
                <a:pos x="1287" y="2515"/>
              </a:cxn>
              <a:cxn ang="0">
                <a:pos x="1345" y="2535"/>
              </a:cxn>
              <a:cxn ang="0">
                <a:pos x="1394" y="2540"/>
              </a:cxn>
              <a:cxn ang="0">
                <a:pos x="1460" y="2531"/>
              </a:cxn>
              <a:cxn ang="0">
                <a:pos x="1515" y="2508"/>
              </a:cxn>
              <a:cxn ang="0">
                <a:pos x="1551" y="2472"/>
              </a:cxn>
              <a:cxn ang="0">
                <a:pos x="1563" y="2429"/>
              </a:cxn>
              <a:cxn ang="0">
                <a:pos x="1554" y="2396"/>
              </a:cxn>
              <a:cxn ang="0">
                <a:pos x="1498" y="2333"/>
              </a:cxn>
              <a:cxn ang="0">
                <a:pos x="1468" y="2283"/>
              </a:cxn>
              <a:cxn ang="0">
                <a:pos x="1469" y="2250"/>
              </a:cxn>
              <a:cxn ang="0">
                <a:pos x="1491" y="2212"/>
              </a:cxn>
              <a:cxn ang="0">
                <a:pos x="1556" y="2173"/>
              </a:cxn>
            </a:cxnLst>
            <a:rect l="0" t="0" r="r" b="b"/>
            <a:pathLst>
              <a:path w="2160" h="2540">
                <a:moveTo>
                  <a:pt x="1614" y="2160"/>
                </a:moveTo>
                <a:lnTo>
                  <a:pt x="2160" y="2160"/>
                </a:lnTo>
                <a:lnTo>
                  <a:pt x="2160" y="2160"/>
                </a:lnTo>
                <a:lnTo>
                  <a:pt x="2160" y="2104"/>
                </a:lnTo>
                <a:lnTo>
                  <a:pt x="2158" y="2050"/>
                </a:lnTo>
                <a:lnTo>
                  <a:pt x="2155" y="1994"/>
                </a:lnTo>
                <a:lnTo>
                  <a:pt x="2149" y="1940"/>
                </a:lnTo>
                <a:lnTo>
                  <a:pt x="2142" y="1886"/>
                </a:lnTo>
                <a:lnTo>
                  <a:pt x="2135" y="1832"/>
                </a:lnTo>
                <a:lnTo>
                  <a:pt x="2126" y="1778"/>
                </a:lnTo>
                <a:lnTo>
                  <a:pt x="2117" y="1725"/>
                </a:lnTo>
                <a:lnTo>
                  <a:pt x="2104" y="1673"/>
                </a:lnTo>
                <a:lnTo>
                  <a:pt x="2091" y="1621"/>
                </a:lnTo>
                <a:lnTo>
                  <a:pt x="2079" y="1569"/>
                </a:lnTo>
                <a:lnTo>
                  <a:pt x="2063" y="1518"/>
                </a:lnTo>
                <a:lnTo>
                  <a:pt x="2046" y="1468"/>
                </a:lnTo>
                <a:lnTo>
                  <a:pt x="2028" y="1417"/>
                </a:lnTo>
                <a:lnTo>
                  <a:pt x="2010" y="1368"/>
                </a:lnTo>
                <a:lnTo>
                  <a:pt x="1991" y="1320"/>
                </a:lnTo>
                <a:lnTo>
                  <a:pt x="1969" y="1271"/>
                </a:lnTo>
                <a:lnTo>
                  <a:pt x="1947" y="1224"/>
                </a:lnTo>
                <a:lnTo>
                  <a:pt x="1924" y="1177"/>
                </a:lnTo>
                <a:lnTo>
                  <a:pt x="1899" y="1130"/>
                </a:lnTo>
                <a:lnTo>
                  <a:pt x="1873" y="1085"/>
                </a:lnTo>
                <a:lnTo>
                  <a:pt x="1848" y="1040"/>
                </a:lnTo>
                <a:lnTo>
                  <a:pt x="1819" y="995"/>
                </a:lnTo>
                <a:lnTo>
                  <a:pt x="1790" y="952"/>
                </a:lnTo>
                <a:lnTo>
                  <a:pt x="1762" y="911"/>
                </a:lnTo>
                <a:lnTo>
                  <a:pt x="1731" y="867"/>
                </a:lnTo>
                <a:lnTo>
                  <a:pt x="1700" y="828"/>
                </a:lnTo>
                <a:lnTo>
                  <a:pt x="1666" y="786"/>
                </a:lnTo>
                <a:lnTo>
                  <a:pt x="1634" y="746"/>
                </a:lnTo>
                <a:lnTo>
                  <a:pt x="1599" y="709"/>
                </a:lnTo>
                <a:lnTo>
                  <a:pt x="1563" y="671"/>
                </a:lnTo>
                <a:lnTo>
                  <a:pt x="1527" y="633"/>
                </a:lnTo>
                <a:lnTo>
                  <a:pt x="1491" y="597"/>
                </a:lnTo>
                <a:lnTo>
                  <a:pt x="1453" y="561"/>
                </a:lnTo>
                <a:lnTo>
                  <a:pt x="1414" y="526"/>
                </a:lnTo>
                <a:lnTo>
                  <a:pt x="1374" y="494"/>
                </a:lnTo>
                <a:lnTo>
                  <a:pt x="1334" y="462"/>
                </a:lnTo>
                <a:lnTo>
                  <a:pt x="1293" y="429"/>
                </a:lnTo>
                <a:lnTo>
                  <a:pt x="1251" y="398"/>
                </a:lnTo>
                <a:lnTo>
                  <a:pt x="1208" y="370"/>
                </a:lnTo>
                <a:lnTo>
                  <a:pt x="1165" y="341"/>
                </a:lnTo>
                <a:lnTo>
                  <a:pt x="1120" y="314"/>
                </a:lnTo>
                <a:lnTo>
                  <a:pt x="1075" y="287"/>
                </a:lnTo>
                <a:lnTo>
                  <a:pt x="1030" y="261"/>
                </a:lnTo>
                <a:lnTo>
                  <a:pt x="983" y="236"/>
                </a:lnTo>
                <a:lnTo>
                  <a:pt x="936" y="213"/>
                </a:lnTo>
                <a:lnTo>
                  <a:pt x="889" y="191"/>
                </a:lnTo>
                <a:lnTo>
                  <a:pt x="840" y="169"/>
                </a:lnTo>
                <a:lnTo>
                  <a:pt x="792" y="150"/>
                </a:lnTo>
                <a:lnTo>
                  <a:pt x="743" y="132"/>
                </a:lnTo>
                <a:lnTo>
                  <a:pt x="692" y="114"/>
                </a:lnTo>
                <a:lnTo>
                  <a:pt x="642" y="97"/>
                </a:lnTo>
                <a:lnTo>
                  <a:pt x="591" y="83"/>
                </a:lnTo>
                <a:lnTo>
                  <a:pt x="539" y="69"/>
                </a:lnTo>
                <a:lnTo>
                  <a:pt x="489" y="56"/>
                </a:lnTo>
                <a:lnTo>
                  <a:pt x="435" y="43"/>
                </a:lnTo>
                <a:lnTo>
                  <a:pt x="382" y="34"/>
                </a:lnTo>
                <a:lnTo>
                  <a:pt x="328" y="25"/>
                </a:lnTo>
                <a:lnTo>
                  <a:pt x="276" y="18"/>
                </a:lnTo>
                <a:lnTo>
                  <a:pt x="220" y="11"/>
                </a:lnTo>
                <a:lnTo>
                  <a:pt x="166" y="7"/>
                </a:lnTo>
                <a:lnTo>
                  <a:pt x="112" y="4"/>
                </a:lnTo>
                <a:lnTo>
                  <a:pt x="56" y="0"/>
                </a:lnTo>
                <a:lnTo>
                  <a:pt x="0" y="0"/>
                </a:lnTo>
                <a:lnTo>
                  <a:pt x="0" y="546"/>
                </a:lnTo>
                <a:lnTo>
                  <a:pt x="0" y="546"/>
                </a:lnTo>
                <a:lnTo>
                  <a:pt x="4" y="577"/>
                </a:lnTo>
                <a:lnTo>
                  <a:pt x="13" y="604"/>
                </a:lnTo>
                <a:lnTo>
                  <a:pt x="23" y="629"/>
                </a:lnTo>
                <a:lnTo>
                  <a:pt x="36" y="651"/>
                </a:lnTo>
                <a:lnTo>
                  <a:pt x="43" y="660"/>
                </a:lnTo>
                <a:lnTo>
                  <a:pt x="52" y="669"/>
                </a:lnTo>
                <a:lnTo>
                  <a:pt x="61" y="676"/>
                </a:lnTo>
                <a:lnTo>
                  <a:pt x="70" y="682"/>
                </a:lnTo>
                <a:lnTo>
                  <a:pt x="79" y="687"/>
                </a:lnTo>
                <a:lnTo>
                  <a:pt x="90" y="691"/>
                </a:lnTo>
                <a:lnTo>
                  <a:pt x="99" y="692"/>
                </a:lnTo>
                <a:lnTo>
                  <a:pt x="110" y="694"/>
                </a:lnTo>
                <a:lnTo>
                  <a:pt x="110" y="694"/>
                </a:lnTo>
                <a:lnTo>
                  <a:pt x="123" y="692"/>
                </a:lnTo>
                <a:lnTo>
                  <a:pt x="133" y="689"/>
                </a:lnTo>
                <a:lnTo>
                  <a:pt x="144" y="685"/>
                </a:lnTo>
                <a:lnTo>
                  <a:pt x="153" y="678"/>
                </a:lnTo>
                <a:lnTo>
                  <a:pt x="171" y="664"/>
                </a:lnTo>
                <a:lnTo>
                  <a:pt x="189" y="645"/>
                </a:lnTo>
                <a:lnTo>
                  <a:pt x="207" y="627"/>
                </a:lnTo>
                <a:lnTo>
                  <a:pt x="225" y="611"/>
                </a:lnTo>
                <a:lnTo>
                  <a:pt x="234" y="606"/>
                </a:lnTo>
                <a:lnTo>
                  <a:pt x="245" y="600"/>
                </a:lnTo>
                <a:lnTo>
                  <a:pt x="256" y="597"/>
                </a:lnTo>
                <a:lnTo>
                  <a:pt x="269" y="597"/>
                </a:lnTo>
                <a:lnTo>
                  <a:pt x="269" y="597"/>
                </a:lnTo>
                <a:lnTo>
                  <a:pt x="279" y="597"/>
                </a:lnTo>
                <a:lnTo>
                  <a:pt x="290" y="600"/>
                </a:lnTo>
                <a:lnTo>
                  <a:pt x="301" y="604"/>
                </a:lnTo>
                <a:lnTo>
                  <a:pt x="312" y="609"/>
                </a:lnTo>
                <a:lnTo>
                  <a:pt x="321" y="617"/>
                </a:lnTo>
                <a:lnTo>
                  <a:pt x="330" y="626"/>
                </a:lnTo>
                <a:lnTo>
                  <a:pt x="339" y="635"/>
                </a:lnTo>
                <a:lnTo>
                  <a:pt x="348" y="645"/>
                </a:lnTo>
                <a:lnTo>
                  <a:pt x="355" y="658"/>
                </a:lnTo>
                <a:lnTo>
                  <a:pt x="361" y="671"/>
                </a:lnTo>
                <a:lnTo>
                  <a:pt x="366" y="685"/>
                </a:lnTo>
                <a:lnTo>
                  <a:pt x="371" y="700"/>
                </a:lnTo>
                <a:lnTo>
                  <a:pt x="375" y="716"/>
                </a:lnTo>
                <a:lnTo>
                  <a:pt x="377" y="732"/>
                </a:lnTo>
                <a:lnTo>
                  <a:pt x="379" y="748"/>
                </a:lnTo>
                <a:lnTo>
                  <a:pt x="380" y="766"/>
                </a:lnTo>
                <a:lnTo>
                  <a:pt x="380" y="766"/>
                </a:lnTo>
                <a:lnTo>
                  <a:pt x="379" y="783"/>
                </a:lnTo>
                <a:lnTo>
                  <a:pt x="377" y="801"/>
                </a:lnTo>
                <a:lnTo>
                  <a:pt x="375" y="817"/>
                </a:lnTo>
                <a:lnTo>
                  <a:pt x="371" y="831"/>
                </a:lnTo>
                <a:lnTo>
                  <a:pt x="366" y="847"/>
                </a:lnTo>
                <a:lnTo>
                  <a:pt x="361" y="860"/>
                </a:lnTo>
                <a:lnTo>
                  <a:pt x="355" y="874"/>
                </a:lnTo>
                <a:lnTo>
                  <a:pt x="348" y="885"/>
                </a:lnTo>
                <a:lnTo>
                  <a:pt x="339" y="896"/>
                </a:lnTo>
                <a:lnTo>
                  <a:pt x="330" y="907"/>
                </a:lnTo>
                <a:lnTo>
                  <a:pt x="321" y="914"/>
                </a:lnTo>
                <a:lnTo>
                  <a:pt x="312" y="921"/>
                </a:lnTo>
                <a:lnTo>
                  <a:pt x="301" y="929"/>
                </a:lnTo>
                <a:lnTo>
                  <a:pt x="290" y="932"/>
                </a:lnTo>
                <a:lnTo>
                  <a:pt x="279" y="934"/>
                </a:lnTo>
                <a:lnTo>
                  <a:pt x="269" y="936"/>
                </a:lnTo>
                <a:lnTo>
                  <a:pt x="269" y="936"/>
                </a:lnTo>
                <a:lnTo>
                  <a:pt x="256" y="934"/>
                </a:lnTo>
                <a:lnTo>
                  <a:pt x="245" y="930"/>
                </a:lnTo>
                <a:lnTo>
                  <a:pt x="234" y="927"/>
                </a:lnTo>
                <a:lnTo>
                  <a:pt x="225" y="920"/>
                </a:lnTo>
                <a:lnTo>
                  <a:pt x="207" y="905"/>
                </a:lnTo>
                <a:lnTo>
                  <a:pt x="189" y="887"/>
                </a:lnTo>
                <a:lnTo>
                  <a:pt x="171" y="869"/>
                </a:lnTo>
                <a:lnTo>
                  <a:pt x="153" y="853"/>
                </a:lnTo>
                <a:lnTo>
                  <a:pt x="144" y="847"/>
                </a:lnTo>
                <a:lnTo>
                  <a:pt x="133" y="842"/>
                </a:lnTo>
                <a:lnTo>
                  <a:pt x="123" y="840"/>
                </a:lnTo>
                <a:lnTo>
                  <a:pt x="110" y="838"/>
                </a:lnTo>
                <a:lnTo>
                  <a:pt x="110" y="838"/>
                </a:lnTo>
                <a:lnTo>
                  <a:pt x="99" y="838"/>
                </a:lnTo>
                <a:lnTo>
                  <a:pt x="90" y="842"/>
                </a:lnTo>
                <a:lnTo>
                  <a:pt x="79" y="846"/>
                </a:lnTo>
                <a:lnTo>
                  <a:pt x="70" y="849"/>
                </a:lnTo>
                <a:lnTo>
                  <a:pt x="61" y="856"/>
                </a:lnTo>
                <a:lnTo>
                  <a:pt x="52" y="864"/>
                </a:lnTo>
                <a:lnTo>
                  <a:pt x="43" y="871"/>
                </a:lnTo>
                <a:lnTo>
                  <a:pt x="36" y="882"/>
                </a:lnTo>
                <a:lnTo>
                  <a:pt x="23" y="903"/>
                </a:lnTo>
                <a:lnTo>
                  <a:pt x="13" y="929"/>
                </a:lnTo>
                <a:lnTo>
                  <a:pt x="4" y="956"/>
                </a:lnTo>
                <a:lnTo>
                  <a:pt x="0" y="986"/>
                </a:lnTo>
                <a:lnTo>
                  <a:pt x="0" y="2160"/>
                </a:lnTo>
                <a:lnTo>
                  <a:pt x="1176" y="2160"/>
                </a:lnTo>
                <a:lnTo>
                  <a:pt x="1176" y="2160"/>
                </a:lnTo>
                <a:lnTo>
                  <a:pt x="1206" y="2165"/>
                </a:lnTo>
                <a:lnTo>
                  <a:pt x="1233" y="2173"/>
                </a:lnTo>
                <a:lnTo>
                  <a:pt x="1258" y="2183"/>
                </a:lnTo>
                <a:lnTo>
                  <a:pt x="1280" y="2198"/>
                </a:lnTo>
                <a:lnTo>
                  <a:pt x="1289" y="2205"/>
                </a:lnTo>
                <a:lnTo>
                  <a:pt x="1298" y="2212"/>
                </a:lnTo>
                <a:lnTo>
                  <a:pt x="1305" y="2221"/>
                </a:lnTo>
                <a:lnTo>
                  <a:pt x="1311" y="2230"/>
                </a:lnTo>
                <a:lnTo>
                  <a:pt x="1316" y="2239"/>
                </a:lnTo>
                <a:lnTo>
                  <a:pt x="1320" y="2250"/>
                </a:lnTo>
                <a:lnTo>
                  <a:pt x="1322" y="2259"/>
                </a:lnTo>
                <a:lnTo>
                  <a:pt x="1322" y="2270"/>
                </a:lnTo>
                <a:lnTo>
                  <a:pt x="1322" y="2270"/>
                </a:lnTo>
                <a:lnTo>
                  <a:pt x="1322" y="2283"/>
                </a:lnTo>
                <a:lnTo>
                  <a:pt x="1318" y="2293"/>
                </a:lnTo>
                <a:lnTo>
                  <a:pt x="1313" y="2304"/>
                </a:lnTo>
                <a:lnTo>
                  <a:pt x="1307" y="2313"/>
                </a:lnTo>
                <a:lnTo>
                  <a:pt x="1291" y="2333"/>
                </a:lnTo>
                <a:lnTo>
                  <a:pt x="1273" y="2349"/>
                </a:lnTo>
                <a:lnTo>
                  <a:pt x="1257" y="2367"/>
                </a:lnTo>
                <a:lnTo>
                  <a:pt x="1240" y="2385"/>
                </a:lnTo>
                <a:lnTo>
                  <a:pt x="1235" y="2396"/>
                </a:lnTo>
                <a:lnTo>
                  <a:pt x="1230" y="2405"/>
                </a:lnTo>
                <a:lnTo>
                  <a:pt x="1226" y="2418"/>
                </a:lnTo>
                <a:lnTo>
                  <a:pt x="1226" y="2429"/>
                </a:lnTo>
                <a:lnTo>
                  <a:pt x="1226" y="2429"/>
                </a:lnTo>
                <a:lnTo>
                  <a:pt x="1226" y="2441"/>
                </a:lnTo>
                <a:lnTo>
                  <a:pt x="1228" y="2452"/>
                </a:lnTo>
                <a:lnTo>
                  <a:pt x="1233" y="2463"/>
                </a:lnTo>
                <a:lnTo>
                  <a:pt x="1239" y="2472"/>
                </a:lnTo>
                <a:lnTo>
                  <a:pt x="1246" y="2483"/>
                </a:lnTo>
                <a:lnTo>
                  <a:pt x="1255" y="2492"/>
                </a:lnTo>
                <a:lnTo>
                  <a:pt x="1264" y="2499"/>
                </a:lnTo>
                <a:lnTo>
                  <a:pt x="1275" y="2508"/>
                </a:lnTo>
                <a:lnTo>
                  <a:pt x="1287" y="2515"/>
                </a:lnTo>
                <a:lnTo>
                  <a:pt x="1300" y="2521"/>
                </a:lnTo>
                <a:lnTo>
                  <a:pt x="1314" y="2526"/>
                </a:lnTo>
                <a:lnTo>
                  <a:pt x="1329" y="2531"/>
                </a:lnTo>
                <a:lnTo>
                  <a:pt x="1345" y="2535"/>
                </a:lnTo>
                <a:lnTo>
                  <a:pt x="1361" y="2539"/>
                </a:lnTo>
                <a:lnTo>
                  <a:pt x="1377" y="2540"/>
                </a:lnTo>
                <a:lnTo>
                  <a:pt x="1394" y="2540"/>
                </a:lnTo>
                <a:lnTo>
                  <a:pt x="1394" y="2540"/>
                </a:lnTo>
                <a:lnTo>
                  <a:pt x="1412" y="2540"/>
                </a:lnTo>
                <a:lnTo>
                  <a:pt x="1428" y="2539"/>
                </a:lnTo>
                <a:lnTo>
                  <a:pt x="1444" y="2535"/>
                </a:lnTo>
                <a:lnTo>
                  <a:pt x="1460" y="2531"/>
                </a:lnTo>
                <a:lnTo>
                  <a:pt x="1475" y="2526"/>
                </a:lnTo>
                <a:lnTo>
                  <a:pt x="1489" y="2521"/>
                </a:lnTo>
                <a:lnTo>
                  <a:pt x="1502" y="2515"/>
                </a:lnTo>
                <a:lnTo>
                  <a:pt x="1515" y="2508"/>
                </a:lnTo>
                <a:lnTo>
                  <a:pt x="1525" y="2499"/>
                </a:lnTo>
                <a:lnTo>
                  <a:pt x="1534" y="2492"/>
                </a:lnTo>
                <a:lnTo>
                  <a:pt x="1543" y="2483"/>
                </a:lnTo>
                <a:lnTo>
                  <a:pt x="1551" y="2472"/>
                </a:lnTo>
                <a:lnTo>
                  <a:pt x="1556" y="2463"/>
                </a:lnTo>
                <a:lnTo>
                  <a:pt x="1560" y="2452"/>
                </a:lnTo>
                <a:lnTo>
                  <a:pt x="1563" y="2441"/>
                </a:lnTo>
                <a:lnTo>
                  <a:pt x="1563" y="2429"/>
                </a:lnTo>
                <a:lnTo>
                  <a:pt x="1563" y="2429"/>
                </a:lnTo>
                <a:lnTo>
                  <a:pt x="1563" y="2418"/>
                </a:lnTo>
                <a:lnTo>
                  <a:pt x="1560" y="2405"/>
                </a:lnTo>
                <a:lnTo>
                  <a:pt x="1554" y="2396"/>
                </a:lnTo>
                <a:lnTo>
                  <a:pt x="1549" y="2385"/>
                </a:lnTo>
                <a:lnTo>
                  <a:pt x="1533" y="2367"/>
                </a:lnTo>
                <a:lnTo>
                  <a:pt x="1516" y="2349"/>
                </a:lnTo>
                <a:lnTo>
                  <a:pt x="1498" y="2333"/>
                </a:lnTo>
                <a:lnTo>
                  <a:pt x="1482" y="2313"/>
                </a:lnTo>
                <a:lnTo>
                  <a:pt x="1477" y="2304"/>
                </a:lnTo>
                <a:lnTo>
                  <a:pt x="1471" y="2293"/>
                </a:lnTo>
                <a:lnTo>
                  <a:pt x="1468" y="2283"/>
                </a:lnTo>
                <a:lnTo>
                  <a:pt x="1468" y="2270"/>
                </a:lnTo>
                <a:lnTo>
                  <a:pt x="1468" y="2270"/>
                </a:lnTo>
                <a:lnTo>
                  <a:pt x="1468" y="2259"/>
                </a:lnTo>
                <a:lnTo>
                  <a:pt x="1469" y="2250"/>
                </a:lnTo>
                <a:lnTo>
                  <a:pt x="1473" y="2239"/>
                </a:lnTo>
                <a:lnTo>
                  <a:pt x="1478" y="2230"/>
                </a:lnTo>
                <a:lnTo>
                  <a:pt x="1484" y="2221"/>
                </a:lnTo>
                <a:lnTo>
                  <a:pt x="1491" y="2212"/>
                </a:lnTo>
                <a:lnTo>
                  <a:pt x="1500" y="2205"/>
                </a:lnTo>
                <a:lnTo>
                  <a:pt x="1509" y="2198"/>
                </a:lnTo>
                <a:lnTo>
                  <a:pt x="1531" y="2183"/>
                </a:lnTo>
                <a:lnTo>
                  <a:pt x="1556" y="2173"/>
                </a:lnTo>
                <a:lnTo>
                  <a:pt x="1583" y="2165"/>
                </a:lnTo>
                <a:lnTo>
                  <a:pt x="1614" y="2160"/>
                </a:lnTo>
                <a:lnTo>
                  <a:pt x="1614" y="2160"/>
                </a:lnTo>
                <a:close/>
              </a:path>
            </a:pathLst>
          </a:cu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Freeform 7"/>
          <p:cNvSpPr>
            <a:spLocks/>
          </p:cNvSpPr>
          <p:nvPr/>
        </p:nvSpPr>
        <p:spPr bwMode="auto">
          <a:xfrm>
            <a:off x="992188" y="2689225"/>
            <a:ext cx="1393825" cy="1636713"/>
          </a:xfrm>
          <a:custGeom>
            <a:avLst/>
            <a:gdLst/>
            <a:ahLst/>
            <a:cxnLst>
              <a:cxn ang="0">
                <a:pos x="2028" y="1850"/>
              </a:cxn>
              <a:cxn ang="0">
                <a:pos x="1971" y="1895"/>
              </a:cxn>
              <a:cxn ang="0">
                <a:pos x="1915" y="1938"/>
              </a:cxn>
              <a:cxn ang="0">
                <a:pos x="1881" y="1942"/>
              </a:cxn>
              <a:cxn ang="0">
                <a:pos x="1839" y="1922"/>
              </a:cxn>
              <a:cxn ang="0">
                <a:pos x="1807" y="1881"/>
              </a:cxn>
              <a:cxn ang="0">
                <a:pos x="1785" y="1825"/>
              </a:cxn>
              <a:cxn ang="0">
                <a:pos x="1781" y="1774"/>
              </a:cxn>
              <a:cxn ang="0">
                <a:pos x="1789" y="1708"/>
              </a:cxn>
              <a:cxn ang="0">
                <a:pos x="1814" y="1654"/>
              </a:cxn>
              <a:cxn ang="0">
                <a:pos x="1848" y="1617"/>
              </a:cxn>
              <a:cxn ang="0">
                <a:pos x="1891" y="1605"/>
              </a:cxn>
              <a:cxn ang="0">
                <a:pos x="1926" y="1614"/>
              </a:cxn>
              <a:cxn ang="0">
                <a:pos x="1989" y="1672"/>
              </a:cxn>
              <a:cxn ang="0">
                <a:pos x="2039" y="1700"/>
              </a:cxn>
              <a:cxn ang="0">
                <a:pos x="2070" y="1699"/>
              </a:cxn>
              <a:cxn ang="0">
                <a:pos x="2106" y="1679"/>
              </a:cxn>
              <a:cxn ang="0">
                <a:pos x="2155" y="1590"/>
              </a:cxn>
              <a:cxn ang="0">
                <a:pos x="968" y="377"/>
              </a:cxn>
              <a:cxn ang="0">
                <a:pos x="874" y="339"/>
              </a:cxn>
              <a:cxn ang="0">
                <a:pos x="840" y="289"/>
              </a:cxn>
              <a:cxn ang="0">
                <a:pos x="838" y="258"/>
              </a:cxn>
              <a:cxn ang="0">
                <a:pos x="867" y="208"/>
              </a:cxn>
              <a:cxn ang="0">
                <a:pos x="925" y="144"/>
              </a:cxn>
              <a:cxn ang="0">
                <a:pos x="934" y="110"/>
              </a:cxn>
              <a:cxn ang="0">
                <a:pos x="921" y="67"/>
              </a:cxn>
              <a:cxn ang="0">
                <a:pos x="885" y="33"/>
              </a:cxn>
              <a:cxn ang="0">
                <a:pos x="831" y="9"/>
              </a:cxn>
              <a:cxn ang="0">
                <a:pos x="764" y="0"/>
              </a:cxn>
              <a:cxn ang="0">
                <a:pos x="714" y="4"/>
              </a:cxn>
              <a:cxn ang="0">
                <a:pos x="656" y="25"/>
              </a:cxn>
              <a:cxn ang="0">
                <a:pos x="617" y="58"/>
              </a:cxn>
              <a:cxn ang="0">
                <a:pos x="597" y="99"/>
              </a:cxn>
              <a:cxn ang="0">
                <a:pos x="600" y="134"/>
              </a:cxn>
              <a:cxn ang="0">
                <a:pos x="644" y="189"/>
              </a:cxn>
              <a:cxn ang="0">
                <a:pos x="689" y="247"/>
              </a:cxn>
              <a:cxn ang="0">
                <a:pos x="692" y="280"/>
              </a:cxn>
              <a:cxn ang="0">
                <a:pos x="671" y="323"/>
              </a:cxn>
              <a:cxn ang="0">
                <a:pos x="590" y="372"/>
              </a:cxn>
              <a:cxn ang="0">
                <a:pos x="0" y="433"/>
              </a:cxn>
              <a:cxn ang="0">
                <a:pos x="16" y="653"/>
              </a:cxn>
              <a:cxn ang="0">
                <a:pos x="54" y="866"/>
              </a:cxn>
              <a:cxn ang="0">
                <a:pos x="114" y="1071"/>
              </a:cxn>
              <a:cxn ang="0">
                <a:pos x="191" y="1266"/>
              </a:cxn>
              <a:cxn ang="0">
                <a:pos x="285" y="1453"/>
              </a:cxn>
              <a:cxn ang="0">
                <a:pos x="398" y="1628"/>
              </a:cxn>
              <a:cxn ang="0">
                <a:pos x="526" y="1791"/>
              </a:cxn>
              <a:cxn ang="0">
                <a:pos x="669" y="1942"/>
              </a:cxn>
              <a:cxn ang="0">
                <a:pos x="826" y="2077"/>
              </a:cxn>
              <a:cxn ang="0">
                <a:pos x="995" y="2198"/>
              </a:cxn>
              <a:cxn ang="0">
                <a:pos x="1176" y="2301"/>
              </a:cxn>
              <a:cxn ang="0">
                <a:pos x="1368" y="2387"/>
              </a:cxn>
              <a:cxn ang="0">
                <a:pos x="1569" y="2456"/>
              </a:cxn>
              <a:cxn ang="0">
                <a:pos x="1778" y="2505"/>
              </a:cxn>
              <a:cxn ang="0">
                <a:pos x="1994" y="2532"/>
              </a:cxn>
              <a:cxn ang="0">
                <a:pos x="2160" y="1985"/>
              </a:cxn>
              <a:cxn ang="0">
                <a:pos x="2135" y="1908"/>
              </a:cxn>
              <a:cxn ang="0">
                <a:pos x="2090" y="1857"/>
              </a:cxn>
              <a:cxn ang="0">
                <a:pos x="2050" y="1846"/>
              </a:cxn>
            </a:cxnLst>
            <a:rect l="0" t="0" r="r" b="b"/>
            <a:pathLst>
              <a:path w="2160" h="2537">
                <a:moveTo>
                  <a:pt x="2050" y="1846"/>
                </a:moveTo>
                <a:lnTo>
                  <a:pt x="2050" y="1846"/>
                </a:lnTo>
                <a:lnTo>
                  <a:pt x="2039" y="1848"/>
                </a:lnTo>
                <a:lnTo>
                  <a:pt x="2028" y="1850"/>
                </a:lnTo>
                <a:lnTo>
                  <a:pt x="2018" y="1855"/>
                </a:lnTo>
                <a:lnTo>
                  <a:pt x="2007" y="1861"/>
                </a:lnTo>
                <a:lnTo>
                  <a:pt x="1989" y="1877"/>
                </a:lnTo>
                <a:lnTo>
                  <a:pt x="1971" y="1895"/>
                </a:lnTo>
                <a:lnTo>
                  <a:pt x="1954" y="1913"/>
                </a:lnTo>
                <a:lnTo>
                  <a:pt x="1935" y="1928"/>
                </a:lnTo>
                <a:lnTo>
                  <a:pt x="1926" y="1935"/>
                </a:lnTo>
                <a:lnTo>
                  <a:pt x="1915" y="1938"/>
                </a:lnTo>
                <a:lnTo>
                  <a:pt x="1904" y="1942"/>
                </a:lnTo>
                <a:lnTo>
                  <a:pt x="1891" y="1944"/>
                </a:lnTo>
                <a:lnTo>
                  <a:pt x="1891" y="1944"/>
                </a:lnTo>
                <a:lnTo>
                  <a:pt x="1881" y="1942"/>
                </a:lnTo>
                <a:lnTo>
                  <a:pt x="1870" y="1940"/>
                </a:lnTo>
                <a:lnTo>
                  <a:pt x="1859" y="1935"/>
                </a:lnTo>
                <a:lnTo>
                  <a:pt x="1848" y="1929"/>
                </a:lnTo>
                <a:lnTo>
                  <a:pt x="1839" y="1922"/>
                </a:lnTo>
                <a:lnTo>
                  <a:pt x="1830" y="1915"/>
                </a:lnTo>
                <a:lnTo>
                  <a:pt x="1821" y="1904"/>
                </a:lnTo>
                <a:lnTo>
                  <a:pt x="1814" y="1893"/>
                </a:lnTo>
                <a:lnTo>
                  <a:pt x="1807" y="1881"/>
                </a:lnTo>
                <a:lnTo>
                  <a:pt x="1799" y="1868"/>
                </a:lnTo>
                <a:lnTo>
                  <a:pt x="1794" y="1855"/>
                </a:lnTo>
                <a:lnTo>
                  <a:pt x="1789" y="1839"/>
                </a:lnTo>
                <a:lnTo>
                  <a:pt x="1785" y="1825"/>
                </a:lnTo>
                <a:lnTo>
                  <a:pt x="1783" y="1809"/>
                </a:lnTo>
                <a:lnTo>
                  <a:pt x="1781" y="1791"/>
                </a:lnTo>
                <a:lnTo>
                  <a:pt x="1781" y="1774"/>
                </a:lnTo>
                <a:lnTo>
                  <a:pt x="1781" y="1774"/>
                </a:lnTo>
                <a:lnTo>
                  <a:pt x="1781" y="1756"/>
                </a:lnTo>
                <a:lnTo>
                  <a:pt x="1783" y="1740"/>
                </a:lnTo>
                <a:lnTo>
                  <a:pt x="1785" y="1724"/>
                </a:lnTo>
                <a:lnTo>
                  <a:pt x="1789" y="1708"/>
                </a:lnTo>
                <a:lnTo>
                  <a:pt x="1794" y="1693"/>
                </a:lnTo>
                <a:lnTo>
                  <a:pt x="1799" y="1679"/>
                </a:lnTo>
                <a:lnTo>
                  <a:pt x="1807" y="1666"/>
                </a:lnTo>
                <a:lnTo>
                  <a:pt x="1814" y="1654"/>
                </a:lnTo>
                <a:lnTo>
                  <a:pt x="1821" y="1643"/>
                </a:lnTo>
                <a:lnTo>
                  <a:pt x="1830" y="1634"/>
                </a:lnTo>
                <a:lnTo>
                  <a:pt x="1839" y="1625"/>
                </a:lnTo>
                <a:lnTo>
                  <a:pt x="1848" y="1617"/>
                </a:lnTo>
                <a:lnTo>
                  <a:pt x="1859" y="1612"/>
                </a:lnTo>
                <a:lnTo>
                  <a:pt x="1870" y="1608"/>
                </a:lnTo>
                <a:lnTo>
                  <a:pt x="1881" y="1605"/>
                </a:lnTo>
                <a:lnTo>
                  <a:pt x="1891" y="1605"/>
                </a:lnTo>
                <a:lnTo>
                  <a:pt x="1891" y="1605"/>
                </a:lnTo>
                <a:lnTo>
                  <a:pt x="1904" y="1605"/>
                </a:lnTo>
                <a:lnTo>
                  <a:pt x="1915" y="1608"/>
                </a:lnTo>
                <a:lnTo>
                  <a:pt x="1926" y="1614"/>
                </a:lnTo>
                <a:lnTo>
                  <a:pt x="1935" y="1619"/>
                </a:lnTo>
                <a:lnTo>
                  <a:pt x="1954" y="1635"/>
                </a:lnTo>
                <a:lnTo>
                  <a:pt x="1971" y="1654"/>
                </a:lnTo>
                <a:lnTo>
                  <a:pt x="1989" y="1672"/>
                </a:lnTo>
                <a:lnTo>
                  <a:pt x="2007" y="1686"/>
                </a:lnTo>
                <a:lnTo>
                  <a:pt x="2018" y="1693"/>
                </a:lnTo>
                <a:lnTo>
                  <a:pt x="2027" y="1697"/>
                </a:lnTo>
                <a:lnTo>
                  <a:pt x="2039" y="1700"/>
                </a:lnTo>
                <a:lnTo>
                  <a:pt x="2050" y="1700"/>
                </a:lnTo>
                <a:lnTo>
                  <a:pt x="2050" y="1700"/>
                </a:lnTo>
                <a:lnTo>
                  <a:pt x="2061" y="1700"/>
                </a:lnTo>
                <a:lnTo>
                  <a:pt x="2070" y="1699"/>
                </a:lnTo>
                <a:lnTo>
                  <a:pt x="2081" y="1695"/>
                </a:lnTo>
                <a:lnTo>
                  <a:pt x="2090" y="1691"/>
                </a:lnTo>
                <a:lnTo>
                  <a:pt x="2099" y="1684"/>
                </a:lnTo>
                <a:lnTo>
                  <a:pt x="2106" y="1679"/>
                </a:lnTo>
                <a:lnTo>
                  <a:pt x="2122" y="1661"/>
                </a:lnTo>
                <a:lnTo>
                  <a:pt x="2137" y="1641"/>
                </a:lnTo>
                <a:lnTo>
                  <a:pt x="2147" y="1617"/>
                </a:lnTo>
                <a:lnTo>
                  <a:pt x="2155" y="1590"/>
                </a:lnTo>
                <a:lnTo>
                  <a:pt x="2160" y="1562"/>
                </a:lnTo>
                <a:lnTo>
                  <a:pt x="2160" y="377"/>
                </a:lnTo>
                <a:lnTo>
                  <a:pt x="968" y="377"/>
                </a:lnTo>
                <a:lnTo>
                  <a:pt x="968" y="377"/>
                </a:lnTo>
                <a:lnTo>
                  <a:pt x="941" y="372"/>
                </a:lnTo>
                <a:lnTo>
                  <a:pt x="916" y="363"/>
                </a:lnTo>
                <a:lnTo>
                  <a:pt x="894" y="352"/>
                </a:lnTo>
                <a:lnTo>
                  <a:pt x="874" y="339"/>
                </a:lnTo>
                <a:lnTo>
                  <a:pt x="858" y="323"/>
                </a:lnTo>
                <a:lnTo>
                  <a:pt x="847" y="307"/>
                </a:lnTo>
                <a:lnTo>
                  <a:pt x="844" y="298"/>
                </a:lnTo>
                <a:lnTo>
                  <a:pt x="840" y="289"/>
                </a:lnTo>
                <a:lnTo>
                  <a:pt x="838" y="280"/>
                </a:lnTo>
                <a:lnTo>
                  <a:pt x="837" y="269"/>
                </a:lnTo>
                <a:lnTo>
                  <a:pt x="837" y="269"/>
                </a:lnTo>
                <a:lnTo>
                  <a:pt x="838" y="258"/>
                </a:lnTo>
                <a:lnTo>
                  <a:pt x="842" y="247"/>
                </a:lnTo>
                <a:lnTo>
                  <a:pt x="846" y="236"/>
                </a:lnTo>
                <a:lnTo>
                  <a:pt x="853" y="226"/>
                </a:lnTo>
                <a:lnTo>
                  <a:pt x="867" y="208"/>
                </a:lnTo>
                <a:lnTo>
                  <a:pt x="885" y="189"/>
                </a:lnTo>
                <a:lnTo>
                  <a:pt x="903" y="173"/>
                </a:lnTo>
                <a:lnTo>
                  <a:pt x="920" y="153"/>
                </a:lnTo>
                <a:lnTo>
                  <a:pt x="925" y="144"/>
                </a:lnTo>
                <a:lnTo>
                  <a:pt x="930" y="134"/>
                </a:lnTo>
                <a:lnTo>
                  <a:pt x="934" y="123"/>
                </a:lnTo>
                <a:lnTo>
                  <a:pt x="934" y="110"/>
                </a:lnTo>
                <a:lnTo>
                  <a:pt x="934" y="110"/>
                </a:lnTo>
                <a:lnTo>
                  <a:pt x="934" y="99"/>
                </a:lnTo>
                <a:lnTo>
                  <a:pt x="930" y="89"/>
                </a:lnTo>
                <a:lnTo>
                  <a:pt x="927" y="78"/>
                </a:lnTo>
                <a:lnTo>
                  <a:pt x="921" y="67"/>
                </a:lnTo>
                <a:lnTo>
                  <a:pt x="914" y="58"/>
                </a:lnTo>
                <a:lnTo>
                  <a:pt x="905" y="49"/>
                </a:lnTo>
                <a:lnTo>
                  <a:pt x="896" y="40"/>
                </a:lnTo>
                <a:lnTo>
                  <a:pt x="885" y="33"/>
                </a:lnTo>
                <a:lnTo>
                  <a:pt x="873" y="25"/>
                </a:lnTo>
                <a:lnTo>
                  <a:pt x="860" y="18"/>
                </a:lnTo>
                <a:lnTo>
                  <a:pt x="846" y="13"/>
                </a:lnTo>
                <a:lnTo>
                  <a:pt x="831" y="9"/>
                </a:lnTo>
                <a:lnTo>
                  <a:pt x="815" y="4"/>
                </a:lnTo>
                <a:lnTo>
                  <a:pt x="799" y="2"/>
                </a:lnTo>
                <a:lnTo>
                  <a:pt x="783" y="0"/>
                </a:lnTo>
                <a:lnTo>
                  <a:pt x="764" y="0"/>
                </a:lnTo>
                <a:lnTo>
                  <a:pt x="764" y="0"/>
                </a:lnTo>
                <a:lnTo>
                  <a:pt x="748" y="0"/>
                </a:lnTo>
                <a:lnTo>
                  <a:pt x="730" y="2"/>
                </a:lnTo>
                <a:lnTo>
                  <a:pt x="714" y="4"/>
                </a:lnTo>
                <a:lnTo>
                  <a:pt x="700" y="9"/>
                </a:lnTo>
                <a:lnTo>
                  <a:pt x="683" y="13"/>
                </a:lnTo>
                <a:lnTo>
                  <a:pt x="671" y="18"/>
                </a:lnTo>
                <a:lnTo>
                  <a:pt x="656" y="25"/>
                </a:lnTo>
                <a:lnTo>
                  <a:pt x="645" y="33"/>
                </a:lnTo>
                <a:lnTo>
                  <a:pt x="635" y="40"/>
                </a:lnTo>
                <a:lnTo>
                  <a:pt x="624" y="49"/>
                </a:lnTo>
                <a:lnTo>
                  <a:pt x="617" y="58"/>
                </a:lnTo>
                <a:lnTo>
                  <a:pt x="609" y="67"/>
                </a:lnTo>
                <a:lnTo>
                  <a:pt x="604" y="78"/>
                </a:lnTo>
                <a:lnTo>
                  <a:pt x="599" y="89"/>
                </a:lnTo>
                <a:lnTo>
                  <a:pt x="597" y="99"/>
                </a:lnTo>
                <a:lnTo>
                  <a:pt x="595" y="110"/>
                </a:lnTo>
                <a:lnTo>
                  <a:pt x="595" y="110"/>
                </a:lnTo>
                <a:lnTo>
                  <a:pt x="597" y="123"/>
                </a:lnTo>
                <a:lnTo>
                  <a:pt x="600" y="134"/>
                </a:lnTo>
                <a:lnTo>
                  <a:pt x="604" y="144"/>
                </a:lnTo>
                <a:lnTo>
                  <a:pt x="611" y="153"/>
                </a:lnTo>
                <a:lnTo>
                  <a:pt x="626" y="173"/>
                </a:lnTo>
                <a:lnTo>
                  <a:pt x="644" y="189"/>
                </a:lnTo>
                <a:lnTo>
                  <a:pt x="662" y="208"/>
                </a:lnTo>
                <a:lnTo>
                  <a:pt x="678" y="226"/>
                </a:lnTo>
                <a:lnTo>
                  <a:pt x="683" y="236"/>
                </a:lnTo>
                <a:lnTo>
                  <a:pt x="689" y="247"/>
                </a:lnTo>
                <a:lnTo>
                  <a:pt x="691" y="258"/>
                </a:lnTo>
                <a:lnTo>
                  <a:pt x="692" y="269"/>
                </a:lnTo>
                <a:lnTo>
                  <a:pt x="692" y="269"/>
                </a:lnTo>
                <a:lnTo>
                  <a:pt x="692" y="280"/>
                </a:lnTo>
                <a:lnTo>
                  <a:pt x="691" y="289"/>
                </a:lnTo>
                <a:lnTo>
                  <a:pt x="687" y="298"/>
                </a:lnTo>
                <a:lnTo>
                  <a:pt x="682" y="307"/>
                </a:lnTo>
                <a:lnTo>
                  <a:pt x="671" y="323"/>
                </a:lnTo>
                <a:lnTo>
                  <a:pt x="654" y="339"/>
                </a:lnTo>
                <a:lnTo>
                  <a:pt x="636" y="352"/>
                </a:lnTo>
                <a:lnTo>
                  <a:pt x="613" y="363"/>
                </a:lnTo>
                <a:lnTo>
                  <a:pt x="590" y="372"/>
                </a:lnTo>
                <a:lnTo>
                  <a:pt x="563" y="377"/>
                </a:lnTo>
                <a:lnTo>
                  <a:pt x="0" y="377"/>
                </a:lnTo>
                <a:lnTo>
                  <a:pt x="0" y="377"/>
                </a:lnTo>
                <a:lnTo>
                  <a:pt x="0" y="433"/>
                </a:lnTo>
                <a:lnTo>
                  <a:pt x="2" y="489"/>
                </a:lnTo>
                <a:lnTo>
                  <a:pt x="5" y="543"/>
                </a:lnTo>
                <a:lnTo>
                  <a:pt x="11" y="599"/>
                </a:lnTo>
                <a:lnTo>
                  <a:pt x="16" y="653"/>
                </a:lnTo>
                <a:lnTo>
                  <a:pt x="25" y="707"/>
                </a:lnTo>
                <a:lnTo>
                  <a:pt x="32" y="759"/>
                </a:lnTo>
                <a:lnTo>
                  <a:pt x="43" y="813"/>
                </a:lnTo>
                <a:lnTo>
                  <a:pt x="54" y="866"/>
                </a:lnTo>
                <a:lnTo>
                  <a:pt x="67" y="918"/>
                </a:lnTo>
                <a:lnTo>
                  <a:pt x="81" y="968"/>
                </a:lnTo>
                <a:lnTo>
                  <a:pt x="97" y="1021"/>
                </a:lnTo>
                <a:lnTo>
                  <a:pt x="114" y="1071"/>
                </a:lnTo>
                <a:lnTo>
                  <a:pt x="130" y="1120"/>
                </a:lnTo>
                <a:lnTo>
                  <a:pt x="150" y="1170"/>
                </a:lnTo>
                <a:lnTo>
                  <a:pt x="169" y="1219"/>
                </a:lnTo>
                <a:lnTo>
                  <a:pt x="191" y="1266"/>
                </a:lnTo>
                <a:lnTo>
                  <a:pt x="213" y="1315"/>
                </a:lnTo>
                <a:lnTo>
                  <a:pt x="236" y="1361"/>
                </a:lnTo>
                <a:lnTo>
                  <a:pt x="260" y="1407"/>
                </a:lnTo>
                <a:lnTo>
                  <a:pt x="285" y="1453"/>
                </a:lnTo>
                <a:lnTo>
                  <a:pt x="312" y="1498"/>
                </a:lnTo>
                <a:lnTo>
                  <a:pt x="341" y="1542"/>
                </a:lnTo>
                <a:lnTo>
                  <a:pt x="368" y="1585"/>
                </a:lnTo>
                <a:lnTo>
                  <a:pt x="398" y="1628"/>
                </a:lnTo>
                <a:lnTo>
                  <a:pt x="429" y="1670"/>
                </a:lnTo>
                <a:lnTo>
                  <a:pt x="460" y="1711"/>
                </a:lnTo>
                <a:lnTo>
                  <a:pt x="492" y="1751"/>
                </a:lnTo>
                <a:lnTo>
                  <a:pt x="526" y="1791"/>
                </a:lnTo>
                <a:lnTo>
                  <a:pt x="561" y="1830"/>
                </a:lnTo>
                <a:lnTo>
                  <a:pt x="597" y="1868"/>
                </a:lnTo>
                <a:lnTo>
                  <a:pt x="633" y="1906"/>
                </a:lnTo>
                <a:lnTo>
                  <a:pt x="669" y="1942"/>
                </a:lnTo>
                <a:lnTo>
                  <a:pt x="707" y="1976"/>
                </a:lnTo>
                <a:lnTo>
                  <a:pt x="746" y="2011"/>
                </a:lnTo>
                <a:lnTo>
                  <a:pt x="786" y="2045"/>
                </a:lnTo>
                <a:lnTo>
                  <a:pt x="826" y="2077"/>
                </a:lnTo>
                <a:lnTo>
                  <a:pt x="867" y="2108"/>
                </a:lnTo>
                <a:lnTo>
                  <a:pt x="909" y="2139"/>
                </a:lnTo>
                <a:lnTo>
                  <a:pt x="952" y="2169"/>
                </a:lnTo>
                <a:lnTo>
                  <a:pt x="995" y="2198"/>
                </a:lnTo>
                <a:lnTo>
                  <a:pt x="1040" y="2225"/>
                </a:lnTo>
                <a:lnTo>
                  <a:pt x="1085" y="2252"/>
                </a:lnTo>
                <a:lnTo>
                  <a:pt x="1130" y="2277"/>
                </a:lnTo>
                <a:lnTo>
                  <a:pt x="1176" y="2301"/>
                </a:lnTo>
                <a:lnTo>
                  <a:pt x="1222" y="2324"/>
                </a:lnTo>
                <a:lnTo>
                  <a:pt x="1271" y="2348"/>
                </a:lnTo>
                <a:lnTo>
                  <a:pt x="1320" y="2368"/>
                </a:lnTo>
                <a:lnTo>
                  <a:pt x="1368" y="2387"/>
                </a:lnTo>
                <a:lnTo>
                  <a:pt x="1417" y="2407"/>
                </a:lnTo>
                <a:lnTo>
                  <a:pt x="1468" y="2423"/>
                </a:lnTo>
                <a:lnTo>
                  <a:pt x="1518" y="2441"/>
                </a:lnTo>
                <a:lnTo>
                  <a:pt x="1569" y="2456"/>
                </a:lnTo>
                <a:lnTo>
                  <a:pt x="1619" y="2470"/>
                </a:lnTo>
                <a:lnTo>
                  <a:pt x="1671" y="2483"/>
                </a:lnTo>
                <a:lnTo>
                  <a:pt x="1724" y="2494"/>
                </a:lnTo>
                <a:lnTo>
                  <a:pt x="1778" y="2505"/>
                </a:lnTo>
                <a:lnTo>
                  <a:pt x="1830" y="2514"/>
                </a:lnTo>
                <a:lnTo>
                  <a:pt x="1884" y="2521"/>
                </a:lnTo>
                <a:lnTo>
                  <a:pt x="1938" y="2526"/>
                </a:lnTo>
                <a:lnTo>
                  <a:pt x="1994" y="2532"/>
                </a:lnTo>
                <a:lnTo>
                  <a:pt x="2048" y="2535"/>
                </a:lnTo>
                <a:lnTo>
                  <a:pt x="2104" y="2537"/>
                </a:lnTo>
                <a:lnTo>
                  <a:pt x="2160" y="2537"/>
                </a:lnTo>
                <a:lnTo>
                  <a:pt x="2160" y="1985"/>
                </a:lnTo>
                <a:lnTo>
                  <a:pt x="2160" y="1985"/>
                </a:lnTo>
                <a:lnTo>
                  <a:pt x="2155" y="1956"/>
                </a:lnTo>
                <a:lnTo>
                  <a:pt x="2147" y="1931"/>
                </a:lnTo>
                <a:lnTo>
                  <a:pt x="2135" y="1908"/>
                </a:lnTo>
                <a:lnTo>
                  <a:pt x="2122" y="1886"/>
                </a:lnTo>
                <a:lnTo>
                  <a:pt x="2106" y="1870"/>
                </a:lnTo>
                <a:lnTo>
                  <a:pt x="2099" y="1863"/>
                </a:lnTo>
                <a:lnTo>
                  <a:pt x="2090" y="1857"/>
                </a:lnTo>
                <a:lnTo>
                  <a:pt x="2081" y="1852"/>
                </a:lnTo>
                <a:lnTo>
                  <a:pt x="2070" y="1850"/>
                </a:lnTo>
                <a:lnTo>
                  <a:pt x="2061" y="1846"/>
                </a:lnTo>
                <a:lnTo>
                  <a:pt x="2050" y="1846"/>
                </a:lnTo>
                <a:lnTo>
                  <a:pt x="2050" y="1846"/>
                </a:lnTo>
                <a:close/>
              </a:path>
            </a:pathLst>
          </a:cu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Freeform 8"/>
          <p:cNvSpPr>
            <a:spLocks/>
          </p:cNvSpPr>
          <p:nvPr/>
        </p:nvSpPr>
        <p:spPr bwMode="auto">
          <a:xfrm>
            <a:off x="992188" y="1546225"/>
            <a:ext cx="1638300" cy="1393825"/>
          </a:xfrm>
          <a:custGeom>
            <a:avLst/>
            <a:gdLst/>
            <a:ahLst/>
            <a:cxnLst>
              <a:cxn ang="0">
                <a:pos x="2405" y="600"/>
              </a:cxn>
              <a:cxn ang="0">
                <a:pos x="2349" y="645"/>
              </a:cxn>
              <a:cxn ang="0">
                <a:pos x="2293" y="689"/>
              </a:cxn>
              <a:cxn ang="0">
                <a:pos x="2259" y="692"/>
              </a:cxn>
              <a:cxn ang="0">
                <a:pos x="2221" y="676"/>
              </a:cxn>
              <a:cxn ang="0">
                <a:pos x="2183" y="629"/>
              </a:cxn>
              <a:cxn ang="0">
                <a:pos x="2160" y="0"/>
              </a:cxn>
              <a:cxn ang="0">
                <a:pos x="1994" y="7"/>
              </a:cxn>
              <a:cxn ang="0">
                <a:pos x="1778" y="34"/>
              </a:cxn>
              <a:cxn ang="0">
                <a:pos x="1569" y="83"/>
              </a:cxn>
              <a:cxn ang="0">
                <a:pos x="1368" y="150"/>
              </a:cxn>
              <a:cxn ang="0">
                <a:pos x="1176" y="236"/>
              </a:cxn>
              <a:cxn ang="0">
                <a:pos x="995" y="341"/>
              </a:cxn>
              <a:cxn ang="0">
                <a:pos x="826" y="462"/>
              </a:cxn>
              <a:cxn ang="0">
                <a:pos x="669" y="597"/>
              </a:cxn>
              <a:cxn ang="0">
                <a:pos x="526" y="746"/>
              </a:cxn>
              <a:cxn ang="0">
                <a:pos x="398" y="911"/>
              </a:cxn>
              <a:cxn ang="0">
                <a:pos x="285" y="1085"/>
              </a:cxn>
              <a:cxn ang="0">
                <a:pos x="191" y="1271"/>
              </a:cxn>
              <a:cxn ang="0">
                <a:pos x="114" y="1468"/>
              </a:cxn>
              <a:cxn ang="0">
                <a:pos x="54" y="1673"/>
              </a:cxn>
              <a:cxn ang="0">
                <a:pos x="16" y="1886"/>
              </a:cxn>
              <a:cxn ang="0">
                <a:pos x="0" y="2104"/>
              </a:cxn>
              <a:cxn ang="0">
                <a:pos x="590" y="2155"/>
              </a:cxn>
              <a:cxn ang="0">
                <a:pos x="671" y="2106"/>
              </a:cxn>
              <a:cxn ang="0">
                <a:pos x="692" y="2063"/>
              </a:cxn>
              <a:cxn ang="0">
                <a:pos x="689" y="2030"/>
              </a:cxn>
              <a:cxn ang="0">
                <a:pos x="644" y="1972"/>
              </a:cxn>
              <a:cxn ang="0">
                <a:pos x="600" y="1917"/>
              </a:cxn>
              <a:cxn ang="0">
                <a:pos x="597" y="1882"/>
              </a:cxn>
              <a:cxn ang="0">
                <a:pos x="617" y="1841"/>
              </a:cxn>
              <a:cxn ang="0">
                <a:pos x="656" y="1808"/>
              </a:cxn>
              <a:cxn ang="0">
                <a:pos x="714" y="1787"/>
              </a:cxn>
              <a:cxn ang="0">
                <a:pos x="764" y="1783"/>
              </a:cxn>
              <a:cxn ang="0">
                <a:pos x="831" y="1792"/>
              </a:cxn>
              <a:cxn ang="0">
                <a:pos x="885" y="1816"/>
              </a:cxn>
              <a:cxn ang="0">
                <a:pos x="921" y="1850"/>
              </a:cxn>
              <a:cxn ang="0">
                <a:pos x="934" y="1893"/>
              </a:cxn>
              <a:cxn ang="0">
                <a:pos x="925" y="1927"/>
              </a:cxn>
              <a:cxn ang="0">
                <a:pos x="867" y="1991"/>
              </a:cxn>
              <a:cxn ang="0">
                <a:pos x="838" y="2041"/>
              </a:cxn>
              <a:cxn ang="0">
                <a:pos x="840" y="2072"/>
              </a:cxn>
              <a:cxn ang="0">
                <a:pos x="874" y="2122"/>
              </a:cxn>
              <a:cxn ang="0">
                <a:pos x="968" y="2160"/>
              </a:cxn>
              <a:cxn ang="0">
                <a:pos x="2164" y="956"/>
              </a:cxn>
              <a:cxn ang="0">
                <a:pos x="2203" y="871"/>
              </a:cxn>
              <a:cxn ang="0">
                <a:pos x="2239" y="846"/>
              </a:cxn>
              <a:cxn ang="0">
                <a:pos x="2270" y="838"/>
              </a:cxn>
              <a:cxn ang="0">
                <a:pos x="2313" y="853"/>
              </a:cxn>
              <a:cxn ang="0">
                <a:pos x="2385" y="920"/>
              </a:cxn>
              <a:cxn ang="0">
                <a:pos x="2429" y="936"/>
              </a:cxn>
              <a:cxn ang="0">
                <a:pos x="2461" y="929"/>
              </a:cxn>
              <a:cxn ang="0">
                <a:pos x="2499" y="896"/>
              </a:cxn>
              <a:cxn ang="0">
                <a:pos x="2526" y="847"/>
              </a:cxn>
              <a:cxn ang="0">
                <a:pos x="2539" y="783"/>
              </a:cxn>
              <a:cxn ang="0">
                <a:pos x="2537" y="732"/>
              </a:cxn>
              <a:cxn ang="0">
                <a:pos x="2521" y="671"/>
              </a:cxn>
              <a:cxn ang="0">
                <a:pos x="2490" y="626"/>
              </a:cxn>
              <a:cxn ang="0">
                <a:pos x="2450" y="600"/>
              </a:cxn>
            </a:cxnLst>
            <a:rect l="0" t="0" r="r" b="b"/>
            <a:pathLst>
              <a:path w="2540" h="2160">
                <a:moveTo>
                  <a:pt x="2429" y="597"/>
                </a:moveTo>
                <a:lnTo>
                  <a:pt x="2429" y="597"/>
                </a:lnTo>
                <a:lnTo>
                  <a:pt x="2416" y="597"/>
                </a:lnTo>
                <a:lnTo>
                  <a:pt x="2405" y="600"/>
                </a:lnTo>
                <a:lnTo>
                  <a:pt x="2394" y="606"/>
                </a:lnTo>
                <a:lnTo>
                  <a:pt x="2385" y="611"/>
                </a:lnTo>
                <a:lnTo>
                  <a:pt x="2367" y="627"/>
                </a:lnTo>
                <a:lnTo>
                  <a:pt x="2349" y="645"/>
                </a:lnTo>
                <a:lnTo>
                  <a:pt x="2331" y="664"/>
                </a:lnTo>
                <a:lnTo>
                  <a:pt x="2313" y="678"/>
                </a:lnTo>
                <a:lnTo>
                  <a:pt x="2304" y="685"/>
                </a:lnTo>
                <a:lnTo>
                  <a:pt x="2293" y="689"/>
                </a:lnTo>
                <a:lnTo>
                  <a:pt x="2283" y="692"/>
                </a:lnTo>
                <a:lnTo>
                  <a:pt x="2270" y="694"/>
                </a:lnTo>
                <a:lnTo>
                  <a:pt x="2270" y="694"/>
                </a:lnTo>
                <a:lnTo>
                  <a:pt x="2259" y="692"/>
                </a:lnTo>
                <a:lnTo>
                  <a:pt x="2250" y="691"/>
                </a:lnTo>
                <a:lnTo>
                  <a:pt x="2239" y="687"/>
                </a:lnTo>
                <a:lnTo>
                  <a:pt x="2230" y="682"/>
                </a:lnTo>
                <a:lnTo>
                  <a:pt x="2221" y="676"/>
                </a:lnTo>
                <a:lnTo>
                  <a:pt x="2212" y="669"/>
                </a:lnTo>
                <a:lnTo>
                  <a:pt x="2203" y="660"/>
                </a:lnTo>
                <a:lnTo>
                  <a:pt x="2196" y="651"/>
                </a:lnTo>
                <a:lnTo>
                  <a:pt x="2183" y="629"/>
                </a:lnTo>
                <a:lnTo>
                  <a:pt x="2173" y="604"/>
                </a:lnTo>
                <a:lnTo>
                  <a:pt x="2164" y="577"/>
                </a:lnTo>
                <a:lnTo>
                  <a:pt x="2160" y="546"/>
                </a:lnTo>
                <a:lnTo>
                  <a:pt x="2160" y="0"/>
                </a:lnTo>
                <a:lnTo>
                  <a:pt x="2160" y="0"/>
                </a:lnTo>
                <a:lnTo>
                  <a:pt x="2104" y="0"/>
                </a:lnTo>
                <a:lnTo>
                  <a:pt x="2048" y="4"/>
                </a:lnTo>
                <a:lnTo>
                  <a:pt x="1994" y="7"/>
                </a:lnTo>
                <a:lnTo>
                  <a:pt x="1938" y="11"/>
                </a:lnTo>
                <a:lnTo>
                  <a:pt x="1884" y="18"/>
                </a:lnTo>
                <a:lnTo>
                  <a:pt x="1830" y="25"/>
                </a:lnTo>
                <a:lnTo>
                  <a:pt x="1778" y="34"/>
                </a:lnTo>
                <a:lnTo>
                  <a:pt x="1724" y="43"/>
                </a:lnTo>
                <a:lnTo>
                  <a:pt x="1671" y="56"/>
                </a:lnTo>
                <a:lnTo>
                  <a:pt x="1619" y="69"/>
                </a:lnTo>
                <a:lnTo>
                  <a:pt x="1569" y="83"/>
                </a:lnTo>
                <a:lnTo>
                  <a:pt x="1518" y="97"/>
                </a:lnTo>
                <a:lnTo>
                  <a:pt x="1468" y="114"/>
                </a:lnTo>
                <a:lnTo>
                  <a:pt x="1417" y="132"/>
                </a:lnTo>
                <a:lnTo>
                  <a:pt x="1368" y="150"/>
                </a:lnTo>
                <a:lnTo>
                  <a:pt x="1320" y="169"/>
                </a:lnTo>
                <a:lnTo>
                  <a:pt x="1271" y="191"/>
                </a:lnTo>
                <a:lnTo>
                  <a:pt x="1222" y="213"/>
                </a:lnTo>
                <a:lnTo>
                  <a:pt x="1176" y="236"/>
                </a:lnTo>
                <a:lnTo>
                  <a:pt x="1130" y="261"/>
                </a:lnTo>
                <a:lnTo>
                  <a:pt x="1085" y="287"/>
                </a:lnTo>
                <a:lnTo>
                  <a:pt x="1040" y="314"/>
                </a:lnTo>
                <a:lnTo>
                  <a:pt x="995" y="341"/>
                </a:lnTo>
                <a:lnTo>
                  <a:pt x="952" y="370"/>
                </a:lnTo>
                <a:lnTo>
                  <a:pt x="909" y="398"/>
                </a:lnTo>
                <a:lnTo>
                  <a:pt x="867" y="429"/>
                </a:lnTo>
                <a:lnTo>
                  <a:pt x="826" y="462"/>
                </a:lnTo>
                <a:lnTo>
                  <a:pt x="786" y="494"/>
                </a:lnTo>
                <a:lnTo>
                  <a:pt x="746" y="526"/>
                </a:lnTo>
                <a:lnTo>
                  <a:pt x="707" y="561"/>
                </a:lnTo>
                <a:lnTo>
                  <a:pt x="669" y="597"/>
                </a:lnTo>
                <a:lnTo>
                  <a:pt x="633" y="633"/>
                </a:lnTo>
                <a:lnTo>
                  <a:pt x="597" y="671"/>
                </a:lnTo>
                <a:lnTo>
                  <a:pt x="561" y="709"/>
                </a:lnTo>
                <a:lnTo>
                  <a:pt x="526" y="746"/>
                </a:lnTo>
                <a:lnTo>
                  <a:pt x="492" y="786"/>
                </a:lnTo>
                <a:lnTo>
                  <a:pt x="460" y="828"/>
                </a:lnTo>
                <a:lnTo>
                  <a:pt x="429" y="867"/>
                </a:lnTo>
                <a:lnTo>
                  <a:pt x="398" y="911"/>
                </a:lnTo>
                <a:lnTo>
                  <a:pt x="368" y="952"/>
                </a:lnTo>
                <a:lnTo>
                  <a:pt x="341" y="995"/>
                </a:lnTo>
                <a:lnTo>
                  <a:pt x="312" y="1040"/>
                </a:lnTo>
                <a:lnTo>
                  <a:pt x="285" y="1085"/>
                </a:lnTo>
                <a:lnTo>
                  <a:pt x="260" y="1130"/>
                </a:lnTo>
                <a:lnTo>
                  <a:pt x="236" y="1177"/>
                </a:lnTo>
                <a:lnTo>
                  <a:pt x="213" y="1224"/>
                </a:lnTo>
                <a:lnTo>
                  <a:pt x="191" y="1271"/>
                </a:lnTo>
                <a:lnTo>
                  <a:pt x="169" y="1320"/>
                </a:lnTo>
                <a:lnTo>
                  <a:pt x="150" y="1368"/>
                </a:lnTo>
                <a:lnTo>
                  <a:pt x="130" y="1417"/>
                </a:lnTo>
                <a:lnTo>
                  <a:pt x="114" y="1468"/>
                </a:lnTo>
                <a:lnTo>
                  <a:pt x="97" y="1518"/>
                </a:lnTo>
                <a:lnTo>
                  <a:pt x="81" y="1569"/>
                </a:lnTo>
                <a:lnTo>
                  <a:pt x="67" y="1621"/>
                </a:lnTo>
                <a:lnTo>
                  <a:pt x="54" y="1673"/>
                </a:lnTo>
                <a:lnTo>
                  <a:pt x="43" y="1725"/>
                </a:lnTo>
                <a:lnTo>
                  <a:pt x="32" y="1778"/>
                </a:lnTo>
                <a:lnTo>
                  <a:pt x="25" y="1832"/>
                </a:lnTo>
                <a:lnTo>
                  <a:pt x="16" y="1886"/>
                </a:lnTo>
                <a:lnTo>
                  <a:pt x="11" y="1940"/>
                </a:lnTo>
                <a:lnTo>
                  <a:pt x="5" y="1994"/>
                </a:lnTo>
                <a:lnTo>
                  <a:pt x="2" y="2050"/>
                </a:lnTo>
                <a:lnTo>
                  <a:pt x="0" y="2104"/>
                </a:lnTo>
                <a:lnTo>
                  <a:pt x="0" y="2160"/>
                </a:lnTo>
                <a:lnTo>
                  <a:pt x="563" y="2160"/>
                </a:lnTo>
                <a:lnTo>
                  <a:pt x="563" y="2160"/>
                </a:lnTo>
                <a:lnTo>
                  <a:pt x="590" y="2155"/>
                </a:lnTo>
                <a:lnTo>
                  <a:pt x="613" y="2146"/>
                </a:lnTo>
                <a:lnTo>
                  <a:pt x="636" y="2135"/>
                </a:lnTo>
                <a:lnTo>
                  <a:pt x="654" y="2122"/>
                </a:lnTo>
                <a:lnTo>
                  <a:pt x="671" y="2106"/>
                </a:lnTo>
                <a:lnTo>
                  <a:pt x="682" y="2090"/>
                </a:lnTo>
                <a:lnTo>
                  <a:pt x="687" y="2081"/>
                </a:lnTo>
                <a:lnTo>
                  <a:pt x="691" y="2072"/>
                </a:lnTo>
                <a:lnTo>
                  <a:pt x="692" y="2063"/>
                </a:lnTo>
                <a:lnTo>
                  <a:pt x="692" y="2052"/>
                </a:lnTo>
                <a:lnTo>
                  <a:pt x="692" y="2052"/>
                </a:lnTo>
                <a:lnTo>
                  <a:pt x="691" y="2041"/>
                </a:lnTo>
                <a:lnTo>
                  <a:pt x="689" y="2030"/>
                </a:lnTo>
                <a:lnTo>
                  <a:pt x="683" y="2019"/>
                </a:lnTo>
                <a:lnTo>
                  <a:pt x="678" y="2009"/>
                </a:lnTo>
                <a:lnTo>
                  <a:pt x="662" y="1991"/>
                </a:lnTo>
                <a:lnTo>
                  <a:pt x="644" y="1972"/>
                </a:lnTo>
                <a:lnTo>
                  <a:pt x="626" y="1956"/>
                </a:lnTo>
                <a:lnTo>
                  <a:pt x="611" y="1936"/>
                </a:lnTo>
                <a:lnTo>
                  <a:pt x="604" y="1927"/>
                </a:lnTo>
                <a:lnTo>
                  <a:pt x="600" y="1917"/>
                </a:lnTo>
                <a:lnTo>
                  <a:pt x="597" y="1906"/>
                </a:lnTo>
                <a:lnTo>
                  <a:pt x="595" y="1893"/>
                </a:lnTo>
                <a:lnTo>
                  <a:pt x="595" y="1893"/>
                </a:lnTo>
                <a:lnTo>
                  <a:pt x="597" y="1882"/>
                </a:lnTo>
                <a:lnTo>
                  <a:pt x="599" y="1872"/>
                </a:lnTo>
                <a:lnTo>
                  <a:pt x="604" y="1861"/>
                </a:lnTo>
                <a:lnTo>
                  <a:pt x="609" y="1850"/>
                </a:lnTo>
                <a:lnTo>
                  <a:pt x="617" y="1841"/>
                </a:lnTo>
                <a:lnTo>
                  <a:pt x="624" y="1832"/>
                </a:lnTo>
                <a:lnTo>
                  <a:pt x="635" y="1823"/>
                </a:lnTo>
                <a:lnTo>
                  <a:pt x="645" y="1816"/>
                </a:lnTo>
                <a:lnTo>
                  <a:pt x="656" y="1808"/>
                </a:lnTo>
                <a:lnTo>
                  <a:pt x="671" y="1801"/>
                </a:lnTo>
                <a:lnTo>
                  <a:pt x="683" y="1796"/>
                </a:lnTo>
                <a:lnTo>
                  <a:pt x="700" y="1792"/>
                </a:lnTo>
                <a:lnTo>
                  <a:pt x="714" y="1787"/>
                </a:lnTo>
                <a:lnTo>
                  <a:pt x="730" y="1785"/>
                </a:lnTo>
                <a:lnTo>
                  <a:pt x="748" y="1783"/>
                </a:lnTo>
                <a:lnTo>
                  <a:pt x="764" y="1783"/>
                </a:lnTo>
                <a:lnTo>
                  <a:pt x="764" y="1783"/>
                </a:lnTo>
                <a:lnTo>
                  <a:pt x="783" y="1783"/>
                </a:lnTo>
                <a:lnTo>
                  <a:pt x="799" y="1785"/>
                </a:lnTo>
                <a:lnTo>
                  <a:pt x="815" y="1787"/>
                </a:lnTo>
                <a:lnTo>
                  <a:pt x="831" y="1792"/>
                </a:lnTo>
                <a:lnTo>
                  <a:pt x="846" y="1796"/>
                </a:lnTo>
                <a:lnTo>
                  <a:pt x="860" y="1801"/>
                </a:lnTo>
                <a:lnTo>
                  <a:pt x="873" y="1808"/>
                </a:lnTo>
                <a:lnTo>
                  <a:pt x="885" y="1816"/>
                </a:lnTo>
                <a:lnTo>
                  <a:pt x="896" y="1823"/>
                </a:lnTo>
                <a:lnTo>
                  <a:pt x="905" y="1832"/>
                </a:lnTo>
                <a:lnTo>
                  <a:pt x="914" y="1841"/>
                </a:lnTo>
                <a:lnTo>
                  <a:pt x="921" y="1850"/>
                </a:lnTo>
                <a:lnTo>
                  <a:pt x="927" y="1861"/>
                </a:lnTo>
                <a:lnTo>
                  <a:pt x="930" y="1872"/>
                </a:lnTo>
                <a:lnTo>
                  <a:pt x="934" y="1882"/>
                </a:lnTo>
                <a:lnTo>
                  <a:pt x="934" y="1893"/>
                </a:lnTo>
                <a:lnTo>
                  <a:pt x="934" y="1893"/>
                </a:lnTo>
                <a:lnTo>
                  <a:pt x="934" y="1906"/>
                </a:lnTo>
                <a:lnTo>
                  <a:pt x="930" y="1917"/>
                </a:lnTo>
                <a:lnTo>
                  <a:pt x="925" y="1927"/>
                </a:lnTo>
                <a:lnTo>
                  <a:pt x="920" y="1936"/>
                </a:lnTo>
                <a:lnTo>
                  <a:pt x="903" y="1956"/>
                </a:lnTo>
                <a:lnTo>
                  <a:pt x="885" y="1972"/>
                </a:lnTo>
                <a:lnTo>
                  <a:pt x="867" y="1991"/>
                </a:lnTo>
                <a:lnTo>
                  <a:pt x="853" y="2009"/>
                </a:lnTo>
                <a:lnTo>
                  <a:pt x="846" y="2019"/>
                </a:lnTo>
                <a:lnTo>
                  <a:pt x="842" y="2030"/>
                </a:lnTo>
                <a:lnTo>
                  <a:pt x="838" y="2041"/>
                </a:lnTo>
                <a:lnTo>
                  <a:pt x="837" y="2052"/>
                </a:lnTo>
                <a:lnTo>
                  <a:pt x="837" y="2052"/>
                </a:lnTo>
                <a:lnTo>
                  <a:pt x="838" y="2063"/>
                </a:lnTo>
                <a:lnTo>
                  <a:pt x="840" y="2072"/>
                </a:lnTo>
                <a:lnTo>
                  <a:pt x="844" y="2081"/>
                </a:lnTo>
                <a:lnTo>
                  <a:pt x="847" y="2090"/>
                </a:lnTo>
                <a:lnTo>
                  <a:pt x="858" y="2106"/>
                </a:lnTo>
                <a:lnTo>
                  <a:pt x="874" y="2122"/>
                </a:lnTo>
                <a:lnTo>
                  <a:pt x="894" y="2135"/>
                </a:lnTo>
                <a:lnTo>
                  <a:pt x="916" y="2146"/>
                </a:lnTo>
                <a:lnTo>
                  <a:pt x="941" y="2155"/>
                </a:lnTo>
                <a:lnTo>
                  <a:pt x="968" y="2160"/>
                </a:lnTo>
                <a:lnTo>
                  <a:pt x="2160" y="2160"/>
                </a:lnTo>
                <a:lnTo>
                  <a:pt x="2160" y="986"/>
                </a:lnTo>
                <a:lnTo>
                  <a:pt x="2160" y="986"/>
                </a:lnTo>
                <a:lnTo>
                  <a:pt x="2164" y="956"/>
                </a:lnTo>
                <a:lnTo>
                  <a:pt x="2173" y="929"/>
                </a:lnTo>
                <a:lnTo>
                  <a:pt x="2183" y="903"/>
                </a:lnTo>
                <a:lnTo>
                  <a:pt x="2196" y="882"/>
                </a:lnTo>
                <a:lnTo>
                  <a:pt x="2203" y="871"/>
                </a:lnTo>
                <a:lnTo>
                  <a:pt x="2212" y="864"/>
                </a:lnTo>
                <a:lnTo>
                  <a:pt x="2221" y="856"/>
                </a:lnTo>
                <a:lnTo>
                  <a:pt x="2230" y="849"/>
                </a:lnTo>
                <a:lnTo>
                  <a:pt x="2239" y="846"/>
                </a:lnTo>
                <a:lnTo>
                  <a:pt x="2250" y="842"/>
                </a:lnTo>
                <a:lnTo>
                  <a:pt x="2259" y="838"/>
                </a:lnTo>
                <a:lnTo>
                  <a:pt x="2270" y="838"/>
                </a:lnTo>
                <a:lnTo>
                  <a:pt x="2270" y="838"/>
                </a:lnTo>
                <a:lnTo>
                  <a:pt x="2283" y="840"/>
                </a:lnTo>
                <a:lnTo>
                  <a:pt x="2293" y="842"/>
                </a:lnTo>
                <a:lnTo>
                  <a:pt x="2304" y="847"/>
                </a:lnTo>
                <a:lnTo>
                  <a:pt x="2313" y="853"/>
                </a:lnTo>
                <a:lnTo>
                  <a:pt x="2331" y="869"/>
                </a:lnTo>
                <a:lnTo>
                  <a:pt x="2349" y="887"/>
                </a:lnTo>
                <a:lnTo>
                  <a:pt x="2367" y="905"/>
                </a:lnTo>
                <a:lnTo>
                  <a:pt x="2385" y="920"/>
                </a:lnTo>
                <a:lnTo>
                  <a:pt x="2394" y="927"/>
                </a:lnTo>
                <a:lnTo>
                  <a:pt x="2405" y="930"/>
                </a:lnTo>
                <a:lnTo>
                  <a:pt x="2416" y="934"/>
                </a:lnTo>
                <a:lnTo>
                  <a:pt x="2429" y="936"/>
                </a:lnTo>
                <a:lnTo>
                  <a:pt x="2429" y="936"/>
                </a:lnTo>
                <a:lnTo>
                  <a:pt x="2439" y="934"/>
                </a:lnTo>
                <a:lnTo>
                  <a:pt x="2450" y="932"/>
                </a:lnTo>
                <a:lnTo>
                  <a:pt x="2461" y="929"/>
                </a:lnTo>
                <a:lnTo>
                  <a:pt x="2472" y="921"/>
                </a:lnTo>
                <a:lnTo>
                  <a:pt x="2481" y="914"/>
                </a:lnTo>
                <a:lnTo>
                  <a:pt x="2490" y="907"/>
                </a:lnTo>
                <a:lnTo>
                  <a:pt x="2499" y="896"/>
                </a:lnTo>
                <a:lnTo>
                  <a:pt x="2508" y="885"/>
                </a:lnTo>
                <a:lnTo>
                  <a:pt x="2515" y="874"/>
                </a:lnTo>
                <a:lnTo>
                  <a:pt x="2521" y="860"/>
                </a:lnTo>
                <a:lnTo>
                  <a:pt x="2526" y="847"/>
                </a:lnTo>
                <a:lnTo>
                  <a:pt x="2531" y="831"/>
                </a:lnTo>
                <a:lnTo>
                  <a:pt x="2535" y="817"/>
                </a:lnTo>
                <a:lnTo>
                  <a:pt x="2537" y="801"/>
                </a:lnTo>
                <a:lnTo>
                  <a:pt x="2539" y="783"/>
                </a:lnTo>
                <a:lnTo>
                  <a:pt x="2540" y="766"/>
                </a:lnTo>
                <a:lnTo>
                  <a:pt x="2540" y="766"/>
                </a:lnTo>
                <a:lnTo>
                  <a:pt x="2539" y="748"/>
                </a:lnTo>
                <a:lnTo>
                  <a:pt x="2537" y="732"/>
                </a:lnTo>
                <a:lnTo>
                  <a:pt x="2535" y="716"/>
                </a:lnTo>
                <a:lnTo>
                  <a:pt x="2531" y="700"/>
                </a:lnTo>
                <a:lnTo>
                  <a:pt x="2526" y="685"/>
                </a:lnTo>
                <a:lnTo>
                  <a:pt x="2521" y="671"/>
                </a:lnTo>
                <a:lnTo>
                  <a:pt x="2515" y="658"/>
                </a:lnTo>
                <a:lnTo>
                  <a:pt x="2508" y="645"/>
                </a:lnTo>
                <a:lnTo>
                  <a:pt x="2499" y="635"/>
                </a:lnTo>
                <a:lnTo>
                  <a:pt x="2490" y="626"/>
                </a:lnTo>
                <a:lnTo>
                  <a:pt x="2481" y="617"/>
                </a:lnTo>
                <a:lnTo>
                  <a:pt x="2472" y="609"/>
                </a:lnTo>
                <a:lnTo>
                  <a:pt x="2461" y="604"/>
                </a:lnTo>
                <a:lnTo>
                  <a:pt x="2450" y="600"/>
                </a:lnTo>
                <a:lnTo>
                  <a:pt x="2439" y="597"/>
                </a:lnTo>
                <a:lnTo>
                  <a:pt x="2429" y="597"/>
                </a:lnTo>
                <a:lnTo>
                  <a:pt x="2429" y="597"/>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3"/>
          <p:cNvSpPr/>
          <p:nvPr/>
        </p:nvSpPr>
        <p:spPr bwMode="auto">
          <a:xfrm>
            <a:off x="1785938" y="2328863"/>
            <a:ext cx="1208087" cy="1208087"/>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4"/>
          <p:cNvSpPr/>
          <p:nvPr/>
        </p:nvSpPr>
        <p:spPr bwMode="auto">
          <a:xfrm rot="19944419">
            <a:off x="1810089" y="2310003"/>
            <a:ext cx="636557" cy="183919"/>
          </a:xfrm>
          <a:prstGeom prst="ellipse">
            <a:avLst/>
          </a:prstGeom>
          <a:solidFill>
            <a:srgbClr val="FFFFFF"/>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18" name="Oval 13"/>
          <p:cNvSpPr/>
          <p:nvPr/>
        </p:nvSpPr>
        <p:spPr bwMode="auto">
          <a:xfrm>
            <a:off x="1897063" y="2430463"/>
            <a:ext cx="985837" cy="985837"/>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905" name="TextBox 16"/>
          <p:cNvSpPr txBox="1">
            <a:spLocks noChangeArrowheads="1"/>
          </p:cNvSpPr>
          <p:nvPr/>
        </p:nvSpPr>
        <p:spPr bwMode="auto">
          <a:xfrm>
            <a:off x="1944688" y="2652713"/>
            <a:ext cx="915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b="1">
                <a:solidFill>
                  <a:srgbClr val="EAE7D4"/>
                </a:solidFill>
                <a:latin typeface="Century Gothic" pitchFamily="34" charset="0"/>
              </a:rPr>
              <a:t>TEXT</a:t>
            </a:r>
            <a:endParaRPr lang="zh-CN" altLang="en-US" sz="2800" b="1">
              <a:solidFill>
                <a:srgbClr val="EAE7D4"/>
              </a:solidFill>
              <a:latin typeface="Century Gothic" pitchFamily="34" charset="0"/>
            </a:endParaRPr>
          </a:p>
        </p:txBody>
      </p:sp>
      <p:sp>
        <p:nvSpPr>
          <p:cNvPr id="37906" name="TextBox 19"/>
          <p:cNvSpPr txBox="1">
            <a:spLocks noChangeArrowheads="1"/>
          </p:cNvSpPr>
          <p:nvPr/>
        </p:nvSpPr>
        <p:spPr bwMode="auto">
          <a:xfrm rot="2721586" flipH="1">
            <a:off x="2790825" y="2078038"/>
            <a:ext cx="65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7907" name="TextBox 20"/>
          <p:cNvSpPr txBox="1">
            <a:spLocks noChangeArrowheads="1"/>
          </p:cNvSpPr>
          <p:nvPr/>
        </p:nvSpPr>
        <p:spPr bwMode="auto">
          <a:xfrm rot="-2721586">
            <a:off x="1400175" y="2058988"/>
            <a:ext cx="65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7908" name="TextBox 21"/>
          <p:cNvSpPr txBox="1">
            <a:spLocks noChangeArrowheads="1"/>
          </p:cNvSpPr>
          <p:nvPr/>
        </p:nvSpPr>
        <p:spPr bwMode="auto">
          <a:xfrm rot="-2721586">
            <a:off x="2647950" y="3427413"/>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7909" name="TextBox 22"/>
          <p:cNvSpPr txBox="1">
            <a:spLocks noChangeArrowheads="1"/>
          </p:cNvSpPr>
          <p:nvPr/>
        </p:nvSpPr>
        <p:spPr bwMode="auto">
          <a:xfrm rot="2721586" flipH="1">
            <a:off x="1351757" y="3355181"/>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37910" name="矩形 6"/>
          <p:cNvSpPr>
            <a:spLocks noChangeArrowheads="1"/>
          </p:cNvSpPr>
          <p:nvPr/>
        </p:nvSpPr>
        <p:spPr bwMode="auto">
          <a:xfrm>
            <a:off x="4219575" y="1530350"/>
            <a:ext cx="4097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t>
            </a:r>
          </a:p>
          <a:p>
            <a:r>
              <a:rPr lang="en-US" altLang="zh-CN" sz="1200">
                <a:solidFill>
                  <a:srgbClr val="181715"/>
                </a:solidFill>
                <a:latin typeface="Century Gothic" pitchFamily="34" charset="0"/>
              </a:rPr>
              <a:t>Add your text here. Add your text here. </a:t>
            </a:r>
            <a:endParaRPr lang="zh-CN" altLang="en-US" sz="1200">
              <a:solidFill>
                <a:srgbClr val="181715"/>
              </a:solidFill>
              <a:latin typeface="Century Gothic" pitchFamily="34" charset="0"/>
            </a:endParaRPr>
          </a:p>
        </p:txBody>
      </p:sp>
      <p:sp>
        <p:nvSpPr>
          <p:cNvPr id="37911" name="矩形 7"/>
          <p:cNvSpPr>
            <a:spLocks noChangeArrowheads="1"/>
          </p:cNvSpPr>
          <p:nvPr/>
        </p:nvSpPr>
        <p:spPr bwMode="auto">
          <a:xfrm>
            <a:off x="4213225" y="12700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7912" name="矩形 6"/>
          <p:cNvSpPr>
            <a:spLocks noChangeArrowheads="1"/>
          </p:cNvSpPr>
          <p:nvPr/>
        </p:nvSpPr>
        <p:spPr bwMode="auto">
          <a:xfrm>
            <a:off x="4429125" y="2566988"/>
            <a:ext cx="37433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91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8919"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9" name="Oval 5"/>
          <p:cNvSpPr>
            <a:spLocks noChangeArrowheads="1"/>
          </p:cNvSpPr>
          <p:nvPr/>
        </p:nvSpPr>
        <p:spPr bwMode="auto">
          <a:xfrm>
            <a:off x="4124325" y="2354263"/>
            <a:ext cx="863600" cy="865187"/>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Oval 10"/>
          <p:cNvSpPr>
            <a:spLocks noChangeArrowheads="1"/>
          </p:cNvSpPr>
          <p:nvPr/>
        </p:nvSpPr>
        <p:spPr bwMode="auto">
          <a:xfrm>
            <a:off x="2686050" y="2363788"/>
            <a:ext cx="863600" cy="863600"/>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Oval 16"/>
          <p:cNvSpPr>
            <a:spLocks noChangeArrowheads="1"/>
          </p:cNvSpPr>
          <p:nvPr/>
        </p:nvSpPr>
        <p:spPr bwMode="auto">
          <a:xfrm>
            <a:off x="1239838" y="2354263"/>
            <a:ext cx="862012" cy="86360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Oval 16"/>
          <p:cNvSpPr>
            <a:spLocks noChangeArrowheads="1"/>
          </p:cNvSpPr>
          <p:nvPr/>
        </p:nvSpPr>
        <p:spPr bwMode="auto">
          <a:xfrm>
            <a:off x="5578475" y="2373313"/>
            <a:ext cx="865188" cy="86360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8924" name="组合 31"/>
          <p:cNvGrpSpPr>
            <a:grpSpLocks/>
          </p:cNvGrpSpPr>
          <p:nvPr/>
        </p:nvGrpSpPr>
        <p:grpSpPr bwMode="auto">
          <a:xfrm>
            <a:off x="-28575" y="2768600"/>
            <a:ext cx="2428875" cy="528638"/>
            <a:chOff x="-1477650" y="3622675"/>
            <a:chExt cx="3816831" cy="828675"/>
          </a:xfrm>
        </p:grpSpPr>
        <p:sp>
          <p:nvSpPr>
            <p:cNvPr id="33" name="Line 75"/>
            <p:cNvSpPr>
              <a:spLocks noChangeShapeType="1"/>
            </p:cNvSpPr>
            <p:nvPr/>
          </p:nvSpPr>
          <p:spPr bwMode="gray">
            <a:xfrm flipH="1">
              <a:off x="-1477650" y="3655026"/>
              <a:ext cx="1900932" cy="0"/>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sp>
          <p:nvSpPr>
            <p:cNvPr id="34" name="Line 82"/>
            <p:cNvSpPr>
              <a:spLocks noChangeShapeType="1"/>
            </p:cNvSpPr>
            <p:nvPr/>
          </p:nvSpPr>
          <p:spPr bwMode="gray">
            <a:xfrm flipH="1" flipV="1">
              <a:off x="1979950" y="3684889"/>
              <a:ext cx="359231" cy="2488"/>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sp>
          <p:nvSpPr>
            <p:cNvPr id="35" name="Arc 83"/>
            <p:cNvSpPr>
              <a:spLocks/>
            </p:cNvSpPr>
            <p:nvPr/>
          </p:nvSpPr>
          <p:spPr bwMode="gray">
            <a:xfrm rot="5400000">
              <a:off x="787280" y="3241215"/>
              <a:ext cx="828675" cy="1591594"/>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chemeClr val="tx1">
                  <a:lumMod val="75000"/>
                  <a:lumOff val="25000"/>
                </a:schemeClr>
              </a:solidFill>
              <a:round/>
              <a:headEnd/>
              <a:tailEnd/>
            </a:ln>
            <a:effectLst/>
          </p:spPr>
          <p:txBody>
            <a:bodyPr wrap="none" anchor="ctr"/>
            <a:lstStyle/>
            <a:p>
              <a:pPr>
                <a:defRPr/>
              </a:pPr>
              <a:endParaRPr lang="zh-CN" altLang="en-US">
                <a:solidFill>
                  <a:srgbClr val="000000"/>
                </a:solidFill>
              </a:endParaRPr>
            </a:p>
          </p:txBody>
        </p:sp>
      </p:grpSp>
      <p:grpSp>
        <p:nvGrpSpPr>
          <p:cNvPr id="38925" name="组合 72"/>
          <p:cNvGrpSpPr>
            <a:grpSpLocks/>
          </p:cNvGrpSpPr>
          <p:nvPr/>
        </p:nvGrpSpPr>
        <p:grpSpPr bwMode="auto">
          <a:xfrm flipV="1">
            <a:off x="2611438" y="1941513"/>
            <a:ext cx="1046162" cy="320675"/>
            <a:chOff x="2643174" y="1786720"/>
            <a:chExt cx="1643074" cy="500860"/>
          </a:xfrm>
        </p:grpSpPr>
        <p:cxnSp>
          <p:nvCxnSpPr>
            <p:cNvPr id="40" name="直接连接符 39"/>
            <p:cNvCxnSpPr/>
            <p:nvPr/>
          </p:nvCxnSpPr>
          <p:spPr>
            <a:xfrm rot="5400000">
              <a:off x="3180614" y="2034664"/>
              <a:ext cx="498381" cy="249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643174" y="2285101"/>
              <a:ext cx="1643074" cy="2479"/>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8926" name="组合 77"/>
          <p:cNvGrpSpPr>
            <a:grpSpLocks/>
          </p:cNvGrpSpPr>
          <p:nvPr/>
        </p:nvGrpSpPr>
        <p:grpSpPr bwMode="auto">
          <a:xfrm flipV="1">
            <a:off x="5505450" y="1963738"/>
            <a:ext cx="1046163" cy="317500"/>
            <a:chOff x="2643174" y="1786720"/>
            <a:chExt cx="1643074" cy="500860"/>
          </a:xfrm>
        </p:grpSpPr>
        <p:cxnSp>
          <p:nvCxnSpPr>
            <p:cNvPr id="47" name="直接连接符 46"/>
            <p:cNvCxnSpPr/>
            <p:nvPr/>
          </p:nvCxnSpPr>
          <p:spPr>
            <a:xfrm rot="5400000">
              <a:off x="3179376" y="2035905"/>
              <a:ext cx="500860" cy="249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43174" y="2285076"/>
              <a:ext cx="1643074" cy="2504"/>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8927" name="组合 50"/>
          <p:cNvGrpSpPr>
            <a:grpSpLocks/>
          </p:cNvGrpSpPr>
          <p:nvPr/>
        </p:nvGrpSpPr>
        <p:grpSpPr bwMode="auto">
          <a:xfrm>
            <a:off x="5275263" y="2290763"/>
            <a:ext cx="1639887" cy="550862"/>
            <a:chOff x="6851650" y="2871788"/>
            <a:chExt cx="2575896" cy="865187"/>
          </a:xfrm>
        </p:grpSpPr>
        <p:sp>
          <p:nvSpPr>
            <p:cNvPr id="52" name="Arc 78"/>
            <p:cNvSpPr>
              <a:spLocks/>
            </p:cNvSpPr>
            <p:nvPr/>
          </p:nvSpPr>
          <p:spPr bwMode="gray">
            <a:xfrm rot="16200000" flipV="1">
              <a:off x="7572350" y="2507673"/>
              <a:ext cx="865187" cy="1593416"/>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chemeClr val="tx1">
                  <a:lumMod val="75000"/>
                  <a:lumOff val="25000"/>
                </a:schemeClr>
              </a:solidFill>
              <a:round/>
              <a:headEnd/>
              <a:tailEnd/>
            </a:ln>
            <a:effectLst/>
          </p:spPr>
          <p:txBody>
            <a:bodyPr wrap="none" anchor="ctr"/>
            <a:lstStyle/>
            <a:p>
              <a:pPr>
                <a:defRPr/>
              </a:pPr>
              <a:endParaRPr lang="zh-CN" altLang="en-US">
                <a:solidFill>
                  <a:srgbClr val="000000"/>
                </a:solidFill>
              </a:endParaRPr>
            </a:p>
          </p:txBody>
        </p:sp>
        <p:sp>
          <p:nvSpPr>
            <p:cNvPr id="53" name="Line 81"/>
            <p:cNvSpPr>
              <a:spLocks noChangeShapeType="1"/>
            </p:cNvSpPr>
            <p:nvPr/>
          </p:nvSpPr>
          <p:spPr bwMode="gray">
            <a:xfrm flipH="1">
              <a:off x="8771728" y="3687108"/>
              <a:ext cx="655818" cy="0"/>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sp>
          <p:nvSpPr>
            <p:cNvPr id="54" name="Line 82"/>
            <p:cNvSpPr>
              <a:spLocks noChangeShapeType="1"/>
            </p:cNvSpPr>
            <p:nvPr/>
          </p:nvSpPr>
          <p:spPr bwMode="gray">
            <a:xfrm flipH="1">
              <a:off x="6851650" y="3699576"/>
              <a:ext cx="396483" cy="0"/>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grpSp>
      <p:grpSp>
        <p:nvGrpSpPr>
          <p:cNvPr id="38928" name="组合 54"/>
          <p:cNvGrpSpPr>
            <a:grpSpLocks/>
          </p:cNvGrpSpPr>
          <p:nvPr/>
        </p:nvGrpSpPr>
        <p:grpSpPr bwMode="auto">
          <a:xfrm>
            <a:off x="2401888" y="2279650"/>
            <a:ext cx="1431925" cy="544513"/>
            <a:chOff x="2339976" y="2854325"/>
            <a:chExt cx="2247710" cy="854075"/>
          </a:xfrm>
        </p:grpSpPr>
        <p:sp>
          <p:nvSpPr>
            <p:cNvPr id="56" name="Arc 77"/>
            <p:cNvSpPr>
              <a:spLocks/>
            </p:cNvSpPr>
            <p:nvPr/>
          </p:nvSpPr>
          <p:spPr bwMode="gray">
            <a:xfrm rot="16200000" flipV="1">
              <a:off x="3025579" y="2485194"/>
              <a:ext cx="854075" cy="1592336"/>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chemeClr val="tx1">
                  <a:lumMod val="75000"/>
                  <a:lumOff val="25000"/>
                </a:schemeClr>
              </a:solidFill>
              <a:round/>
              <a:headEnd/>
              <a:tailEnd/>
            </a:ln>
            <a:effectLst/>
          </p:spPr>
          <p:txBody>
            <a:bodyPr wrap="none" anchor="ctr"/>
            <a:lstStyle/>
            <a:p>
              <a:pPr>
                <a:defRPr/>
              </a:pPr>
              <a:endParaRPr lang="zh-CN" altLang="en-US">
                <a:solidFill>
                  <a:srgbClr val="000000"/>
                </a:solidFill>
              </a:endParaRPr>
            </a:p>
          </p:txBody>
        </p:sp>
        <p:sp>
          <p:nvSpPr>
            <p:cNvPr id="57" name="Line 82"/>
            <p:cNvSpPr>
              <a:spLocks noChangeShapeType="1"/>
            </p:cNvSpPr>
            <p:nvPr/>
          </p:nvSpPr>
          <p:spPr bwMode="gray">
            <a:xfrm flipH="1" flipV="1">
              <a:off x="2339976" y="3683500"/>
              <a:ext cx="361327" cy="2489"/>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sp>
          <p:nvSpPr>
            <p:cNvPr id="58" name="Line 82"/>
            <p:cNvSpPr>
              <a:spLocks noChangeShapeType="1"/>
            </p:cNvSpPr>
            <p:nvPr/>
          </p:nvSpPr>
          <p:spPr bwMode="gray">
            <a:xfrm flipH="1" flipV="1">
              <a:off x="4208914" y="3666069"/>
              <a:ext cx="378772" cy="2491"/>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grpSp>
      <p:grpSp>
        <p:nvGrpSpPr>
          <p:cNvPr id="38929" name="组合 58"/>
          <p:cNvGrpSpPr>
            <a:grpSpLocks/>
          </p:cNvGrpSpPr>
          <p:nvPr/>
        </p:nvGrpSpPr>
        <p:grpSpPr bwMode="auto">
          <a:xfrm>
            <a:off x="3825875" y="2778125"/>
            <a:ext cx="1454150" cy="527050"/>
            <a:chOff x="4576297" y="3636963"/>
            <a:chExt cx="2284878" cy="827087"/>
          </a:xfrm>
        </p:grpSpPr>
        <p:sp>
          <p:nvSpPr>
            <p:cNvPr id="60" name="Arc 80"/>
            <p:cNvSpPr>
              <a:spLocks/>
            </p:cNvSpPr>
            <p:nvPr/>
          </p:nvSpPr>
          <p:spPr bwMode="gray">
            <a:xfrm rot="5400000">
              <a:off x="5297710" y="3254789"/>
              <a:ext cx="827087" cy="1591432"/>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chemeClr val="tx1">
                  <a:lumMod val="75000"/>
                  <a:lumOff val="25000"/>
                </a:schemeClr>
              </a:solidFill>
              <a:round/>
              <a:headEnd/>
              <a:tailEnd/>
            </a:ln>
            <a:effectLst>
              <a:outerShdw dist="35921" dir="2700000" algn="ctr" rotWithShape="0">
                <a:schemeClr val="bg2">
                  <a:alpha val="50000"/>
                </a:schemeClr>
              </a:outerShdw>
            </a:effectLst>
          </p:spPr>
          <p:txBody>
            <a:bodyPr wrap="none" anchor="ctr"/>
            <a:lstStyle/>
            <a:p>
              <a:pPr>
                <a:defRPr/>
              </a:pPr>
              <a:endParaRPr lang="zh-CN" altLang="en-US">
                <a:solidFill>
                  <a:srgbClr val="000000"/>
                </a:solidFill>
              </a:endParaRPr>
            </a:p>
          </p:txBody>
        </p:sp>
        <p:sp>
          <p:nvSpPr>
            <p:cNvPr id="61" name="Line 82"/>
            <p:cNvSpPr>
              <a:spLocks noChangeShapeType="1"/>
            </p:cNvSpPr>
            <p:nvPr/>
          </p:nvSpPr>
          <p:spPr bwMode="gray">
            <a:xfrm flipH="1">
              <a:off x="6501980" y="3699244"/>
              <a:ext cx="359195" cy="0"/>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sp>
          <p:nvSpPr>
            <p:cNvPr id="62" name="Line 82"/>
            <p:cNvSpPr>
              <a:spLocks noChangeShapeType="1"/>
            </p:cNvSpPr>
            <p:nvPr/>
          </p:nvSpPr>
          <p:spPr bwMode="gray">
            <a:xfrm flipH="1" flipV="1">
              <a:off x="4576297" y="3669350"/>
              <a:ext cx="376656" cy="0"/>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grpSp>
      <p:sp>
        <p:nvSpPr>
          <p:cNvPr id="42" name="Oval 5"/>
          <p:cNvSpPr>
            <a:spLocks noChangeArrowheads="1"/>
          </p:cNvSpPr>
          <p:nvPr/>
        </p:nvSpPr>
        <p:spPr bwMode="auto">
          <a:xfrm>
            <a:off x="6973888" y="2363788"/>
            <a:ext cx="863600" cy="863600"/>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8931" name="组合 63"/>
          <p:cNvGrpSpPr>
            <a:grpSpLocks/>
          </p:cNvGrpSpPr>
          <p:nvPr/>
        </p:nvGrpSpPr>
        <p:grpSpPr bwMode="auto">
          <a:xfrm>
            <a:off x="6675438" y="2787650"/>
            <a:ext cx="2468562" cy="525463"/>
            <a:chOff x="4576297" y="3636963"/>
            <a:chExt cx="3877214" cy="827087"/>
          </a:xfrm>
        </p:grpSpPr>
        <p:sp>
          <p:nvSpPr>
            <p:cNvPr id="65" name="Arc 80"/>
            <p:cNvSpPr>
              <a:spLocks/>
            </p:cNvSpPr>
            <p:nvPr/>
          </p:nvSpPr>
          <p:spPr bwMode="gray">
            <a:xfrm rot="5400000">
              <a:off x="5297244" y="3255116"/>
              <a:ext cx="827087" cy="1590780"/>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chemeClr val="tx1">
                  <a:lumMod val="75000"/>
                  <a:lumOff val="25000"/>
                </a:schemeClr>
              </a:solidFill>
              <a:round/>
              <a:headEnd/>
              <a:tailEnd/>
            </a:ln>
            <a:effectLst>
              <a:outerShdw dist="35921" dir="2700000" algn="ctr" rotWithShape="0">
                <a:schemeClr val="bg2">
                  <a:alpha val="50000"/>
                </a:schemeClr>
              </a:outerShdw>
            </a:effectLst>
          </p:spPr>
          <p:txBody>
            <a:bodyPr wrap="none" anchor="ctr"/>
            <a:lstStyle/>
            <a:p>
              <a:pPr>
                <a:defRPr/>
              </a:pPr>
              <a:endParaRPr lang="zh-CN" altLang="en-US">
                <a:solidFill>
                  <a:srgbClr val="000000"/>
                </a:solidFill>
              </a:endParaRPr>
            </a:p>
          </p:txBody>
        </p:sp>
        <p:sp>
          <p:nvSpPr>
            <p:cNvPr id="66" name="Line 82"/>
            <p:cNvSpPr>
              <a:spLocks noChangeShapeType="1"/>
            </p:cNvSpPr>
            <p:nvPr/>
          </p:nvSpPr>
          <p:spPr bwMode="gray">
            <a:xfrm flipH="1">
              <a:off x="6501191" y="3699433"/>
              <a:ext cx="1952320" cy="0"/>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sp>
          <p:nvSpPr>
            <p:cNvPr id="67" name="Line 82"/>
            <p:cNvSpPr>
              <a:spLocks noChangeShapeType="1"/>
            </p:cNvSpPr>
            <p:nvPr/>
          </p:nvSpPr>
          <p:spPr bwMode="gray">
            <a:xfrm flipH="1" flipV="1">
              <a:off x="4576297" y="3669448"/>
              <a:ext cx="378995" cy="0"/>
            </a:xfrm>
            <a:prstGeom prst="line">
              <a:avLst/>
            </a:prstGeom>
            <a:noFill/>
            <a:ln w="38100">
              <a:solidFill>
                <a:schemeClr val="tx1">
                  <a:lumMod val="75000"/>
                  <a:lumOff val="25000"/>
                </a:schemeClr>
              </a:solidFill>
              <a:round/>
              <a:headEnd/>
              <a:tailEnd/>
            </a:ln>
            <a:effectLst/>
          </p:spPr>
          <p:txBody>
            <a:bodyPr/>
            <a:lstStyle/>
            <a:p>
              <a:pPr>
                <a:defRPr/>
              </a:pPr>
              <a:endParaRPr lang="zh-CN" altLang="en-US">
                <a:solidFill>
                  <a:srgbClr val="000000"/>
                </a:solidFill>
              </a:endParaRPr>
            </a:p>
          </p:txBody>
        </p:sp>
      </p:grpSp>
      <p:sp>
        <p:nvSpPr>
          <p:cNvPr id="38932" name="TextBox 15"/>
          <p:cNvSpPr txBox="1">
            <a:spLocks noChangeArrowheads="1"/>
          </p:cNvSpPr>
          <p:nvPr/>
        </p:nvSpPr>
        <p:spPr bwMode="auto">
          <a:xfrm>
            <a:off x="1150938" y="3621088"/>
            <a:ext cx="1135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3D2A"/>
                </a:solidFill>
                <a:latin typeface="Century Gothic" pitchFamily="34" charset="0"/>
              </a:rPr>
              <a:t>ADD YOUR TEXT</a:t>
            </a:r>
            <a:endParaRPr lang="zh-CN" altLang="en-US" sz="1000" b="1">
              <a:solidFill>
                <a:srgbClr val="DC3D2A"/>
              </a:solidFill>
              <a:latin typeface="Century Gothic" pitchFamily="34" charset="0"/>
            </a:endParaRPr>
          </a:p>
        </p:txBody>
      </p:sp>
      <p:sp>
        <p:nvSpPr>
          <p:cNvPr id="70" name="矩形 69"/>
          <p:cNvSpPr/>
          <p:nvPr/>
        </p:nvSpPr>
        <p:spPr>
          <a:xfrm>
            <a:off x="1006475" y="3833813"/>
            <a:ext cx="1430338"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grpSp>
        <p:nvGrpSpPr>
          <p:cNvPr id="38934" name="组合 35"/>
          <p:cNvGrpSpPr>
            <a:grpSpLocks/>
          </p:cNvGrpSpPr>
          <p:nvPr/>
        </p:nvGrpSpPr>
        <p:grpSpPr bwMode="auto">
          <a:xfrm>
            <a:off x="1176338" y="3282950"/>
            <a:ext cx="1046162" cy="319088"/>
            <a:chOff x="414338" y="4430713"/>
            <a:chExt cx="1643062" cy="500062"/>
          </a:xfrm>
        </p:grpSpPr>
        <p:cxnSp>
          <p:nvCxnSpPr>
            <p:cNvPr id="37" name="直接连接符 36"/>
            <p:cNvCxnSpPr/>
            <p:nvPr/>
          </p:nvCxnSpPr>
          <p:spPr>
            <a:xfrm rot="5400000">
              <a:off x="950932" y="4679497"/>
              <a:ext cx="500062" cy="249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14338" y="4928286"/>
              <a:ext cx="1643062" cy="2489"/>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8935" name="组合 42"/>
          <p:cNvGrpSpPr>
            <a:grpSpLocks/>
          </p:cNvGrpSpPr>
          <p:nvPr/>
        </p:nvGrpSpPr>
        <p:grpSpPr bwMode="auto">
          <a:xfrm>
            <a:off x="4049713" y="3290888"/>
            <a:ext cx="1046162" cy="319087"/>
            <a:chOff x="4929188" y="4502150"/>
            <a:chExt cx="1643062" cy="500063"/>
          </a:xfrm>
        </p:grpSpPr>
        <p:cxnSp>
          <p:nvCxnSpPr>
            <p:cNvPr id="44" name="直接连接符 43"/>
            <p:cNvCxnSpPr/>
            <p:nvPr/>
          </p:nvCxnSpPr>
          <p:spPr>
            <a:xfrm rot="5400000">
              <a:off x="5465781" y="4750935"/>
              <a:ext cx="500063" cy="249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929188" y="4999726"/>
              <a:ext cx="1643062" cy="2487"/>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8936" name="组合 48"/>
          <p:cNvGrpSpPr>
            <a:grpSpLocks/>
          </p:cNvGrpSpPr>
          <p:nvPr/>
        </p:nvGrpSpPr>
        <p:grpSpPr bwMode="auto">
          <a:xfrm>
            <a:off x="6900863" y="3300413"/>
            <a:ext cx="1046162" cy="317500"/>
            <a:chOff x="4929188" y="4502150"/>
            <a:chExt cx="1643062" cy="500063"/>
          </a:xfrm>
        </p:grpSpPr>
        <p:cxnSp>
          <p:nvCxnSpPr>
            <p:cNvPr id="50" name="直接连接符 49"/>
            <p:cNvCxnSpPr/>
            <p:nvPr/>
          </p:nvCxnSpPr>
          <p:spPr>
            <a:xfrm rot="5400000">
              <a:off x="5465782" y="4750934"/>
              <a:ext cx="500063" cy="249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929188" y="4999712"/>
              <a:ext cx="1643062" cy="2501"/>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937" name="TextBox 15"/>
          <p:cNvSpPr txBox="1">
            <a:spLocks noChangeArrowheads="1"/>
          </p:cNvSpPr>
          <p:nvPr/>
        </p:nvSpPr>
        <p:spPr bwMode="auto">
          <a:xfrm>
            <a:off x="2565400" y="1201738"/>
            <a:ext cx="1136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DCC12A"/>
                </a:solidFill>
                <a:latin typeface="Century Gothic" pitchFamily="34" charset="0"/>
              </a:rPr>
              <a:t>ADD YOUR TEXT</a:t>
            </a:r>
            <a:endParaRPr lang="zh-CN" altLang="en-US" sz="1000" b="1">
              <a:solidFill>
                <a:srgbClr val="DCC12A"/>
              </a:solidFill>
              <a:latin typeface="Century Gothic" pitchFamily="34" charset="0"/>
            </a:endParaRPr>
          </a:p>
        </p:txBody>
      </p:sp>
      <p:sp>
        <p:nvSpPr>
          <p:cNvPr id="72" name="矩形 71"/>
          <p:cNvSpPr/>
          <p:nvPr/>
        </p:nvSpPr>
        <p:spPr>
          <a:xfrm>
            <a:off x="2422525" y="1384300"/>
            <a:ext cx="1428750"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8939" name="TextBox 15"/>
          <p:cNvSpPr txBox="1">
            <a:spLocks noChangeArrowheads="1"/>
          </p:cNvSpPr>
          <p:nvPr/>
        </p:nvSpPr>
        <p:spPr bwMode="auto">
          <a:xfrm>
            <a:off x="4030663" y="3638550"/>
            <a:ext cx="1135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4FA331"/>
                </a:solidFill>
                <a:latin typeface="Century Gothic" pitchFamily="34" charset="0"/>
              </a:rPr>
              <a:t>ADD YOUR TEXT</a:t>
            </a:r>
            <a:endParaRPr lang="zh-CN" altLang="en-US" sz="1000" b="1">
              <a:solidFill>
                <a:srgbClr val="4FA331"/>
              </a:solidFill>
              <a:latin typeface="Century Gothic" pitchFamily="34" charset="0"/>
            </a:endParaRPr>
          </a:p>
        </p:txBody>
      </p:sp>
      <p:sp>
        <p:nvSpPr>
          <p:cNvPr id="74" name="矩形 73"/>
          <p:cNvSpPr/>
          <p:nvPr/>
        </p:nvSpPr>
        <p:spPr>
          <a:xfrm>
            <a:off x="3886200" y="3833813"/>
            <a:ext cx="1430338"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8941" name="TextBox 15"/>
          <p:cNvSpPr txBox="1">
            <a:spLocks noChangeArrowheads="1"/>
          </p:cNvSpPr>
          <p:nvPr/>
        </p:nvSpPr>
        <p:spPr bwMode="auto">
          <a:xfrm>
            <a:off x="5472113" y="1203325"/>
            <a:ext cx="1135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309EBA"/>
                </a:solidFill>
                <a:latin typeface="Century Gothic" pitchFamily="34" charset="0"/>
              </a:rPr>
              <a:t>ADD YOUR TEXT</a:t>
            </a:r>
            <a:endParaRPr lang="zh-CN" altLang="en-US" sz="1000" b="1">
              <a:solidFill>
                <a:srgbClr val="309EBA"/>
              </a:solidFill>
              <a:latin typeface="Century Gothic" pitchFamily="34" charset="0"/>
            </a:endParaRPr>
          </a:p>
        </p:txBody>
      </p:sp>
      <p:sp>
        <p:nvSpPr>
          <p:cNvPr id="76" name="矩形 75"/>
          <p:cNvSpPr/>
          <p:nvPr/>
        </p:nvSpPr>
        <p:spPr>
          <a:xfrm>
            <a:off x="5327650" y="1395413"/>
            <a:ext cx="1430338"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8943" name="TextBox 15"/>
          <p:cNvSpPr txBox="1">
            <a:spLocks noChangeArrowheads="1"/>
          </p:cNvSpPr>
          <p:nvPr/>
        </p:nvSpPr>
        <p:spPr bwMode="auto">
          <a:xfrm>
            <a:off x="6834188" y="3656013"/>
            <a:ext cx="1135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b="1">
                <a:solidFill>
                  <a:srgbClr val="8F4695"/>
                </a:solidFill>
                <a:latin typeface="Century Gothic" pitchFamily="34" charset="0"/>
              </a:rPr>
              <a:t>ADD YOUR TEXT</a:t>
            </a:r>
            <a:endParaRPr lang="zh-CN" altLang="en-US" sz="1000" b="1">
              <a:solidFill>
                <a:srgbClr val="8F4695"/>
              </a:solidFill>
              <a:latin typeface="Century Gothic" pitchFamily="34" charset="0"/>
            </a:endParaRPr>
          </a:p>
        </p:txBody>
      </p:sp>
      <p:sp>
        <p:nvSpPr>
          <p:cNvPr id="78" name="矩形 77"/>
          <p:cNvSpPr/>
          <p:nvPr/>
        </p:nvSpPr>
        <p:spPr>
          <a:xfrm>
            <a:off x="6689725" y="3833813"/>
            <a:ext cx="1430338"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38945" name="TextBox 67"/>
          <p:cNvSpPr txBox="1">
            <a:spLocks noChangeArrowheads="1"/>
          </p:cNvSpPr>
          <p:nvPr/>
        </p:nvSpPr>
        <p:spPr bwMode="auto">
          <a:xfrm>
            <a:off x="1287463" y="2566988"/>
            <a:ext cx="814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8946" name="TextBox 78"/>
          <p:cNvSpPr txBox="1">
            <a:spLocks noChangeArrowheads="1"/>
          </p:cNvSpPr>
          <p:nvPr/>
        </p:nvSpPr>
        <p:spPr bwMode="auto">
          <a:xfrm>
            <a:off x="2733675" y="2566988"/>
            <a:ext cx="815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8947" name="TextBox 79"/>
          <p:cNvSpPr txBox="1">
            <a:spLocks noChangeArrowheads="1"/>
          </p:cNvSpPr>
          <p:nvPr/>
        </p:nvSpPr>
        <p:spPr bwMode="auto">
          <a:xfrm>
            <a:off x="4160838" y="2557463"/>
            <a:ext cx="814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8948" name="TextBox 80"/>
          <p:cNvSpPr txBox="1">
            <a:spLocks noChangeArrowheads="1"/>
          </p:cNvSpPr>
          <p:nvPr/>
        </p:nvSpPr>
        <p:spPr bwMode="auto">
          <a:xfrm>
            <a:off x="5599113" y="2566988"/>
            <a:ext cx="814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38949" name="TextBox 81"/>
          <p:cNvSpPr txBox="1">
            <a:spLocks noChangeArrowheads="1"/>
          </p:cNvSpPr>
          <p:nvPr/>
        </p:nvSpPr>
        <p:spPr bwMode="auto">
          <a:xfrm>
            <a:off x="7027863" y="2573338"/>
            <a:ext cx="814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15875"/>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94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39943"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37" name="圆角矩形 36"/>
          <p:cNvSpPr/>
          <p:nvPr/>
        </p:nvSpPr>
        <p:spPr>
          <a:xfrm>
            <a:off x="827088" y="1387475"/>
            <a:ext cx="1920875" cy="1482725"/>
          </a:xfrm>
          <a:prstGeom prst="roundRect">
            <a:avLst>
              <a:gd name="adj" fmla="val 752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38" name="任意多边形 37"/>
          <p:cNvSpPr/>
          <p:nvPr/>
        </p:nvSpPr>
        <p:spPr>
          <a:xfrm rot="5400000">
            <a:off x="954088" y="1349375"/>
            <a:ext cx="666750" cy="663575"/>
          </a:xfrm>
          <a:custGeom>
            <a:avLst/>
            <a:gdLst>
              <a:gd name="connsiteX0" fmla="*/ 0 w 2928958"/>
              <a:gd name="connsiteY0" fmla="*/ 0 h 1214446"/>
              <a:gd name="connsiteX1" fmla="*/ 2321735 w 2928958"/>
              <a:gd name="connsiteY1" fmla="*/ 0 h 1214446"/>
              <a:gd name="connsiteX2" fmla="*/ 2928958 w 2928958"/>
              <a:gd name="connsiteY2" fmla="*/ 607223 h 1214446"/>
              <a:gd name="connsiteX3" fmla="*/ 2321735 w 2928958"/>
              <a:gd name="connsiteY3" fmla="*/ 1214446 h 1214446"/>
              <a:gd name="connsiteX4" fmla="*/ 0 w 2928958"/>
              <a:gd name="connsiteY4" fmla="*/ 1214446 h 1214446"/>
              <a:gd name="connsiteX5" fmla="*/ 0 w 2928958"/>
              <a:gd name="connsiteY5" fmla="*/ 0 h 1214446"/>
              <a:gd name="connsiteX0" fmla="*/ 0 w 2321735"/>
              <a:gd name="connsiteY0" fmla="*/ 0 h 1214446"/>
              <a:gd name="connsiteX1" fmla="*/ 2321735 w 2321735"/>
              <a:gd name="connsiteY1" fmla="*/ 0 h 1214446"/>
              <a:gd name="connsiteX2" fmla="*/ 1714512 w 2321735"/>
              <a:gd name="connsiteY2" fmla="*/ 642942 h 1214446"/>
              <a:gd name="connsiteX3" fmla="*/ 2321735 w 2321735"/>
              <a:gd name="connsiteY3" fmla="*/ 1214446 h 1214446"/>
              <a:gd name="connsiteX4" fmla="*/ 0 w 2321735"/>
              <a:gd name="connsiteY4" fmla="*/ 1214446 h 1214446"/>
              <a:gd name="connsiteX5" fmla="*/ 0 w 2321735"/>
              <a:gd name="connsiteY5" fmla="*/ 0 h 1214446"/>
              <a:gd name="connsiteX0" fmla="*/ 0 w 2321735"/>
              <a:gd name="connsiteY0" fmla="*/ 0 h 1214446"/>
              <a:gd name="connsiteX1" fmla="*/ 2321735 w 2321735"/>
              <a:gd name="connsiteY1" fmla="*/ 0 h 1214446"/>
              <a:gd name="connsiteX2" fmla="*/ 1931063 w 2321735"/>
              <a:gd name="connsiteY2" fmla="*/ 674689 h 1214446"/>
              <a:gd name="connsiteX3" fmla="*/ 2321735 w 2321735"/>
              <a:gd name="connsiteY3" fmla="*/ 1214446 h 1214446"/>
              <a:gd name="connsiteX4" fmla="*/ 0 w 2321735"/>
              <a:gd name="connsiteY4" fmla="*/ 1214446 h 1214446"/>
              <a:gd name="connsiteX5" fmla="*/ 0 w 2321735"/>
              <a:gd name="connsiteY5" fmla="*/ 0 h 121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1735" h="1214446">
                <a:moveTo>
                  <a:pt x="0" y="0"/>
                </a:moveTo>
                <a:lnTo>
                  <a:pt x="2321735" y="0"/>
                </a:lnTo>
                <a:lnTo>
                  <a:pt x="1931063" y="674689"/>
                </a:lnTo>
                <a:lnTo>
                  <a:pt x="2321735" y="1214446"/>
                </a:lnTo>
                <a:lnTo>
                  <a:pt x="0" y="1214446"/>
                </a:lnTo>
                <a:lnTo>
                  <a:pt x="0" y="0"/>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9946" name="Picture 5" descr="C:\Users\Administrator\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1122363"/>
            <a:ext cx="1365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7" name="TextBox 56"/>
          <p:cNvSpPr txBox="1">
            <a:spLocks noChangeArrowheads="1"/>
          </p:cNvSpPr>
          <p:nvPr/>
        </p:nvSpPr>
        <p:spPr bwMode="auto">
          <a:xfrm>
            <a:off x="1143000" y="1420813"/>
            <a:ext cx="3698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S</a:t>
            </a:r>
            <a:endParaRPr lang="zh-CN" altLang="en-US" sz="2400">
              <a:solidFill>
                <a:srgbClr val="EAE7D4"/>
              </a:solidFill>
              <a:latin typeface="Broadway" pitchFamily="82" charset="0"/>
            </a:endParaRPr>
          </a:p>
        </p:txBody>
      </p:sp>
      <p:sp>
        <p:nvSpPr>
          <p:cNvPr id="58" name="矩形 57"/>
          <p:cNvSpPr/>
          <p:nvPr/>
        </p:nvSpPr>
        <p:spPr>
          <a:xfrm>
            <a:off x="1054100" y="2119313"/>
            <a:ext cx="1430338" cy="554037"/>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endParaRPr lang="zh-CN" altLang="en-US" sz="800" kern="0" dirty="0">
              <a:latin typeface="Century Gothic" pitchFamily="34" charset="0"/>
              <a:ea typeface="微软雅黑" pitchFamily="34" charset="-122"/>
            </a:endParaRPr>
          </a:p>
        </p:txBody>
      </p:sp>
      <p:sp>
        <p:nvSpPr>
          <p:cNvPr id="39949" name="TextBox 15"/>
          <p:cNvSpPr txBox="1">
            <a:spLocks noChangeArrowheads="1"/>
          </p:cNvSpPr>
          <p:nvPr/>
        </p:nvSpPr>
        <p:spPr bwMode="auto">
          <a:xfrm>
            <a:off x="1619250" y="1603375"/>
            <a:ext cx="1081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DC3D2A"/>
                </a:solidFill>
                <a:latin typeface="Century Gothic" pitchFamily="34" charset="0"/>
              </a:rPr>
              <a:t>YOUR TEXT</a:t>
            </a:r>
            <a:endParaRPr lang="zh-CN" altLang="en-US" sz="1400" b="1" i="1">
              <a:solidFill>
                <a:srgbClr val="DC3D2A"/>
              </a:solidFill>
              <a:latin typeface="Century Gothic" pitchFamily="34" charset="0"/>
            </a:endParaRPr>
          </a:p>
        </p:txBody>
      </p:sp>
      <p:sp>
        <p:nvSpPr>
          <p:cNvPr id="60" name="圆角矩形 59"/>
          <p:cNvSpPr/>
          <p:nvPr/>
        </p:nvSpPr>
        <p:spPr>
          <a:xfrm>
            <a:off x="2987675" y="1377950"/>
            <a:ext cx="1920875" cy="1482725"/>
          </a:xfrm>
          <a:prstGeom prst="roundRect">
            <a:avLst>
              <a:gd name="adj" fmla="val 752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61" name="任意多边形 60"/>
          <p:cNvSpPr/>
          <p:nvPr/>
        </p:nvSpPr>
        <p:spPr>
          <a:xfrm rot="5400000">
            <a:off x="3113882" y="1339056"/>
            <a:ext cx="668338" cy="663575"/>
          </a:xfrm>
          <a:custGeom>
            <a:avLst/>
            <a:gdLst>
              <a:gd name="connsiteX0" fmla="*/ 0 w 2928958"/>
              <a:gd name="connsiteY0" fmla="*/ 0 h 1214446"/>
              <a:gd name="connsiteX1" fmla="*/ 2321735 w 2928958"/>
              <a:gd name="connsiteY1" fmla="*/ 0 h 1214446"/>
              <a:gd name="connsiteX2" fmla="*/ 2928958 w 2928958"/>
              <a:gd name="connsiteY2" fmla="*/ 607223 h 1214446"/>
              <a:gd name="connsiteX3" fmla="*/ 2321735 w 2928958"/>
              <a:gd name="connsiteY3" fmla="*/ 1214446 h 1214446"/>
              <a:gd name="connsiteX4" fmla="*/ 0 w 2928958"/>
              <a:gd name="connsiteY4" fmla="*/ 1214446 h 1214446"/>
              <a:gd name="connsiteX5" fmla="*/ 0 w 2928958"/>
              <a:gd name="connsiteY5" fmla="*/ 0 h 1214446"/>
              <a:gd name="connsiteX0" fmla="*/ 0 w 2321735"/>
              <a:gd name="connsiteY0" fmla="*/ 0 h 1214446"/>
              <a:gd name="connsiteX1" fmla="*/ 2321735 w 2321735"/>
              <a:gd name="connsiteY1" fmla="*/ 0 h 1214446"/>
              <a:gd name="connsiteX2" fmla="*/ 1714512 w 2321735"/>
              <a:gd name="connsiteY2" fmla="*/ 642942 h 1214446"/>
              <a:gd name="connsiteX3" fmla="*/ 2321735 w 2321735"/>
              <a:gd name="connsiteY3" fmla="*/ 1214446 h 1214446"/>
              <a:gd name="connsiteX4" fmla="*/ 0 w 2321735"/>
              <a:gd name="connsiteY4" fmla="*/ 1214446 h 1214446"/>
              <a:gd name="connsiteX5" fmla="*/ 0 w 2321735"/>
              <a:gd name="connsiteY5" fmla="*/ 0 h 1214446"/>
              <a:gd name="connsiteX0" fmla="*/ 0 w 2321735"/>
              <a:gd name="connsiteY0" fmla="*/ 0 h 1214446"/>
              <a:gd name="connsiteX1" fmla="*/ 2321735 w 2321735"/>
              <a:gd name="connsiteY1" fmla="*/ 0 h 1214446"/>
              <a:gd name="connsiteX2" fmla="*/ 1931063 w 2321735"/>
              <a:gd name="connsiteY2" fmla="*/ 674689 h 1214446"/>
              <a:gd name="connsiteX3" fmla="*/ 2321735 w 2321735"/>
              <a:gd name="connsiteY3" fmla="*/ 1214446 h 1214446"/>
              <a:gd name="connsiteX4" fmla="*/ 0 w 2321735"/>
              <a:gd name="connsiteY4" fmla="*/ 1214446 h 1214446"/>
              <a:gd name="connsiteX5" fmla="*/ 0 w 2321735"/>
              <a:gd name="connsiteY5" fmla="*/ 0 h 121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1735" h="1214446">
                <a:moveTo>
                  <a:pt x="0" y="0"/>
                </a:moveTo>
                <a:lnTo>
                  <a:pt x="2321735" y="0"/>
                </a:lnTo>
                <a:lnTo>
                  <a:pt x="1931063" y="674689"/>
                </a:lnTo>
                <a:lnTo>
                  <a:pt x="2321735" y="1214446"/>
                </a:lnTo>
                <a:lnTo>
                  <a:pt x="0" y="1214446"/>
                </a:lnTo>
                <a:lnTo>
                  <a:pt x="0" y="0"/>
                </a:lnTo>
                <a:close/>
              </a:path>
            </a:pathLst>
          </a:cu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9952" name="Picture 5" descr="C:\Users\Administrator\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263" y="1112838"/>
            <a:ext cx="1365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3" name="TextBox 62"/>
          <p:cNvSpPr txBox="1">
            <a:spLocks noChangeArrowheads="1"/>
          </p:cNvSpPr>
          <p:nvPr/>
        </p:nvSpPr>
        <p:spPr bwMode="auto">
          <a:xfrm>
            <a:off x="3279775" y="1376363"/>
            <a:ext cx="496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W</a:t>
            </a:r>
            <a:endParaRPr lang="zh-CN" altLang="en-US" sz="2400">
              <a:solidFill>
                <a:srgbClr val="EAE7D4"/>
              </a:solidFill>
              <a:latin typeface="Broadway" pitchFamily="82" charset="0"/>
            </a:endParaRPr>
          </a:p>
        </p:txBody>
      </p:sp>
      <p:sp>
        <p:nvSpPr>
          <p:cNvPr id="64" name="矩形 63"/>
          <p:cNvSpPr/>
          <p:nvPr/>
        </p:nvSpPr>
        <p:spPr>
          <a:xfrm>
            <a:off x="3214688" y="2108200"/>
            <a:ext cx="1428750" cy="554038"/>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endParaRPr lang="zh-CN" altLang="en-US" sz="800" kern="0" dirty="0">
              <a:latin typeface="Century Gothic" pitchFamily="34" charset="0"/>
              <a:ea typeface="微软雅黑" pitchFamily="34" charset="-122"/>
            </a:endParaRPr>
          </a:p>
        </p:txBody>
      </p:sp>
      <p:sp>
        <p:nvSpPr>
          <p:cNvPr id="39955" name="TextBox 15"/>
          <p:cNvSpPr txBox="1">
            <a:spLocks noChangeArrowheads="1"/>
          </p:cNvSpPr>
          <p:nvPr/>
        </p:nvSpPr>
        <p:spPr bwMode="auto">
          <a:xfrm>
            <a:off x="3779838" y="1593850"/>
            <a:ext cx="1081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DC3D2A"/>
                </a:solidFill>
                <a:latin typeface="Century Gothic" pitchFamily="34" charset="0"/>
              </a:rPr>
              <a:t>YOUR TEXT</a:t>
            </a:r>
            <a:endParaRPr lang="zh-CN" altLang="en-US" sz="1400" b="1" i="1">
              <a:solidFill>
                <a:srgbClr val="DC3D2A"/>
              </a:solidFill>
              <a:latin typeface="Century Gothic" pitchFamily="34" charset="0"/>
            </a:endParaRPr>
          </a:p>
        </p:txBody>
      </p:sp>
      <p:sp>
        <p:nvSpPr>
          <p:cNvPr id="66" name="圆角矩形 65"/>
          <p:cNvSpPr/>
          <p:nvPr/>
        </p:nvSpPr>
        <p:spPr>
          <a:xfrm>
            <a:off x="827088" y="3249613"/>
            <a:ext cx="1920875" cy="1482725"/>
          </a:xfrm>
          <a:prstGeom prst="roundRect">
            <a:avLst>
              <a:gd name="adj" fmla="val 752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67" name="任意多边形 66"/>
          <p:cNvSpPr/>
          <p:nvPr/>
        </p:nvSpPr>
        <p:spPr>
          <a:xfrm rot="5400000">
            <a:off x="953294" y="3210719"/>
            <a:ext cx="668337" cy="663575"/>
          </a:xfrm>
          <a:custGeom>
            <a:avLst/>
            <a:gdLst>
              <a:gd name="connsiteX0" fmla="*/ 0 w 2928958"/>
              <a:gd name="connsiteY0" fmla="*/ 0 h 1214446"/>
              <a:gd name="connsiteX1" fmla="*/ 2321735 w 2928958"/>
              <a:gd name="connsiteY1" fmla="*/ 0 h 1214446"/>
              <a:gd name="connsiteX2" fmla="*/ 2928958 w 2928958"/>
              <a:gd name="connsiteY2" fmla="*/ 607223 h 1214446"/>
              <a:gd name="connsiteX3" fmla="*/ 2321735 w 2928958"/>
              <a:gd name="connsiteY3" fmla="*/ 1214446 h 1214446"/>
              <a:gd name="connsiteX4" fmla="*/ 0 w 2928958"/>
              <a:gd name="connsiteY4" fmla="*/ 1214446 h 1214446"/>
              <a:gd name="connsiteX5" fmla="*/ 0 w 2928958"/>
              <a:gd name="connsiteY5" fmla="*/ 0 h 1214446"/>
              <a:gd name="connsiteX0" fmla="*/ 0 w 2321735"/>
              <a:gd name="connsiteY0" fmla="*/ 0 h 1214446"/>
              <a:gd name="connsiteX1" fmla="*/ 2321735 w 2321735"/>
              <a:gd name="connsiteY1" fmla="*/ 0 h 1214446"/>
              <a:gd name="connsiteX2" fmla="*/ 1714512 w 2321735"/>
              <a:gd name="connsiteY2" fmla="*/ 642942 h 1214446"/>
              <a:gd name="connsiteX3" fmla="*/ 2321735 w 2321735"/>
              <a:gd name="connsiteY3" fmla="*/ 1214446 h 1214446"/>
              <a:gd name="connsiteX4" fmla="*/ 0 w 2321735"/>
              <a:gd name="connsiteY4" fmla="*/ 1214446 h 1214446"/>
              <a:gd name="connsiteX5" fmla="*/ 0 w 2321735"/>
              <a:gd name="connsiteY5" fmla="*/ 0 h 1214446"/>
              <a:gd name="connsiteX0" fmla="*/ 0 w 2321735"/>
              <a:gd name="connsiteY0" fmla="*/ 0 h 1214446"/>
              <a:gd name="connsiteX1" fmla="*/ 2321735 w 2321735"/>
              <a:gd name="connsiteY1" fmla="*/ 0 h 1214446"/>
              <a:gd name="connsiteX2" fmla="*/ 1931063 w 2321735"/>
              <a:gd name="connsiteY2" fmla="*/ 674689 h 1214446"/>
              <a:gd name="connsiteX3" fmla="*/ 2321735 w 2321735"/>
              <a:gd name="connsiteY3" fmla="*/ 1214446 h 1214446"/>
              <a:gd name="connsiteX4" fmla="*/ 0 w 2321735"/>
              <a:gd name="connsiteY4" fmla="*/ 1214446 h 1214446"/>
              <a:gd name="connsiteX5" fmla="*/ 0 w 2321735"/>
              <a:gd name="connsiteY5" fmla="*/ 0 h 121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1735" h="1214446">
                <a:moveTo>
                  <a:pt x="0" y="0"/>
                </a:moveTo>
                <a:lnTo>
                  <a:pt x="2321735" y="0"/>
                </a:lnTo>
                <a:lnTo>
                  <a:pt x="1931063" y="674689"/>
                </a:lnTo>
                <a:lnTo>
                  <a:pt x="2321735" y="1214446"/>
                </a:lnTo>
                <a:lnTo>
                  <a:pt x="0" y="1214446"/>
                </a:lnTo>
                <a:lnTo>
                  <a:pt x="0" y="0"/>
                </a:lnTo>
                <a:close/>
              </a:path>
            </a:pathLst>
          </a:cu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9958" name="Picture 5" descr="C:\Users\Administrator\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2984500"/>
            <a:ext cx="1365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9" name="TextBox 68"/>
          <p:cNvSpPr txBox="1">
            <a:spLocks noChangeArrowheads="1"/>
          </p:cNvSpPr>
          <p:nvPr/>
        </p:nvSpPr>
        <p:spPr bwMode="auto">
          <a:xfrm>
            <a:off x="1106488" y="3281363"/>
            <a:ext cx="41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O</a:t>
            </a:r>
            <a:endParaRPr lang="zh-CN" altLang="en-US" sz="2400">
              <a:solidFill>
                <a:srgbClr val="EAE7D4"/>
              </a:solidFill>
              <a:latin typeface="Broadway" pitchFamily="82" charset="0"/>
            </a:endParaRPr>
          </a:p>
        </p:txBody>
      </p:sp>
      <p:sp>
        <p:nvSpPr>
          <p:cNvPr id="70" name="矩形 69"/>
          <p:cNvSpPr/>
          <p:nvPr/>
        </p:nvSpPr>
        <p:spPr>
          <a:xfrm>
            <a:off x="1054100" y="3979863"/>
            <a:ext cx="1430338" cy="554037"/>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endParaRPr lang="zh-CN" altLang="en-US" sz="800" kern="0" dirty="0">
              <a:latin typeface="Century Gothic" pitchFamily="34" charset="0"/>
              <a:ea typeface="微软雅黑" pitchFamily="34" charset="-122"/>
            </a:endParaRPr>
          </a:p>
        </p:txBody>
      </p:sp>
      <p:sp>
        <p:nvSpPr>
          <p:cNvPr id="39961" name="TextBox 15"/>
          <p:cNvSpPr txBox="1">
            <a:spLocks noChangeArrowheads="1"/>
          </p:cNvSpPr>
          <p:nvPr/>
        </p:nvSpPr>
        <p:spPr bwMode="auto">
          <a:xfrm>
            <a:off x="1619250" y="3465513"/>
            <a:ext cx="1081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DC3D2A"/>
                </a:solidFill>
                <a:latin typeface="Century Gothic" pitchFamily="34" charset="0"/>
              </a:rPr>
              <a:t>YOUR TEXT</a:t>
            </a:r>
            <a:endParaRPr lang="zh-CN" altLang="en-US" sz="1400" b="1" i="1">
              <a:solidFill>
                <a:srgbClr val="DC3D2A"/>
              </a:solidFill>
              <a:latin typeface="Century Gothic" pitchFamily="34" charset="0"/>
            </a:endParaRPr>
          </a:p>
        </p:txBody>
      </p:sp>
      <p:sp>
        <p:nvSpPr>
          <p:cNvPr id="72" name="圆角矩形 71"/>
          <p:cNvSpPr/>
          <p:nvPr/>
        </p:nvSpPr>
        <p:spPr>
          <a:xfrm>
            <a:off x="2987675" y="3249613"/>
            <a:ext cx="1920875" cy="1482725"/>
          </a:xfrm>
          <a:prstGeom prst="roundRect">
            <a:avLst>
              <a:gd name="adj" fmla="val 752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73" name="任意多边形 72"/>
          <p:cNvSpPr/>
          <p:nvPr/>
        </p:nvSpPr>
        <p:spPr>
          <a:xfrm rot="5400000">
            <a:off x="3113882" y="3210719"/>
            <a:ext cx="668337" cy="663575"/>
          </a:xfrm>
          <a:custGeom>
            <a:avLst/>
            <a:gdLst>
              <a:gd name="connsiteX0" fmla="*/ 0 w 2928958"/>
              <a:gd name="connsiteY0" fmla="*/ 0 h 1214446"/>
              <a:gd name="connsiteX1" fmla="*/ 2321735 w 2928958"/>
              <a:gd name="connsiteY1" fmla="*/ 0 h 1214446"/>
              <a:gd name="connsiteX2" fmla="*/ 2928958 w 2928958"/>
              <a:gd name="connsiteY2" fmla="*/ 607223 h 1214446"/>
              <a:gd name="connsiteX3" fmla="*/ 2321735 w 2928958"/>
              <a:gd name="connsiteY3" fmla="*/ 1214446 h 1214446"/>
              <a:gd name="connsiteX4" fmla="*/ 0 w 2928958"/>
              <a:gd name="connsiteY4" fmla="*/ 1214446 h 1214446"/>
              <a:gd name="connsiteX5" fmla="*/ 0 w 2928958"/>
              <a:gd name="connsiteY5" fmla="*/ 0 h 1214446"/>
              <a:gd name="connsiteX0" fmla="*/ 0 w 2321735"/>
              <a:gd name="connsiteY0" fmla="*/ 0 h 1214446"/>
              <a:gd name="connsiteX1" fmla="*/ 2321735 w 2321735"/>
              <a:gd name="connsiteY1" fmla="*/ 0 h 1214446"/>
              <a:gd name="connsiteX2" fmla="*/ 1714512 w 2321735"/>
              <a:gd name="connsiteY2" fmla="*/ 642942 h 1214446"/>
              <a:gd name="connsiteX3" fmla="*/ 2321735 w 2321735"/>
              <a:gd name="connsiteY3" fmla="*/ 1214446 h 1214446"/>
              <a:gd name="connsiteX4" fmla="*/ 0 w 2321735"/>
              <a:gd name="connsiteY4" fmla="*/ 1214446 h 1214446"/>
              <a:gd name="connsiteX5" fmla="*/ 0 w 2321735"/>
              <a:gd name="connsiteY5" fmla="*/ 0 h 1214446"/>
              <a:gd name="connsiteX0" fmla="*/ 0 w 2321735"/>
              <a:gd name="connsiteY0" fmla="*/ 0 h 1214446"/>
              <a:gd name="connsiteX1" fmla="*/ 2321735 w 2321735"/>
              <a:gd name="connsiteY1" fmla="*/ 0 h 1214446"/>
              <a:gd name="connsiteX2" fmla="*/ 1931063 w 2321735"/>
              <a:gd name="connsiteY2" fmla="*/ 674689 h 1214446"/>
              <a:gd name="connsiteX3" fmla="*/ 2321735 w 2321735"/>
              <a:gd name="connsiteY3" fmla="*/ 1214446 h 1214446"/>
              <a:gd name="connsiteX4" fmla="*/ 0 w 2321735"/>
              <a:gd name="connsiteY4" fmla="*/ 1214446 h 1214446"/>
              <a:gd name="connsiteX5" fmla="*/ 0 w 2321735"/>
              <a:gd name="connsiteY5" fmla="*/ 0 h 121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1735" h="1214446">
                <a:moveTo>
                  <a:pt x="0" y="0"/>
                </a:moveTo>
                <a:lnTo>
                  <a:pt x="2321735" y="0"/>
                </a:lnTo>
                <a:lnTo>
                  <a:pt x="1931063" y="674689"/>
                </a:lnTo>
                <a:lnTo>
                  <a:pt x="2321735" y="1214446"/>
                </a:lnTo>
                <a:lnTo>
                  <a:pt x="0" y="1214446"/>
                </a:lnTo>
                <a:lnTo>
                  <a:pt x="0" y="0"/>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9964" name="Picture 5" descr="C:\Users\Administrator\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263" y="2984500"/>
            <a:ext cx="1365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5" name="TextBox 74"/>
          <p:cNvSpPr txBox="1">
            <a:spLocks noChangeArrowheads="1"/>
          </p:cNvSpPr>
          <p:nvPr/>
        </p:nvSpPr>
        <p:spPr bwMode="auto">
          <a:xfrm>
            <a:off x="3282950" y="3281363"/>
            <a:ext cx="398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a:solidFill>
                  <a:srgbClr val="EAE7D4"/>
                </a:solidFill>
                <a:latin typeface="Broadway" pitchFamily="82" charset="0"/>
              </a:rPr>
              <a:t>T</a:t>
            </a:r>
            <a:endParaRPr lang="zh-CN" altLang="en-US" sz="2400">
              <a:solidFill>
                <a:srgbClr val="EAE7D4"/>
              </a:solidFill>
              <a:latin typeface="Broadway" pitchFamily="82" charset="0"/>
            </a:endParaRPr>
          </a:p>
        </p:txBody>
      </p:sp>
      <p:sp>
        <p:nvSpPr>
          <p:cNvPr id="76" name="矩形 75"/>
          <p:cNvSpPr/>
          <p:nvPr/>
        </p:nvSpPr>
        <p:spPr>
          <a:xfrm>
            <a:off x="3214688" y="3979863"/>
            <a:ext cx="1428750" cy="554037"/>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  HERE</a:t>
            </a:r>
            <a:endParaRPr lang="zh-CN" altLang="en-US" sz="800" kern="0" dirty="0">
              <a:latin typeface="Century Gothic" pitchFamily="34" charset="0"/>
              <a:ea typeface="微软雅黑" pitchFamily="34" charset="-122"/>
            </a:endParaRPr>
          </a:p>
        </p:txBody>
      </p:sp>
      <p:sp>
        <p:nvSpPr>
          <p:cNvPr id="39967" name="TextBox 15"/>
          <p:cNvSpPr txBox="1">
            <a:spLocks noChangeArrowheads="1"/>
          </p:cNvSpPr>
          <p:nvPr/>
        </p:nvSpPr>
        <p:spPr bwMode="auto">
          <a:xfrm>
            <a:off x="3779838" y="3465513"/>
            <a:ext cx="1081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i="1">
                <a:solidFill>
                  <a:srgbClr val="DC3D2A"/>
                </a:solidFill>
                <a:latin typeface="Century Gothic" pitchFamily="34" charset="0"/>
              </a:rPr>
              <a:t>YOUR TEXT</a:t>
            </a:r>
            <a:endParaRPr lang="zh-CN" altLang="en-US" sz="1400" b="1" i="1">
              <a:solidFill>
                <a:srgbClr val="DC3D2A"/>
              </a:solidFill>
              <a:latin typeface="Century Gothic" pitchFamily="34" charset="0"/>
            </a:endParaRPr>
          </a:p>
        </p:txBody>
      </p:sp>
      <p:sp>
        <p:nvSpPr>
          <p:cNvPr id="39968" name="矩形 6"/>
          <p:cNvSpPr>
            <a:spLocks noChangeArrowheads="1"/>
          </p:cNvSpPr>
          <p:nvPr/>
        </p:nvSpPr>
        <p:spPr bwMode="auto">
          <a:xfrm>
            <a:off x="5083175" y="1463675"/>
            <a:ext cx="3521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t>
            </a:r>
          </a:p>
        </p:txBody>
      </p:sp>
      <p:sp>
        <p:nvSpPr>
          <p:cNvPr id="39969" name="矩形 7"/>
          <p:cNvSpPr>
            <a:spLocks noChangeArrowheads="1"/>
          </p:cNvSpPr>
          <p:nvPr/>
        </p:nvSpPr>
        <p:spPr bwMode="auto">
          <a:xfrm>
            <a:off x="5076825" y="1203325"/>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9970" name="矩形 6"/>
          <p:cNvSpPr>
            <a:spLocks noChangeArrowheads="1"/>
          </p:cNvSpPr>
          <p:nvPr/>
        </p:nvSpPr>
        <p:spPr bwMode="auto">
          <a:xfrm>
            <a:off x="5507038" y="2500313"/>
            <a:ext cx="331311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a:t>
            </a:r>
            <a:r>
              <a:rPr lang="en-US" altLang="zh-CN" sz="1000" i="1">
                <a:solidFill>
                  <a:srgbClr val="181715"/>
                </a:solidFill>
                <a:latin typeface="Century Gothic" pitchFamily="34" charset="0"/>
              </a:rPr>
              <a:t>. </a:t>
            </a:r>
            <a:endParaRPr lang="zh-CN" altLang="en-US" sz="1000" i="1">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66"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0967"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20" name="饼形 19"/>
          <p:cNvSpPr>
            <a:spLocks noChangeAspect="1"/>
          </p:cNvSpPr>
          <p:nvPr/>
        </p:nvSpPr>
        <p:spPr>
          <a:xfrm rot="5400000">
            <a:off x="715169" y="1475581"/>
            <a:ext cx="1406525" cy="1408113"/>
          </a:xfrm>
          <a:prstGeom prst="pie">
            <a:avLst>
              <a:gd name="adj1" fmla="val 5400000"/>
              <a:gd name="adj2" fmla="val 16200000"/>
            </a:avLst>
          </a:prstGeom>
          <a:solidFill>
            <a:srgbClr val="DC3D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饼形 20"/>
          <p:cNvSpPr/>
          <p:nvPr/>
        </p:nvSpPr>
        <p:spPr>
          <a:xfrm rot="5400000" flipH="1">
            <a:off x="716757" y="1339056"/>
            <a:ext cx="1651000" cy="1649413"/>
          </a:xfrm>
          <a:prstGeom prst="pie">
            <a:avLst>
              <a:gd name="adj1" fmla="val 5400000"/>
              <a:gd name="adj2" fmla="val 1620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p:nvPr/>
        </p:nvSpPr>
        <p:spPr>
          <a:xfrm>
            <a:off x="836613" y="1601788"/>
            <a:ext cx="1155700" cy="1155700"/>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71" name="TextBox 11"/>
          <p:cNvSpPr txBox="1">
            <a:spLocks noChangeArrowheads="1"/>
          </p:cNvSpPr>
          <p:nvPr/>
        </p:nvSpPr>
        <p:spPr bwMode="auto">
          <a:xfrm>
            <a:off x="2095500" y="1798638"/>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a:solidFill>
                  <a:srgbClr val="DC3D2A"/>
                </a:solidFill>
                <a:latin typeface="Broadway" pitchFamily="82" charset="0"/>
              </a:rPr>
              <a:t>1</a:t>
            </a:r>
            <a:endParaRPr lang="zh-CN" altLang="en-US" sz="2800">
              <a:solidFill>
                <a:srgbClr val="DC3D2A"/>
              </a:solidFill>
              <a:latin typeface="Broadway" pitchFamily="82" charset="0"/>
            </a:endParaRPr>
          </a:p>
        </p:txBody>
      </p:sp>
      <p:sp>
        <p:nvSpPr>
          <p:cNvPr id="24" name="饼形 23"/>
          <p:cNvSpPr>
            <a:spLocks noChangeAspect="1"/>
          </p:cNvSpPr>
          <p:nvPr/>
        </p:nvSpPr>
        <p:spPr>
          <a:xfrm rot="5400000">
            <a:off x="2647950" y="1476375"/>
            <a:ext cx="1406525" cy="1406525"/>
          </a:xfrm>
          <a:prstGeom prst="pie">
            <a:avLst>
              <a:gd name="adj1" fmla="val 5400000"/>
              <a:gd name="adj2" fmla="val 16200000"/>
            </a:avLst>
          </a:prstGeom>
          <a:solidFill>
            <a:srgbClr val="DCC1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饼形 24"/>
          <p:cNvSpPr/>
          <p:nvPr/>
        </p:nvSpPr>
        <p:spPr>
          <a:xfrm rot="5400000" flipH="1">
            <a:off x="2645569" y="1339057"/>
            <a:ext cx="1651000" cy="1649412"/>
          </a:xfrm>
          <a:prstGeom prst="pie">
            <a:avLst>
              <a:gd name="adj1" fmla="val 5400000"/>
              <a:gd name="adj2" fmla="val 16200000"/>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6" name="椭圆 25"/>
          <p:cNvSpPr/>
          <p:nvPr/>
        </p:nvSpPr>
        <p:spPr>
          <a:xfrm>
            <a:off x="2751138" y="1601788"/>
            <a:ext cx="1201737" cy="1201737"/>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75" name="TextBox 19"/>
          <p:cNvSpPr txBox="1">
            <a:spLocks noChangeArrowheads="1"/>
          </p:cNvSpPr>
          <p:nvPr/>
        </p:nvSpPr>
        <p:spPr bwMode="auto">
          <a:xfrm>
            <a:off x="3962400" y="1798638"/>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a:solidFill>
                  <a:srgbClr val="DCC12A"/>
                </a:solidFill>
                <a:latin typeface="Broadway" pitchFamily="82" charset="0"/>
              </a:rPr>
              <a:t>2</a:t>
            </a:r>
            <a:endParaRPr lang="zh-CN" altLang="en-US" sz="2800">
              <a:solidFill>
                <a:srgbClr val="DCC12A"/>
              </a:solidFill>
              <a:latin typeface="Broadway" pitchFamily="82" charset="0"/>
            </a:endParaRPr>
          </a:p>
        </p:txBody>
      </p:sp>
      <p:sp>
        <p:nvSpPr>
          <p:cNvPr id="28" name="饼形 27"/>
          <p:cNvSpPr>
            <a:spLocks noChangeAspect="1"/>
          </p:cNvSpPr>
          <p:nvPr/>
        </p:nvSpPr>
        <p:spPr>
          <a:xfrm rot="5400000">
            <a:off x="6588125" y="1463675"/>
            <a:ext cx="1406525" cy="1406525"/>
          </a:xfrm>
          <a:prstGeom prst="pie">
            <a:avLst>
              <a:gd name="adj1" fmla="val 5400000"/>
              <a:gd name="adj2" fmla="val 16200000"/>
            </a:avLst>
          </a:prstGeom>
          <a:solidFill>
            <a:srgbClr val="309E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饼形 28"/>
          <p:cNvSpPr/>
          <p:nvPr/>
        </p:nvSpPr>
        <p:spPr>
          <a:xfrm rot="5400000" flipH="1">
            <a:off x="6589713" y="1325563"/>
            <a:ext cx="1651000" cy="1651000"/>
          </a:xfrm>
          <a:prstGeom prst="pie">
            <a:avLst>
              <a:gd name="adj1" fmla="val 5400000"/>
              <a:gd name="adj2" fmla="val 1620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椭圆 29"/>
          <p:cNvSpPr/>
          <p:nvPr/>
        </p:nvSpPr>
        <p:spPr>
          <a:xfrm>
            <a:off x="6696075" y="1589088"/>
            <a:ext cx="1201738" cy="1201737"/>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79" name="TextBox 23"/>
          <p:cNvSpPr txBox="1">
            <a:spLocks noChangeArrowheads="1"/>
          </p:cNvSpPr>
          <p:nvPr/>
        </p:nvSpPr>
        <p:spPr bwMode="auto">
          <a:xfrm>
            <a:off x="7904163" y="1785938"/>
            <a:ext cx="415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a:solidFill>
                  <a:srgbClr val="309EBA"/>
                </a:solidFill>
                <a:latin typeface="Broadway" pitchFamily="82" charset="0"/>
              </a:rPr>
              <a:t>4</a:t>
            </a:r>
            <a:endParaRPr lang="zh-CN" altLang="en-US" sz="2800">
              <a:solidFill>
                <a:srgbClr val="309EBA"/>
              </a:solidFill>
              <a:latin typeface="Broadway" pitchFamily="82" charset="0"/>
            </a:endParaRPr>
          </a:p>
        </p:txBody>
      </p:sp>
      <p:sp>
        <p:nvSpPr>
          <p:cNvPr id="32" name="饼形 31"/>
          <p:cNvSpPr>
            <a:spLocks noChangeAspect="1"/>
          </p:cNvSpPr>
          <p:nvPr/>
        </p:nvSpPr>
        <p:spPr>
          <a:xfrm rot="5400000">
            <a:off x="4656931" y="1462882"/>
            <a:ext cx="1406525" cy="1408112"/>
          </a:xfrm>
          <a:prstGeom prst="pie">
            <a:avLst>
              <a:gd name="adj1" fmla="val 5400000"/>
              <a:gd name="adj2" fmla="val 16200000"/>
            </a:avLst>
          </a:prstGeom>
          <a:solidFill>
            <a:srgbClr val="4FA3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饼形 32"/>
          <p:cNvSpPr/>
          <p:nvPr/>
        </p:nvSpPr>
        <p:spPr>
          <a:xfrm rot="5400000" flipH="1">
            <a:off x="4657725" y="1325563"/>
            <a:ext cx="1651000" cy="1651000"/>
          </a:xfrm>
          <a:prstGeom prst="pie">
            <a:avLst>
              <a:gd name="adj1" fmla="val 5400000"/>
              <a:gd name="adj2" fmla="val 16200000"/>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p:nvPr/>
        </p:nvSpPr>
        <p:spPr>
          <a:xfrm>
            <a:off x="4762500" y="1589088"/>
            <a:ext cx="1201738" cy="1201737"/>
          </a:xfrm>
          <a:prstGeom prst="ellipse">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83" name="TextBox 27"/>
          <p:cNvSpPr txBox="1">
            <a:spLocks noChangeArrowheads="1"/>
          </p:cNvSpPr>
          <p:nvPr/>
        </p:nvSpPr>
        <p:spPr bwMode="auto">
          <a:xfrm>
            <a:off x="5975350" y="1785938"/>
            <a:ext cx="415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a:solidFill>
                  <a:srgbClr val="4FA331"/>
                </a:solidFill>
                <a:latin typeface="Broadway" pitchFamily="82" charset="0"/>
              </a:rPr>
              <a:t>3</a:t>
            </a:r>
            <a:endParaRPr lang="zh-CN" altLang="en-US" sz="2800">
              <a:solidFill>
                <a:srgbClr val="4FA331"/>
              </a:solidFill>
              <a:latin typeface="Broadway" pitchFamily="82" charset="0"/>
            </a:endParaRPr>
          </a:p>
        </p:txBody>
      </p:sp>
      <p:sp>
        <p:nvSpPr>
          <p:cNvPr id="40984" name="矩形 6"/>
          <p:cNvSpPr>
            <a:spLocks noChangeArrowheads="1"/>
          </p:cNvSpPr>
          <p:nvPr/>
        </p:nvSpPr>
        <p:spPr bwMode="auto">
          <a:xfrm>
            <a:off x="684213" y="3219450"/>
            <a:ext cx="79454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a:t>
            </a:r>
            <a:endParaRPr lang="zh-CN" altLang="en-US" sz="1000">
              <a:solidFill>
                <a:srgbClr val="181715"/>
              </a:solidFill>
              <a:latin typeface="Century Gothic" pitchFamily="34" charset="0"/>
            </a:endParaRPr>
          </a:p>
        </p:txBody>
      </p:sp>
      <p:sp>
        <p:nvSpPr>
          <p:cNvPr id="57" name="矩形 56"/>
          <p:cNvSpPr/>
          <p:nvPr/>
        </p:nvSpPr>
        <p:spPr>
          <a:xfrm>
            <a:off x="696913" y="1892300"/>
            <a:ext cx="1430337"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60" name="矩形 59"/>
          <p:cNvSpPr/>
          <p:nvPr/>
        </p:nvSpPr>
        <p:spPr>
          <a:xfrm>
            <a:off x="2636838" y="1900238"/>
            <a:ext cx="1430337"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61" name="矩形 60"/>
          <p:cNvSpPr/>
          <p:nvPr/>
        </p:nvSpPr>
        <p:spPr>
          <a:xfrm>
            <a:off x="4643438" y="1889125"/>
            <a:ext cx="1430337" cy="538163"/>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62" name="矩形 61"/>
          <p:cNvSpPr/>
          <p:nvPr/>
        </p:nvSpPr>
        <p:spPr>
          <a:xfrm>
            <a:off x="6588125" y="1909763"/>
            <a:ext cx="1430338" cy="538162"/>
          </a:xfrm>
          <a:prstGeom prst="rect">
            <a:avLst/>
          </a:prstGeom>
        </p:spPr>
        <p:txBody>
          <a:bodyPr>
            <a:spAutoFit/>
          </a:bodyPr>
          <a:lstStyle/>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p>
          <a:p>
            <a:pPr marL="171450" indent="-171450" algn="ctr" fontAlgn="auto">
              <a:lnSpc>
                <a:spcPts val="1200"/>
              </a:lnSpc>
              <a:spcBef>
                <a:spcPts val="0"/>
              </a:spcBef>
              <a:spcAft>
                <a:spcPts val="0"/>
              </a:spcAft>
              <a:buFont typeface="Arial" pitchFamily="34" charset="0"/>
              <a:buChar char="•"/>
              <a:defRPr/>
            </a:pPr>
            <a:r>
              <a:rPr lang="en-US" altLang="zh-CN" sz="800" kern="0" dirty="0">
                <a:latin typeface="Century Gothic" pitchFamily="34" charset="0"/>
                <a:ea typeface="微软雅黑" pitchFamily="34" charset="-122"/>
              </a:rPr>
              <a:t>ADD YOUR TEXT</a:t>
            </a:r>
            <a:endParaRPr lang="zh-CN" altLang="en-US" sz="800" kern="0" dirty="0">
              <a:latin typeface="Century Gothic" pitchFamily="34" charset="0"/>
              <a:ea typeface="微软雅黑" pitchFamily="34" charset="-122"/>
            </a:endParaRPr>
          </a:p>
        </p:txBody>
      </p:sp>
      <p:sp>
        <p:nvSpPr>
          <p:cNvPr id="65" name="TextBox 64"/>
          <p:cNvSpPr txBox="1"/>
          <p:nvPr/>
        </p:nvSpPr>
        <p:spPr>
          <a:xfrm rot="17855504">
            <a:off x="7131661" y="1968944"/>
            <a:ext cx="1049111" cy="779071"/>
          </a:xfrm>
          <a:prstGeom prst="rect">
            <a:avLst/>
          </a:prstGeom>
          <a:noFill/>
        </p:spPr>
        <p:txBody>
          <a:bodyPr spcFirstLastPara="1" wrap="none">
            <a:prstTxWarp prst="textArchDown">
              <a:avLst>
                <a:gd name="adj" fmla="val 3086898"/>
              </a:avLst>
            </a:prstTxWarp>
            <a:spAutoFit/>
          </a:bodyPr>
          <a:lstStyle/>
          <a:p>
            <a:pPr fontAlgn="auto">
              <a:spcBef>
                <a:spcPts val="0"/>
              </a:spcBef>
              <a:spcAft>
                <a:spcPts val="0"/>
              </a:spcAft>
              <a:defRPr/>
            </a:pPr>
            <a:r>
              <a:rPr lang="en-US" altLang="zh-CN" sz="2000" b="1" dirty="0">
                <a:solidFill>
                  <a:schemeClr val="bg1"/>
                </a:solidFill>
                <a:latin typeface="微软雅黑" pitchFamily="34" charset="-122"/>
                <a:ea typeface="微软雅黑" pitchFamily="34" charset="-122"/>
              </a:rPr>
              <a:t>YOUR TEXT</a:t>
            </a:r>
            <a:endParaRPr lang="zh-CN" altLang="en-US" sz="2000" b="1" dirty="0">
              <a:solidFill>
                <a:schemeClr val="bg1"/>
              </a:solidFill>
              <a:latin typeface="微软雅黑" pitchFamily="34" charset="-122"/>
              <a:ea typeface="微软雅黑" pitchFamily="34" charset="-122"/>
            </a:endParaRPr>
          </a:p>
        </p:txBody>
      </p:sp>
      <p:sp>
        <p:nvSpPr>
          <p:cNvPr id="66" name="TextBox 65"/>
          <p:cNvSpPr txBox="1"/>
          <p:nvPr/>
        </p:nvSpPr>
        <p:spPr>
          <a:xfrm rot="17855504">
            <a:off x="5192650" y="1968944"/>
            <a:ext cx="1049111" cy="779071"/>
          </a:xfrm>
          <a:prstGeom prst="rect">
            <a:avLst/>
          </a:prstGeom>
          <a:noFill/>
        </p:spPr>
        <p:txBody>
          <a:bodyPr spcFirstLastPara="1" wrap="none">
            <a:prstTxWarp prst="textArchDown">
              <a:avLst>
                <a:gd name="adj" fmla="val 3086898"/>
              </a:avLst>
            </a:prstTxWarp>
            <a:spAutoFit/>
          </a:bodyPr>
          <a:lstStyle/>
          <a:p>
            <a:pPr fontAlgn="auto">
              <a:spcBef>
                <a:spcPts val="0"/>
              </a:spcBef>
              <a:spcAft>
                <a:spcPts val="0"/>
              </a:spcAft>
              <a:defRPr/>
            </a:pPr>
            <a:r>
              <a:rPr lang="en-US" altLang="zh-CN" sz="2000" b="1" dirty="0">
                <a:solidFill>
                  <a:schemeClr val="bg1"/>
                </a:solidFill>
                <a:latin typeface="微软雅黑" pitchFamily="34" charset="-122"/>
                <a:ea typeface="微软雅黑" pitchFamily="34" charset="-122"/>
              </a:rPr>
              <a:t>YOUR TEXT</a:t>
            </a:r>
            <a:endParaRPr lang="zh-CN" altLang="en-US" sz="2000" b="1" dirty="0">
              <a:solidFill>
                <a:schemeClr val="bg1"/>
              </a:solidFill>
              <a:latin typeface="微软雅黑" pitchFamily="34" charset="-122"/>
              <a:ea typeface="微软雅黑" pitchFamily="34" charset="-122"/>
            </a:endParaRPr>
          </a:p>
        </p:txBody>
      </p:sp>
      <p:sp>
        <p:nvSpPr>
          <p:cNvPr id="67" name="TextBox 66"/>
          <p:cNvSpPr txBox="1"/>
          <p:nvPr/>
        </p:nvSpPr>
        <p:spPr>
          <a:xfrm rot="17855504">
            <a:off x="3176426" y="1992012"/>
            <a:ext cx="1049111" cy="779071"/>
          </a:xfrm>
          <a:prstGeom prst="rect">
            <a:avLst/>
          </a:prstGeom>
          <a:noFill/>
        </p:spPr>
        <p:txBody>
          <a:bodyPr spcFirstLastPara="1" wrap="none">
            <a:prstTxWarp prst="textArchDown">
              <a:avLst>
                <a:gd name="adj" fmla="val 3086898"/>
              </a:avLst>
            </a:prstTxWarp>
            <a:spAutoFit/>
          </a:bodyPr>
          <a:lstStyle/>
          <a:p>
            <a:pPr fontAlgn="auto">
              <a:spcBef>
                <a:spcPts val="0"/>
              </a:spcBef>
              <a:spcAft>
                <a:spcPts val="0"/>
              </a:spcAft>
              <a:defRPr/>
            </a:pPr>
            <a:r>
              <a:rPr lang="en-US" altLang="zh-CN" sz="2000" b="1" dirty="0">
                <a:solidFill>
                  <a:schemeClr val="bg1"/>
                </a:solidFill>
                <a:latin typeface="微软雅黑" pitchFamily="34" charset="-122"/>
                <a:ea typeface="微软雅黑" pitchFamily="34" charset="-122"/>
              </a:rPr>
              <a:t>YOUR TEXT</a:t>
            </a:r>
            <a:endParaRPr lang="zh-CN" altLang="en-US" sz="2000" b="1" dirty="0">
              <a:solidFill>
                <a:schemeClr val="bg1"/>
              </a:solidFill>
              <a:latin typeface="微软雅黑" pitchFamily="34" charset="-122"/>
              <a:ea typeface="微软雅黑" pitchFamily="34" charset="-122"/>
            </a:endParaRPr>
          </a:p>
        </p:txBody>
      </p:sp>
      <p:sp>
        <p:nvSpPr>
          <p:cNvPr id="68" name="TextBox 67"/>
          <p:cNvSpPr txBox="1"/>
          <p:nvPr/>
        </p:nvSpPr>
        <p:spPr>
          <a:xfrm rot="17855504">
            <a:off x="1217480" y="1992011"/>
            <a:ext cx="1049111" cy="779071"/>
          </a:xfrm>
          <a:prstGeom prst="rect">
            <a:avLst/>
          </a:prstGeom>
          <a:noFill/>
        </p:spPr>
        <p:txBody>
          <a:bodyPr spcFirstLastPara="1" wrap="none">
            <a:prstTxWarp prst="textArchDown">
              <a:avLst>
                <a:gd name="adj" fmla="val 3086898"/>
              </a:avLst>
            </a:prstTxWarp>
            <a:spAutoFit/>
          </a:bodyPr>
          <a:lstStyle/>
          <a:p>
            <a:pPr fontAlgn="auto">
              <a:spcBef>
                <a:spcPts val="0"/>
              </a:spcBef>
              <a:spcAft>
                <a:spcPts val="0"/>
              </a:spcAft>
              <a:defRPr/>
            </a:pPr>
            <a:r>
              <a:rPr lang="en-US" altLang="zh-CN" sz="2000" b="1" dirty="0">
                <a:solidFill>
                  <a:schemeClr val="bg1"/>
                </a:solidFill>
                <a:latin typeface="微软雅黑" pitchFamily="34" charset="-122"/>
                <a:ea typeface="微软雅黑" pitchFamily="34" charset="-122"/>
              </a:rPr>
              <a:t>YOUR TEXT</a:t>
            </a:r>
            <a:endParaRPr lang="zh-CN" altLang="en-US" sz="2000" b="1" dirty="0">
              <a:solidFill>
                <a:schemeClr val="bg1"/>
              </a:solidFill>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685800"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4" name="直接连接符 63"/>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2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7" name="半闭框 46"/>
          <p:cNvSpPr/>
          <p:nvPr/>
        </p:nvSpPr>
        <p:spPr>
          <a:xfrm rot="2700000">
            <a:off x="6232525" y="1376363"/>
            <a:ext cx="1703387" cy="1703388"/>
          </a:xfrm>
          <a:prstGeom prst="halfFram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半闭框 47"/>
          <p:cNvSpPr/>
          <p:nvPr/>
        </p:nvSpPr>
        <p:spPr>
          <a:xfrm rot="2700000">
            <a:off x="6351588" y="2176463"/>
            <a:ext cx="1465262" cy="1465262"/>
          </a:xfrm>
          <a:prstGeom prst="halfFram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半闭框 48"/>
          <p:cNvSpPr/>
          <p:nvPr/>
        </p:nvSpPr>
        <p:spPr>
          <a:xfrm rot="2700000">
            <a:off x="6430963" y="2876550"/>
            <a:ext cx="1304925" cy="1304925"/>
          </a:xfrm>
          <a:prstGeom prst="halfFram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半闭框 49"/>
          <p:cNvSpPr/>
          <p:nvPr/>
        </p:nvSpPr>
        <p:spPr>
          <a:xfrm rot="2700000">
            <a:off x="6538912" y="3489326"/>
            <a:ext cx="1090613" cy="1090612"/>
          </a:xfrm>
          <a:prstGeom prst="halfFram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半闭框 50"/>
          <p:cNvSpPr/>
          <p:nvPr/>
        </p:nvSpPr>
        <p:spPr>
          <a:xfrm rot="2700000">
            <a:off x="6613525" y="4017963"/>
            <a:ext cx="942975" cy="942975"/>
          </a:xfrm>
          <a:prstGeom prst="halfFram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34" name="TextBox 2"/>
          <p:cNvSpPr txBox="1">
            <a:spLocks noChangeArrowheads="1"/>
          </p:cNvSpPr>
          <p:nvPr/>
        </p:nvSpPr>
        <p:spPr bwMode="auto">
          <a:xfrm>
            <a:off x="5392738" y="1666875"/>
            <a:ext cx="585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DC3D2A"/>
                </a:solidFill>
                <a:latin typeface="Broadway" pitchFamily="82" charset="0"/>
              </a:rPr>
              <a:t>A</a:t>
            </a:r>
            <a:endParaRPr lang="zh-CN" altLang="en-US" sz="4000">
              <a:solidFill>
                <a:srgbClr val="DC3D2A"/>
              </a:solidFill>
              <a:latin typeface="Broadway" pitchFamily="82" charset="0"/>
            </a:endParaRPr>
          </a:p>
        </p:txBody>
      </p:sp>
      <p:sp>
        <p:nvSpPr>
          <p:cNvPr id="5135" name="TextBox 14"/>
          <p:cNvSpPr txBox="1">
            <a:spLocks noChangeArrowheads="1"/>
          </p:cNvSpPr>
          <p:nvPr/>
        </p:nvSpPr>
        <p:spPr bwMode="auto">
          <a:xfrm>
            <a:off x="5392738" y="2376488"/>
            <a:ext cx="55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DCC12A"/>
                </a:solidFill>
                <a:latin typeface="Broadway" pitchFamily="82" charset="0"/>
              </a:rPr>
              <a:t>B</a:t>
            </a:r>
            <a:endParaRPr lang="zh-CN" altLang="en-US" sz="4000">
              <a:solidFill>
                <a:srgbClr val="DCC12A"/>
              </a:solidFill>
              <a:latin typeface="Broadway" pitchFamily="82" charset="0"/>
            </a:endParaRPr>
          </a:p>
        </p:txBody>
      </p:sp>
      <p:sp>
        <p:nvSpPr>
          <p:cNvPr id="5136" name="TextBox 16"/>
          <p:cNvSpPr txBox="1">
            <a:spLocks noChangeArrowheads="1"/>
          </p:cNvSpPr>
          <p:nvPr/>
        </p:nvSpPr>
        <p:spPr bwMode="auto">
          <a:xfrm>
            <a:off x="5392738" y="2976563"/>
            <a:ext cx="5476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4FA331"/>
                </a:solidFill>
                <a:latin typeface="Broadway" pitchFamily="82" charset="0"/>
              </a:rPr>
              <a:t>C</a:t>
            </a:r>
            <a:endParaRPr lang="zh-CN" altLang="en-US" sz="4000">
              <a:solidFill>
                <a:srgbClr val="4FA331"/>
              </a:solidFill>
              <a:latin typeface="Broadway" pitchFamily="82" charset="0"/>
            </a:endParaRPr>
          </a:p>
        </p:txBody>
      </p:sp>
      <p:sp>
        <p:nvSpPr>
          <p:cNvPr id="5137" name="TextBox 18"/>
          <p:cNvSpPr txBox="1">
            <a:spLocks noChangeArrowheads="1"/>
          </p:cNvSpPr>
          <p:nvPr/>
        </p:nvSpPr>
        <p:spPr bwMode="auto">
          <a:xfrm>
            <a:off x="5411788" y="3484563"/>
            <a:ext cx="569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309EBA"/>
                </a:solidFill>
                <a:latin typeface="Broadway" pitchFamily="82" charset="0"/>
              </a:rPr>
              <a:t>D</a:t>
            </a:r>
            <a:endParaRPr lang="zh-CN" altLang="en-US" sz="4000">
              <a:solidFill>
                <a:srgbClr val="309EBA"/>
              </a:solidFill>
              <a:latin typeface="Broadway" pitchFamily="82" charset="0"/>
            </a:endParaRPr>
          </a:p>
        </p:txBody>
      </p:sp>
      <p:sp>
        <p:nvSpPr>
          <p:cNvPr id="5138" name="TextBox 20"/>
          <p:cNvSpPr txBox="1">
            <a:spLocks noChangeArrowheads="1"/>
          </p:cNvSpPr>
          <p:nvPr/>
        </p:nvSpPr>
        <p:spPr bwMode="auto">
          <a:xfrm>
            <a:off x="5421313" y="3952875"/>
            <a:ext cx="5286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000">
                <a:solidFill>
                  <a:srgbClr val="8F4695"/>
                </a:solidFill>
                <a:latin typeface="Broadway" pitchFamily="82" charset="0"/>
              </a:rPr>
              <a:t>E</a:t>
            </a:r>
            <a:endParaRPr lang="zh-CN" altLang="en-US" sz="4000">
              <a:solidFill>
                <a:srgbClr val="8F4695"/>
              </a:solidFill>
              <a:latin typeface="Broadway" pitchFamily="82" charset="0"/>
            </a:endParaRPr>
          </a:p>
        </p:txBody>
      </p:sp>
      <p:cxnSp>
        <p:nvCxnSpPr>
          <p:cNvPr id="109" name="直接连接符 108"/>
          <p:cNvCxnSpPr/>
          <p:nvPr/>
        </p:nvCxnSpPr>
        <p:spPr>
          <a:xfrm flipH="1">
            <a:off x="4213225" y="2220913"/>
            <a:ext cx="1690688" cy="0"/>
          </a:xfrm>
          <a:prstGeom prst="line">
            <a:avLst/>
          </a:prstGeom>
          <a:ln w="19050">
            <a:solidFill>
              <a:srgbClr val="DC3D2A"/>
            </a:solidFill>
            <a:tailEnd type="ova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4213225" y="2903538"/>
            <a:ext cx="1890713" cy="0"/>
          </a:xfrm>
          <a:prstGeom prst="line">
            <a:avLst/>
          </a:prstGeom>
          <a:ln w="19050">
            <a:solidFill>
              <a:srgbClr val="DCC12A"/>
            </a:solidFill>
            <a:tailEnd type="ova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4221163" y="3522663"/>
            <a:ext cx="2017712" cy="0"/>
          </a:xfrm>
          <a:prstGeom prst="line">
            <a:avLst/>
          </a:prstGeom>
          <a:ln w="19050">
            <a:solidFill>
              <a:srgbClr val="4FA331"/>
            </a:solidFill>
            <a:tailEnd type="ova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4221163" y="4025900"/>
            <a:ext cx="2157412" cy="0"/>
          </a:xfrm>
          <a:prstGeom prst="line">
            <a:avLst/>
          </a:prstGeom>
          <a:ln w="19050">
            <a:solidFill>
              <a:srgbClr val="309EBA"/>
            </a:solidFill>
            <a:tailEnd type="ova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4221163" y="4481513"/>
            <a:ext cx="2278062" cy="0"/>
          </a:xfrm>
          <a:prstGeom prst="line">
            <a:avLst/>
          </a:prstGeom>
          <a:ln w="19050">
            <a:solidFill>
              <a:srgbClr val="8F4695"/>
            </a:solidFill>
            <a:tailEnd type="oval"/>
          </a:ln>
        </p:spPr>
        <p:style>
          <a:lnRef idx="1">
            <a:schemeClr val="accent1"/>
          </a:lnRef>
          <a:fillRef idx="0">
            <a:schemeClr val="accent1"/>
          </a:fillRef>
          <a:effectRef idx="0">
            <a:schemeClr val="accent1"/>
          </a:effectRef>
          <a:fontRef idx="minor">
            <a:schemeClr val="tx1"/>
          </a:fontRef>
        </p:style>
      </p:cxnSp>
      <p:sp>
        <p:nvSpPr>
          <p:cNvPr id="5144" name="矩形 113"/>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5145" name="矩形 12"/>
          <p:cNvSpPr>
            <a:spLocks noChangeArrowheads="1"/>
          </p:cNvSpPr>
          <p:nvPr/>
        </p:nvSpPr>
        <p:spPr bwMode="auto">
          <a:xfrm rot="-2727242">
            <a:off x="6152357" y="1540669"/>
            <a:ext cx="1212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solidFill>
                  <a:srgbClr val="EAE7D4"/>
                </a:solidFill>
                <a:latin typeface="Century Gothic" pitchFamily="34" charset="0"/>
              </a:rPr>
              <a:t>YOUR TEXT</a:t>
            </a:r>
            <a:endParaRPr lang="zh-CN" altLang="en-US" sz="1600" b="1">
              <a:solidFill>
                <a:srgbClr val="EAE7D4"/>
              </a:solidFill>
              <a:latin typeface="Century Gothic" pitchFamily="34" charset="0"/>
            </a:endParaRPr>
          </a:p>
        </p:txBody>
      </p:sp>
      <p:sp>
        <p:nvSpPr>
          <p:cNvPr id="5146" name="矩形 12"/>
          <p:cNvSpPr>
            <a:spLocks noChangeArrowheads="1"/>
          </p:cNvSpPr>
          <p:nvPr/>
        </p:nvSpPr>
        <p:spPr bwMode="auto">
          <a:xfrm rot="-2727242">
            <a:off x="6225381" y="2302670"/>
            <a:ext cx="11461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a:solidFill>
                  <a:srgbClr val="EAE7D4"/>
                </a:solidFill>
                <a:latin typeface="Century Gothic" pitchFamily="34" charset="0"/>
              </a:rPr>
              <a:t>YOUR TEXT</a:t>
            </a:r>
            <a:endParaRPr lang="zh-CN" altLang="en-US" sz="1500" b="1">
              <a:solidFill>
                <a:srgbClr val="EAE7D4"/>
              </a:solidFill>
              <a:latin typeface="Century Gothic" pitchFamily="34" charset="0"/>
            </a:endParaRPr>
          </a:p>
        </p:txBody>
      </p:sp>
      <p:sp>
        <p:nvSpPr>
          <p:cNvPr id="5147" name="矩形 12"/>
          <p:cNvSpPr>
            <a:spLocks noChangeArrowheads="1"/>
          </p:cNvSpPr>
          <p:nvPr/>
        </p:nvSpPr>
        <p:spPr bwMode="auto">
          <a:xfrm rot="-2727242">
            <a:off x="6292057" y="2975769"/>
            <a:ext cx="1081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b="1">
                <a:solidFill>
                  <a:srgbClr val="EAE7D4"/>
                </a:solidFill>
                <a:latin typeface="Century Gothic" pitchFamily="34" charset="0"/>
              </a:rPr>
              <a:t>YOUR TEXT</a:t>
            </a:r>
            <a:endParaRPr lang="zh-CN" altLang="en-US" sz="1400" b="1">
              <a:solidFill>
                <a:srgbClr val="EAE7D4"/>
              </a:solidFill>
              <a:latin typeface="Century Gothic" pitchFamily="34" charset="0"/>
            </a:endParaRPr>
          </a:p>
        </p:txBody>
      </p:sp>
      <p:sp>
        <p:nvSpPr>
          <p:cNvPr id="5148" name="矩形 12"/>
          <p:cNvSpPr>
            <a:spLocks noChangeArrowheads="1"/>
          </p:cNvSpPr>
          <p:nvPr/>
        </p:nvSpPr>
        <p:spPr bwMode="auto">
          <a:xfrm rot="-2727242">
            <a:off x="6402388" y="3551237"/>
            <a:ext cx="954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200" b="1">
                <a:solidFill>
                  <a:srgbClr val="EAE7D4"/>
                </a:solidFill>
                <a:latin typeface="Century Gothic" pitchFamily="34" charset="0"/>
              </a:rPr>
              <a:t>YOUR TEXT</a:t>
            </a:r>
            <a:endParaRPr lang="zh-CN" altLang="en-US" sz="1200" b="1">
              <a:solidFill>
                <a:srgbClr val="EAE7D4"/>
              </a:solidFill>
              <a:latin typeface="Century Gothic" pitchFamily="34" charset="0"/>
            </a:endParaRPr>
          </a:p>
        </p:txBody>
      </p:sp>
      <p:sp>
        <p:nvSpPr>
          <p:cNvPr id="5149" name="矩形 12"/>
          <p:cNvSpPr>
            <a:spLocks noChangeArrowheads="1"/>
          </p:cNvSpPr>
          <p:nvPr/>
        </p:nvSpPr>
        <p:spPr bwMode="auto">
          <a:xfrm rot="-2727242">
            <a:off x="6481763" y="4076700"/>
            <a:ext cx="8270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000" b="1">
                <a:solidFill>
                  <a:srgbClr val="EAE7D4"/>
                </a:solidFill>
                <a:latin typeface="Century Gothic" pitchFamily="34" charset="0"/>
              </a:rPr>
              <a:t>YOUR TEXT</a:t>
            </a:r>
            <a:endParaRPr lang="zh-CN" altLang="en-US" sz="1000" b="1">
              <a:solidFill>
                <a:srgbClr val="EAE7D4"/>
              </a:solidFill>
              <a:latin typeface="Century Gothic" pitchFamily="34" charset="0"/>
            </a:endParaRPr>
          </a:p>
        </p:txBody>
      </p:sp>
      <p:sp>
        <p:nvSpPr>
          <p:cNvPr id="5150" name="TextBox 10"/>
          <p:cNvSpPr txBox="1">
            <a:spLocks noChangeArrowheads="1"/>
          </p:cNvSpPr>
          <p:nvPr/>
        </p:nvSpPr>
        <p:spPr bwMode="auto">
          <a:xfrm>
            <a:off x="4213225" y="1811338"/>
            <a:ext cx="1147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rPr>
              <a:t>ADD YOUR TEXT</a:t>
            </a:r>
          </a:p>
          <a:p>
            <a:pPr eaLnBrk="1" hangingPunct="1"/>
            <a:r>
              <a:rPr lang="en-US" altLang="zh-CN" sz="1000">
                <a:solidFill>
                  <a:srgbClr val="181715"/>
                </a:solidFill>
                <a:latin typeface="Century Gothic" pitchFamily="34" charset="0"/>
              </a:rPr>
              <a:t>ADD YOUR TEXT</a:t>
            </a:r>
            <a:endParaRPr lang="zh-CN" altLang="en-US" sz="1000">
              <a:solidFill>
                <a:srgbClr val="181715"/>
              </a:solidFill>
              <a:latin typeface="Century Gothic" pitchFamily="34" charset="0"/>
            </a:endParaRPr>
          </a:p>
        </p:txBody>
      </p:sp>
      <p:sp>
        <p:nvSpPr>
          <p:cNvPr id="5151" name="TextBox 10"/>
          <p:cNvSpPr txBox="1">
            <a:spLocks noChangeArrowheads="1"/>
          </p:cNvSpPr>
          <p:nvPr/>
        </p:nvSpPr>
        <p:spPr bwMode="auto">
          <a:xfrm>
            <a:off x="4211638" y="2500313"/>
            <a:ext cx="114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rPr>
              <a:t>ADD YOUR TEXT</a:t>
            </a:r>
          </a:p>
          <a:p>
            <a:pPr eaLnBrk="1" hangingPunct="1"/>
            <a:r>
              <a:rPr lang="en-US" altLang="zh-CN" sz="1000">
                <a:solidFill>
                  <a:srgbClr val="181715"/>
                </a:solidFill>
                <a:latin typeface="Century Gothic" pitchFamily="34" charset="0"/>
              </a:rPr>
              <a:t>ADD YOUR TEXT</a:t>
            </a:r>
            <a:endParaRPr lang="zh-CN" altLang="en-US" sz="1000">
              <a:solidFill>
                <a:srgbClr val="181715"/>
              </a:solidFill>
              <a:latin typeface="Century Gothic" pitchFamily="34" charset="0"/>
            </a:endParaRPr>
          </a:p>
        </p:txBody>
      </p:sp>
      <p:sp>
        <p:nvSpPr>
          <p:cNvPr id="5152" name="TextBox 10"/>
          <p:cNvSpPr txBox="1">
            <a:spLocks noChangeArrowheads="1"/>
          </p:cNvSpPr>
          <p:nvPr/>
        </p:nvSpPr>
        <p:spPr bwMode="auto">
          <a:xfrm>
            <a:off x="4211638" y="3148013"/>
            <a:ext cx="114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rPr>
              <a:t>ADD YOUR TEXT</a:t>
            </a:r>
          </a:p>
          <a:p>
            <a:pPr eaLnBrk="1" hangingPunct="1"/>
            <a:r>
              <a:rPr lang="en-US" altLang="zh-CN" sz="1000">
                <a:solidFill>
                  <a:srgbClr val="181715"/>
                </a:solidFill>
                <a:latin typeface="Century Gothic" pitchFamily="34" charset="0"/>
              </a:rPr>
              <a:t>ADD YOUR TEXT</a:t>
            </a:r>
            <a:endParaRPr lang="zh-CN" altLang="en-US" sz="1000">
              <a:solidFill>
                <a:srgbClr val="181715"/>
              </a:solidFill>
              <a:latin typeface="Century Gothic" pitchFamily="34" charset="0"/>
            </a:endParaRPr>
          </a:p>
        </p:txBody>
      </p:sp>
      <p:sp>
        <p:nvSpPr>
          <p:cNvPr id="5153" name="TextBox 10"/>
          <p:cNvSpPr txBox="1">
            <a:spLocks noChangeArrowheads="1"/>
          </p:cNvSpPr>
          <p:nvPr/>
        </p:nvSpPr>
        <p:spPr bwMode="auto">
          <a:xfrm>
            <a:off x="4211638" y="3651250"/>
            <a:ext cx="114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rPr>
              <a:t>ADD YOUR TEXT</a:t>
            </a:r>
          </a:p>
          <a:p>
            <a:pPr eaLnBrk="1" hangingPunct="1"/>
            <a:r>
              <a:rPr lang="en-US" altLang="zh-CN" sz="1000">
                <a:solidFill>
                  <a:srgbClr val="181715"/>
                </a:solidFill>
                <a:latin typeface="Century Gothic" pitchFamily="34" charset="0"/>
              </a:rPr>
              <a:t>ADD YOUR TEXT</a:t>
            </a:r>
            <a:endParaRPr lang="zh-CN" altLang="en-US" sz="1000">
              <a:solidFill>
                <a:srgbClr val="181715"/>
              </a:solidFill>
              <a:latin typeface="Century Gothic" pitchFamily="34" charset="0"/>
            </a:endParaRPr>
          </a:p>
        </p:txBody>
      </p:sp>
      <p:sp>
        <p:nvSpPr>
          <p:cNvPr id="5154" name="TextBox 10"/>
          <p:cNvSpPr txBox="1">
            <a:spLocks noChangeArrowheads="1"/>
          </p:cNvSpPr>
          <p:nvPr/>
        </p:nvSpPr>
        <p:spPr bwMode="auto">
          <a:xfrm>
            <a:off x="4211638" y="4084638"/>
            <a:ext cx="114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rPr>
              <a:t>ADD YOUR TEXT</a:t>
            </a:r>
          </a:p>
          <a:p>
            <a:pPr eaLnBrk="1" hangingPunct="1"/>
            <a:r>
              <a:rPr lang="en-US" altLang="zh-CN" sz="1000">
                <a:solidFill>
                  <a:srgbClr val="181715"/>
                </a:solidFill>
                <a:latin typeface="Century Gothic" pitchFamily="34" charset="0"/>
              </a:rPr>
              <a:t>ADD YOUR TEXT</a:t>
            </a:r>
            <a:endParaRPr lang="zh-CN" altLang="en-US" sz="1000">
              <a:solidFill>
                <a:srgbClr val="181715"/>
              </a:solidFill>
              <a:latin typeface="Century Gothic" pitchFamily="34" charset="0"/>
            </a:endParaRPr>
          </a:p>
        </p:txBody>
      </p:sp>
      <p:sp>
        <p:nvSpPr>
          <p:cNvPr id="5155" name="矩形 6"/>
          <p:cNvSpPr>
            <a:spLocks noChangeArrowheads="1"/>
          </p:cNvSpPr>
          <p:nvPr/>
        </p:nvSpPr>
        <p:spPr bwMode="auto">
          <a:xfrm>
            <a:off x="762000" y="1390650"/>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5156" name="矩形 7"/>
          <p:cNvSpPr>
            <a:spLocks noChangeArrowheads="1"/>
          </p:cNvSpPr>
          <p:nvPr/>
        </p:nvSpPr>
        <p:spPr bwMode="auto">
          <a:xfrm>
            <a:off x="755650" y="11303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5157" name="矩形 6"/>
          <p:cNvSpPr>
            <a:spLocks noChangeArrowheads="1"/>
          </p:cNvSpPr>
          <p:nvPr/>
        </p:nvSpPr>
        <p:spPr bwMode="auto">
          <a:xfrm>
            <a:off x="762000" y="2686050"/>
            <a:ext cx="2873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5158" name="矩形 7"/>
          <p:cNvSpPr>
            <a:spLocks noChangeArrowheads="1"/>
          </p:cNvSpPr>
          <p:nvPr/>
        </p:nvSpPr>
        <p:spPr bwMode="auto">
          <a:xfrm>
            <a:off x="755650" y="2427288"/>
            <a:ext cx="1512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5159" name="矩形 6"/>
          <p:cNvSpPr>
            <a:spLocks noChangeArrowheads="1"/>
          </p:cNvSpPr>
          <p:nvPr/>
        </p:nvSpPr>
        <p:spPr bwMode="auto">
          <a:xfrm>
            <a:off x="762000" y="3829050"/>
            <a:ext cx="2873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5160" name="矩形 7"/>
          <p:cNvSpPr>
            <a:spLocks noChangeArrowheads="1"/>
          </p:cNvSpPr>
          <p:nvPr/>
        </p:nvSpPr>
        <p:spPr bwMode="auto">
          <a:xfrm>
            <a:off x="755650" y="35687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990"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1991"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45" name="任意多边形 44"/>
          <p:cNvSpPr/>
          <p:nvPr/>
        </p:nvSpPr>
        <p:spPr>
          <a:xfrm rot="17352339">
            <a:off x="1145382" y="1581944"/>
            <a:ext cx="4030662" cy="2698750"/>
          </a:xfrm>
          <a:custGeom>
            <a:avLst/>
            <a:gdLst>
              <a:gd name="connsiteX0" fmla="*/ 0 w 4071966"/>
              <a:gd name="connsiteY0" fmla="*/ 250033 h 1000132"/>
              <a:gd name="connsiteX1" fmla="*/ 3571900 w 4071966"/>
              <a:gd name="connsiteY1" fmla="*/ 250033 h 1000132"/>
              <a:gd name="connsiteX2" fmla="*/ 3571900 w 4071966"/>
              <a:gd name="connsiteY2" fmla="*/ 0 h 1000132"/>
              <a:gd name="connsiteX3" fmla="*/ 4071966 w 4071966"/>
              <a:gd name="connsiteY3" fmla="*/ 500066 h 1000132"/>
              <a:gd name="connsiteX4" fmla="*/ 3571900 w 4071966"/>
              <a:gd name="connsiteY4" fmla="*/ 1000132 h 1000132"/>
              <a:gd name="connsiteX5" fmla="*/ 3571900 w 4071966"/>
              <a:gd name="connsiteY5" fmla="*/ 750099 h 1000132"/>
              <a:gd name="connsiteX6" fmla="*/ 0 w 4071966"/>
              <a:gd name="connsiteY6" fmla="*/ 750099 h 1000132"/>
              <a:gd name="connsiteX7" fmla="*/ 0 w 4071966"/>
              <a:gd name="connsiteY7" fmla="*/ 250033 h 1000132"/>
              <a:gd name="connsiteX0" fmla="*/ 0 w 4071966"/>
              <a:gd name="connsiteY0" fmla="*/ 464323 h 1000132"/>
              <a:gd name="connsiteX1" fmla="*/ 3571900 w 4071966"/>
              <a:gd name="connsiteY1" fmla="*/ 250033 h 1000132"/>
              <a:gd name="connsiteX2" fmla="*/ 3571900 w 4071966"/>
              <a:gd name="connsiteY2" fmla="*/ 0 h 1000132"/>
              <a:gd name="connsiteX3" fmla="*/ 4071966 w 4071966"/>
              <a:gd name="connsiteY3" fmla="*/ 500066 h 1000132"/>
              <a:gd name="connsiteX4" fmla="*/ 3571900 w 4071966"/>
              <a:gd name="connsiteY4" fmla="*/ 1000132 h 1000132"/>
              <a:gd name="connsiteX5" fmla="*/ 3571900 w 4071966"/>
              <a:gd name="connsiteY5" fmla="*/ 750099 h 1000132"/>
              <a:gd name="connsiteX6" fmla="*/ 0 w 4071966"/>
              <a:gd name="connsiteY6" fmla="*/ 750099 h 1000132"/>
              <a:gd name="connsiteX7" fmla="*/ 0 w 4071966"/>
              <a:gd name="connsiteY7" fmla="*/ 464323 h 1000132"/>
              <a:gd name="connsiteX0" fmla="*/ 0 w 4071966"/>
              <a:gd name="connsiteY0" fmla="*/ 464323 h 1000132"/>
              <a:gd name="connsiteX1" fmla="*/ 3571900 w 4071966"/>
              <a:gd name="connsiteY1" fmla="*/ 250033 h 1000132"/>
              <a:gd name="connsiteX2" fmla="*/ 3571900 w 4071966"/>
              <a:gd name="connsiteY2" fmla="*/ 0 h 1000132"/>
              <a:gd name="connsiteX3" fmla="*/ 4071966 w 4071966"/>
              <a:gd name="connsiteY3" fmla="*/ 500066 h 1000132"/>
              <a:gd name="connsiteX4" fmla="*/ 3571900 w 4071966"/>
              <a:gd name="connsiteY4" fmla="*/ 1000132 h 1000132"/>
              <a:gd name="connsiteX5" fmla="*/ 3571900 w 4071966"/>
              <a:gd name="connsiteY5" fmla="*/ 750099 h 1000132"/>
              <a:gd name="connsiteX6" fmla="*/ 0 w 4071966"/>
              <a:gd name="connsiteY6" fmla="*/ 535761 h 1000132"/>
              <a:gd name="connsiteX7" fmla="*/ 0 w 4071966"/>
              <a:gd name="connsiteY7" fmla="*/ 464323 h 1000132"/>
              <a:gd name="connsiteX0" fmla="*/ 6394 w 4078360"/>
              <a:gd name="connsiteY0" fmla="*/ 464323 h 1000132"/>
              <a:gd name="connsiteX1" fmla="*/ 3578294 w 4078360"/>
              <a:gd name="connsiteY1" fmla="*/ 250033 h 1000132"/>
              <a:gd name="connsiteX2" fmla="*/ 3578294 w 4078360"/>
              <a:gd name="connsiteY2" fmla="*/ 0 h 1000132"/>
              <a:gd name="connsiteX3" fmla="*/ 4078360 w 4078360"/>
              <a:gd name="connsiteY3" fmla="*/ 500066 h 1000132"/>
              <a:gd name="connsiteX4" fmla="*/ 3578294 w 4078360"/>
              <a:gd name="connsiteY4" fmla="*/ 1000132 h 1000132"/>
              <a:gd name="connsiteX5" fmla="*/ 3578294 w 4078360"/>
              <a:gd name="connsiteY5" fmla="*/ 750099 h 1000132"/>
              <a:gd name="connsiteX6" fmla="*/ 0 w 4078360"/>
              <a:gd name="connsiteY6" fmla="*/ 510183 h 1000132"/>
              <a:gd name="connsiteX7" fmla="*/ 6394 w 4078360"/>
              <a:gd name="connsiteY7" fmla="*/ 464323 h 1000132"/>
              <a:gd name="connsiteX0" fmla="*/ 0 w 4081558"/>
              <a:gd name="connsiteY0" fmla="*/ 502689 h 1000132"/>
              <a:gd name="connsiteX1" fmla="*/ 3581492 w 4081558"/>
              <a:gd name="connsiteY1" fmla="*/ 250033 h 1000132"/>
              <a:gd name="connsiteX2" fmla="*/ 3581492 w 4081558"/>
              <a:gd name="connsiteY2" fmla="*/ 0 h 1000132"/>
              <a:gd name="connsiteX3" fmla="*/ 4081558 w 4081558"/>
              <a:gd name="connsiteY3" fmla="*/ 500066 h 1000132"/>
              <a:gd name="connsiteX4" fmla="*/ 3581492 w 4081558"/>
              <a:gd name="connsiteY4" fmla="*/ 1000132 h 1000132"/>
              <a:gd name="connsiteX5" fmla="*/ 3581492 w 4081558"/>
              <a:gd name="connsiteY5" fmla="*/ 750099 h 1000132"/>
              <a:gd name="connsiteX6" fmla="*/ 3198 w 4081558"/>
              <a:gd name="connsiteY6" fmla="*/ 510183 h 1000132"/>
              <a:gd name="connsiteX7" fmla="*/ 0 w 4081558"/>
              <a:gd name="connsiteY7" fmla="*/ 502689 h 1000132"/>
              <a:gd name="connsiteX0" fmla="*/ 0 w 4081558"/>
              <a:gd name="connsiteY0" fmla="*/ 502689 h 1000132"/>
              <a:gd name="connsiteX1" fmla="*/ 3581492 w 4081558"/>
              <a:gd name="connsiteY1" fmla="*/ 250033 h 1000132"/>
              <a:gd name="connsiteX2" fmla="*/ 3581492 w 4081558"/>
              <a:gd name="connsiteY2" fmla="*/ 0 h 1000132"/>
              <a:gd name="connsiteX3" fmla="*/ 4081558 w 4081558"/>
              <a:gd name="connsiteY3" fmla="*/ 500066 h 1000132"/>
              <a:gd name="connsiteX4" fmla="*/ 3581492 w 4081558"/>
              <a:gd name="connsiteY4" fmla="*/ 1000132 h 1000132"/>
              <a:gd name="connsiteX5" fmla="*/ 3581492 w 4081558"/>
              <a:gd name="connsiteY5" fmla="*/ 750099 h 1000132"/>
              <a:gd name="connsiteX6" fmla="*/ 3198 w 4081558"/>
              <a:gd name="connsiteY6" fmla="*/ 510183 h 1000132"/>
              <a:gd name="connsiteX7" fmla="*/ 0 w 4081558"/>
              <a:gd name="connsiteY7" fmla="*/ 502689 h 1000132"/>
              <a:gd name="connsiteX0" fmla="*/ 108723 w 4078360"/>
              <a:gd name="connsiteY0" fmla="*/ 0 h 3671662"/>
              <a:gd name="connsiteX1" fmla="*/ 3578294 w 4078360"/>
              <a:gd name="connsiteY1" fmla="*/ 2921563 h 3671662"/>
              <a:gd name="connsiteX2" fmla="*/ 3578294 w 4078360"/>
              <a:gd name="connsiteY2" fmla="*/ 2671530 h 3671662"/>
              <a:gd name="connsiteX3" fmla="*/ 4078360 w 4078360"/>
              <a:gd name="connsiteY3" fmla="*/ 3171596 h 3671662"/>
              <a:gd name="connsiteX4" fmla="*/ 3578294 w 4078360"/>
              <a:gd name="connsiteY4" fmla="*/ 3671662 h 3671662"/>
              <a:gd name="connsiteX5" fmla="*/ 3578294 w 4078360"/>
              <a:gd name="connsiteY5" fmla="*/ 3421629 h 3671662"/>
              <a:gd name="connsiteX6" fmla="*/ 0 w 4078360"/>
              <a:gd name="connsiteY6" fmla="*/ 3181713 h 3671662"/>
              <a:gd name="connsiteX7" fmla="*/ 108723 w 4078360"/>
              <a:gd name="connsiteY7" fmla="*/ 0 h 3671662"/>
              <a:gd name="connsiteX0" fmla="*/ 0 w 3969637"/>
              <a:gd name="connsiteY0" fmla="*/ 15662 h 3687324"/>
              <a:gd name="connsiteX1" fmla="*/ 3469571 w 3969637"/>
              <a:gd name="connsiteY1" fmla="*/ 2937225 h 3687324"/>
              <a:gd name="connsiteX2" fmla="*/ 3469571 w 3969637"/>
              <a:gd name="connsiteY2" fmla="*/ 2687192 h 3687324"/>
              <a:gd name="connsiteX3" fmla="*/ 3969637 w 3969637"/>
              <a:gd name="connsiteY3" fmla="*/ 3187258 h 3687324"/>
              <a:gd name="connsiteX4" fmla="*/ 3469571 w 3969637"/>
              <a:gd name="connsiteY4" fmla="*/ 3687324 h 3687324"/>
              <a:gd name="connsiteX5" fmla="*/ 3469571 w 3969637"/>
              <a:gd name="connsiteY5" fmla="*/ 3437291 h 3687324"/>
              <a:gd name="connsiteX6" fmla="*/ 23156 w 3969637"/>
              <a:gd name="connsiteY6" fmla="*/ 0 h 3687324"/>
              <a:gd name="connsiteX7" fmla="*/ 0 w 3969637"/>
              <a:gd name="connsiteY7" fmla="*/ 15662 h 3687324"/>
              <a:gd name="connsiteX0" fmla="*/ 0 w 3969637"/>
              <a:gd name="connsiteY0" fmla="*/ 15662 h 3687324"/>
              <a:gd name="connsiteX1" fmla="*/ 3469571 w 3969637"/>
              <a:gd name="connsiteY1" fmla="*/ 2937225 h 3687324"/>
              <a:gd name="connsiteX2" fmla="*/ 3469571 w 3969637"/>
              <a:gd name="connsiteY2" fmla="*/ 2687192 h 3687324"/>
              <a:gd name="connsiteX3" fmla="*/ 3969637 w 3969637"/>
              <a:gd name="connsiteY3" fmla="*/ 3187258 h 3687324"/>
              <a:gd name="connsiteX4" fmla="*/ 3469571 w 3969637"/>
              <a:gd name="connsiteY4" fmla="*/ 3687324 h 3687324"/>
              <a:gd name="connsiteX5" fmla="*/ 3469571 w 3969637"/>
              <a:gd name="connsiteY5" fmla="*/ 3437291 h 3687324"/>
              <a:gd name="connsiteX6" fmla="*/ 23156 w 3969637"/>
              <a:gd name="connsiteY6" fmla="*/ 0 h 3687324"/>
              <a:gd name="connsiteX7" fmla="*/ 0 w 3969637"/>
              <a:gd name="connsiteY7" fmla="*/ 15662 h 3687324"/>
              <a:gd name="connsiteX0" fmla="*/ 0 w 3971389"/>
              <a:gd name="connsiteY0" fmla="*/ 0 h 3700858"/>
              <a:gd name="connsiteX1" fmla="*/ 3471323 w 3971389"/>
              <a:gd name="connsiteY1" fmla="*/ 2950759 h 3700858"/>
              <a:gd name="connsiteX2" fmla="*/ 3471323 w 3971389"/>
              <a:gd name="connsiteY2" fmla="*/ 2700726 h 3700858"/>
              <a:gd name="connsiteX3" fmla="*/ 3971389 w 3971389"/>
              <a:gd name="connsiteY3" fmla="*/ 3200792 h 3700858"/>
              <a:gd name="connsiteX4" fmla="*/ 3471323 w 3971389"/>
              <a:gd name="connsiteY4" fmla="*/ 3700858 h 3700858"/>
              <a:gd name="connsiteX5" fmla="*/ 3471323 w 3971389"/>
              <a:gd name="connsiteY5" fmla="*/ 3450825 h 3700858"/>
              <a:gd name="connsiteX6" fmla="*/ 24908 w 3971389"/>
              <a:gd name="connsiteY6" fmla="*/ 13534 h 3700858"/>
              <a:gd name="connsiteX7" fmla="*/ 0 w 3971389"/>
              <a:gd name="connsiteY7" fmla="*/ 0 h 3700858"/>
              <a:gd name="connsiteX0" fmla="*/ 0 w 3971389"/>
              <a:gd name="connsiteY0" fmla="*/ 4945 h 3705803"/>
              <a:gd name="connsiteX1" fmla="*/ 3471323 w 3971389"/>
              <a:gd name="connsiteY1" fmla="*/ 2955704 h 3705803"/>
              <a:gd name="connsiteX2" fmla="*/ 3471323 w 3971389"/>
              <a:gd name="connsiteY2" fmla="*/ 2705671 h 3705803"/>
              <a:gd name="connsiteX3" fmla="*/ 3971389 w 3971389"/>
              <a:gd name="connsiteY3" fmla="*/ 3205737 h 3705803"/>
              <a:gd name="connsiteX4" fmla="*/ 3471323 w 3971389"/>
              <a:gd name="connsiteY4" fmla="*/ 3705803 h 3705803"/>
              <a:gd name="connsiteX5" fmla="*/ 3471323 w 3971389"/>
              <a:gd name="connsiteY5" fmla="*/ 3455770 h 3705803"/>
              <a:gd name="connsiteX6" fmla="*/ 24908 w 3971389"/>
              <a:gd name="connsiteY6" fmla="*/ 18479 h 3705803"/>
              <a:gd name="connsiteX7" fmla="*/ 0 w 3971389"/>
              <a:gd name="connsiteY7" fmla="*/ 4945 h 3705803"/>
              <a:gd name="connsiteX0" fmla="*/ 0 w 3971389"/>
              <a:gd name="connsiteY0" fmla="*/ 4945 h 3705803"/>
              <a:gd name="connsiteX1" fmla="*/ 3471323 w 3971389"/>
              <a:gd name="connsiteY1" fmla="*/ 2955704 h 3705803"/>
              <a:gd name="connsiteX2" fmla="*/ 3471323 w 3971389"/>
              <a:gd name="connsiteY2" fmla="*/ 2705671 h 3705803"/>
              <a:gd name="connsiteX3" fmla="*/ 3971389 w 3971389"/>
              <a:gd name="connsiteY3" fmla="*/ 3205737 h 3705803"/>
              <a:gd name="connsiteX4" fmla="*/ 3471323 w 3971389"/>
              <a:gd name="connsiteY4" fmla="*/ 3705803 h 3705803"/>
              <a:gd name="connsiteX5" fmla="*/ 3471323 w 3971389"/>
              <a:gd name="connsiteY5" fmla="*/ 3455770 h 3705803"/>
              <a:gd name="connsiteX6" fmla="*/ 24908 w 3971389"/>
              <a:gd name="connsiteY6" fmla="*/ 18479 h 3705803"/>
              <a:gd name="connsiteX7" fmla="*/ 0 w 3971389"/>
              <a:gd name="connsiteY7" fmla="*/ 4945 h 3705803"/>
              <a:gd name="connsiteX0" fmla="*/ 0 w 3971389"/>
              <a:gd name="connsiteY0" fmla="*/ 4945 h 3705803"/>
              <a:gd name="connsiteX1" fmla="*/ 3471323 w 3971389"/>
              <a:gd name="connsiteY1" fmla="*/ 2955704 h 3705803"/>
              <a:gd name="connsiteX2" fmla="*/ 3471323 w 3971389"/>
              <a:gd name="connsiteY2" fmla="*/ 2705671 h 3705803"/>
              <a:gd name="connsiteX3" fmla="*/ 3971389 w 3971389"/>
              <a:gd name="connsiteY3" fmla="*/ 3205737 h 3705803"/>
              <a:gd name="connsiteX4" fmla="*/ 3471323 w 3971389"/>
              <a:gd name="connsiteY4" fmla="*/ 3705803 h 3705803"/>
              <a:gd name="connsiteX5" fmla="*/ 3471323 w 3971389"/>
              <a:gd name="connsiteY5" fmla="*/ 3455770 h 3705803"/>
              <a:gd name="connsiteX6" fmla="*/ 24908 w 3971389"/>
              <a:gd name="connsiteY6" fmla="*/ 18479 h 3705803"/>
              <a:gd name="connsiteX7" fmla="*/ 0 w 3971389"/>
              <a:gd name="connsiteY7" fmla="*/ 4945 h 3705803"/>
              <a:gd name="connsiteX0" fmla="*/ 0 w 3971389"/>
              <a:gd name="connsiteY0" fmla="*/ 69485 h 3770343"/>
              <a:gd name="connsiteX1" fmla="*/ 3471323 w 3971389"/>
              <a:gd name="connsiteY1" fmla="*/ 3020244 h 3770343"/>
              <a:gd name="connsiteX2" fmla="*/ 3471323 w 3971389"/>
              <a:gd name="connsiteY2" fmla="*/ 2770211 h 3770343"/>
              <a:gd name="connsiteX3" fmla="*/ 3971389 w 3971389"/>
              <a:gd name="connsiteY3" fmla="*/ 3270277 h 3770343"/>
              <a:gd name="connsiteX4" fmla="*/ 3471323 w 3971389"/>
              <a:gd name="connsiteY4" fmla="*/ 3770343 h 3770343"/>
              <a:gd name="connsiteX5" fmla="*/ 3471323 w 3971389"/>
              <a:gd name="connsiteY5" fmla="*/ 3520310 h 3770343"/>
              <a:gd name="connsiteX6" fmla="*/ 24908 w 3971389"/>
              <a:gd name="connsiteY6" fmla="*/ 83019 h 3770343"/>
              <a:gd name="connsiteX7" fmla="*/ 0 w 3971389"/>
              <a:gd name="connsiteY7" fmla="*/ 69485 h 3770343"/>
              <a:gd name="connsiteX0" fmla="*/ 24005 w 3995394"/>
              <a:gd name="connsiteY0" fmla="*/ 0 h 3700858"/>
              <a:gd name="connsiteX1" fmla="*/ 3495328 w 3995394"/>
              <a:gd name="connsiteY1" fmla="*/ 2950759 h 3700858"/>
              <a:gd name="connsiteX2" fmla="*/ 3495328 w 3995394"/>
              <a:gd name="connsiteY2" fmla="*/ 2700726 h 3700858"/>
              <a:gd name="connsiteX3" fmla="*/ 3995394 w 3995394"/>
              <a:gd name="connsiteY3" fmla="*/ 3200792 h 3700858"/>
              <a:gd name="connsiteX4" fmla="*/ 3495328 w 3995394"/>
              <a:gd name="connsiteY4" fmla="*/ 3700858 h 3700858"/>
              <a:gd name="connsiteX5" fmla="*/ 3495328 w 3995394"/>
              <a:gd name="connsiteY5" fmla="*/ 3450825 h 3700858"/>
              <a:gd name="connsiteX6" fmla="*/ 48913 w 3995394"/>
              <a:gd name="connsiteY6" fmla="*/ 13534 h 3700858"/>
              <a:gd name="connsiteX7" fmla="*/ 24005 w 3995394"/>
              <a:gd name="connsiteY7" fmla="*/ 0 h 3700858"/>
              <a:gd name="connsiteX0" fmla="*/ 24005 w 3995394"/>
              <a:gd name="connsiteY0" fmla="*/ 0 h 3700858"/>
              <a:gd name="connsiteX1" fmla="*/ 3495328 w 3995394"/>
              <a:gd name="connsiteY1" fmla="*/ 2950759 h 3700858"/>
              <a:gd name="connsiteX2" fmla="*/ 3495328 w 3995394"/>
              <a:gd name="connsiteY2" fmla="*/ 2700726 h 3700858"/>
              <a:gd name="connsiteX3" fmla="*/ 3995394 w 3995394"/>
              <a:gd name="connsiteY3" fmla="*/ 3200792 h 3700858"/>
              <a:gd name="connsiteX4" fmla="*/ 3495328 w 3995394"/>
              <a:gd name="connsiteY4" fmla="*/ 3700858 h 3700858"/>
              <a:gd name="connsiteX5" fmla="*/ 3495328 w 3995394"/>
              <a:gd name="connsiteY5" fmla="*/ 3450825 h 3700858"/>
              <a:gd name="connsiteX6" fmla="*/ 48913 w 3995394"/>
              <a:gd name="connsiteY6" fmla="*/ 13534 h 3700858"/>
              <a:gd name="connsiteX7" fmla="*/ 24005 w 3995394"/>
              <a:gd name="connsiteY7" fmla="*/ 0 h 3700858"/>
              <a:gd name="connsiteX0" fmla="*/ 24005 w 3995394"/>
              <a:gd name="connsiteY0" fmla="*/ 0 h 3700858"/>
              <a:gd name="connsiteX1" fmla="*/ 3495328 w 3995394"/>
              <a:gd name="connsiteY1" fmla="*/ 2950759 h 3700858"/>
              <a:gd name="connsiteX2" fmla="*/ 3495328 w 3995394"/>
              <a:gd name="connsiteY2" fmla="*/ 2700726 h 3700858"/>
              <a:gd name="connsiteX3" fmla="*/ 3995394 w 3995394"/>
              <a:gd name="connsiteY3" fmla="*/ 3200792 h 3700858"/>
              <a:gd name="connsiteX4" fmla="*/ 3495328 w 3995394"/>
              <a:gd name="connsiteY4" fmla="*/ 3700858 h 3700858"/>
              <a:gd name="connsiteX5" fmla="*/ 3495328 w 3995394"/>
              <a:gd name="connsiteY5" fmla="*/ 3450825 h 3700858"/>
              <a:gd name="connsiteX6" fmla="*/ 48913 w 3995394"/>
              <a:gd name="connsiteY6" fmla="*/ 13534 h 3700858"/>
              <a:gd name="connsiteX7" fmla="*/ 24005 w 3995394"/>
              <a:gd name="connsiteY7" fmla="*/ 0 h 3700858"/>
              <a:gd name="connsiteX0" fmla="*/ 24005 w 3995394"/>
              <a:gd name="connsiteY0" fmla="*/ 0 h 3700858"/>
              <a:gd name="connsiteX1" fmla="*/ 3495328 w 3995394"/>
              <a:gd name="connsiteY1" fmla="*/ 2950759 h 3700858"/>
              <a:gd name="connsiteX2" fmla="*/ 3495328 w 3995394"/>
              <a:gd name="connsiteY2" fmla="*/ 2700726 h 3700858"/>
              <a:gd name="connsiteX3" fmla="*/ 3995394 w 3995394"/>
              <a:gd name="connsiteY3" fmla="*/ 3200792 h 3700858"/>
              <a:gd name="connsiteX4" fmla="*/ 3495328 w 3995394"/>
              <a:gd name="connsiteY4" fmla="*/ 3700858 h 3700858"/>
              <a:gd name="connsiteX5" fmla="*/ 3495328 w 3995394"/>
              <a:gd name="connsiteY5" fmla="*/ 3450825 h 3700858"/>
              <a:gd name="connsiteX6" fmla="*/ 48913 w 3995394"/>
              <a:gd name="connsiteY6" fmla="*/ 13534 h 3700858"/>
              <a:gd name="connsiteX7" fmla="*/ 24005 w 3995394"/>
              <a:gd name="connsiteY7" fmla="*/ 0 h 3700858"/>
              <a:gd name="connsiteX0" fmla="*/ 24005 w 3995394"/>
              <a:gd name="connsiteY0" fmla="*/ 0 h 3700858"/>
              <a:gd name="connsiteX1" fmla="*/ 3495328 w 3995394"/>
              <a:gd name="connsiteY1" fmla="*/ 2950759 h 3700858"/>
              <a:gd name="connsiteX2" fmla="*/ 3495328 w 3995394"/>
              <a:gd name="connsiteY2" fmla="*/ 2700726 h 3700858"/>
              <a:gd name="connsiteX3" fmla="*/ 3995394 w 3995394"/>
              <a:gd name="connsiteY3" fmla="*/ 3200792 h 3700858"/>
              <a:gd name="connsiteX4" fmla="*/ 3495328 w 3995394"/>
              <a:gd name="connsiteY4" fmla="*/ 3700858 h 3700858"/>
              <a:gd name="connsiteX5" fmla="*/ 3495328 w 3995394"/>
              <a:gd name="connsiteY5" fmla="*/ 3450825 h 3700858"/>
              <a:gd name="connsiteX6" fmla="*/ 48913 w 3995394"/>
              <a:gd name="connsiteY6" fmla="*/ 13534 h 3700858"/>
              <a:gd name="connsiteX7" fmla="*/ 24005 w 3995394"/>
              <a:gd name="connsiteY7" fmla="*/ 0 h 3700858"/>
              <a:gd name="connsiteX0" fmla="*/ 24005 w 3995394"/>
              <a:gd name="connsiteY0" fmla="*/ 0 h 3700858"/>
              <a:gd name="connsiteX1" fmla="*/ 3495328 w 3995394"/>
              <a:gd name="connsiteY1" fmla="*/ 2950759 h 3700858"/>
              <a:gd name="connsiteX2" fmla="*/ 3495328 w 3995394"/>
              <a:gd name="connsiteY2" fmla="*/ 2700726 h 3700858"/>
              <a:gd name="connsiteX3" fmla="*/ 3995394 w 3995394"/>
              <a:gd name="connsiteY3" fmla="*/ 3200792 h 3700858"/>
              <a:gd name="connsiteX4" fmla="*/ 3495328 w 3995394"/>
              <a:gd name="connsiteY4" fmla="*/ 3700858 h 3700858"/>
              <a:gd name="connsiteX5" fmla="*/ 3495328 w 3995394"/>
              <a:gd name="connsiteY5" fmla="*/ 3450825 h 3700858"/>
              <a:gd name="connsiteX6" fmla="*/ 48913 w 3995394"/>
              <a:gd name="connsiteY6" fmla="*/ 13534 h 3700858"/>
              <a:gd name="connsiteX7" fmla="*/ 24005 w 3995394"/>
              <a:gd name="connsiteY7" fmla="*/ 0 h 3700858"/>
              <a:gd name="connsiteX0" fmla="*/ 331027 w 3954784"/>
              <a:gd name="connsiteY0" fmla="*/ 0 h 3982242"/>
              <a:gd name="connsiteX1" fmla="*/ 3454718 w 3954784"/>
              <a:gd name="connsiteY1" fmla="*/ 3232143 h 3982242"/>
              <a:gd name="connsiteX2" fmla="*/ 3454718 w 3954784"/>
              <a:gd name="connsiteY2" fmla="*/ 2982110 h 3982242"/>
              <a:gd name="connsiteX3" fmla="*/ 3954784 w 3954784"/>
              <a:gd name="connsiteY3" fmla="*/ 3482176 h 3982242"/>
              <a:gd name="connsiteX4" fmla="*/ 3454718 w 3954784"/>
              <a:gd name="connsiteY4" fmla="*/ 3982242 h 3982242"/>
              <a:gd name="connsiteX5" fmla="*/ 3454718 w 3954784"/>
              <a:gd name="connsiteY5" fmla="*/ 3732209 h 3982242"/>
              <a:gd name="connsiteX6" fmla="*/ 8303 w 3954784"/>
              <a:gd name="connsiteY6" fmla="*/ 294918 h 3982242"/>
              <a:gd name="connsiteX7" fmla="*/ 331027 w 3954784"/>
              <a:gd name="connsiteY7" fmla="*/ 0 h 3982242"/>
              <a:gd name="connsiteX0" fmla="*/ 331027 w 3954784"/>
              <a:gd name="connsiteY0" fmla="*/ 0 h 3982242"/>
              <a:gd name="connsiteX1" fmla="*/ 3454718 w 3954784"/>
              <a:gd name="connsiteY1" fmla="*/ 3232143 h 3982242"/>
              <a:gd name="connsiteX2" fmla="*/ 3454718 w 3954784"/>
              <a:gd name="connsiteY2" fmla="*/ 2982110 h 3982242"/>
              <a:gd name="connsiteX3" fmla="*/ 3954784 w 3954784"/>
              <a:gd name="connsiteY3" fmla="*/ 3482176 h 3982242"/>
              <a:gd name="connsiteX4" fmla="*/ 3454718 w 3954784"/>
              <a:gd name="connsiteY4" fmla="*/ 3982242 h 3982242"/>
              <a:gd name="connsiteX5" fmla="*/ 3454718 w 3954784"/>
              <a:gd name="connsiteY5" fmla="*/ 3732209 h 3982242"/>
              <a:gd name="connsiteX6" fmla="*/ 8303 w 3954784"/>
              <a:gd name="connsiteY6" fmla="*/ 294918 h 3982242"/>
              <a:gd name="connsiteX7" fmla="*/ 331027 w 3954784"/>
              <a:gd name="connsiteY7" fmla="*/ 0 h 3982242"/>
              <a:gd name="connsiteX0" fmla="*/ 331027 w 3954784"/>
              <a:gd name="connsiteY0" fmla="*/ 0 h 3982242"/>
              <a:gd name="connsiteX1" fmla="*/ 3454718 w 3954784"/>
              <a:gd name="connsiteY1" fmla="*/ 3232143 h 3982242"/>
              <a:gd name="connsiteX2" fmla="*/ 3454718 w 3954784"/>
              <a:gd name="connsiteY2" fmla="*/ 2982110 h 3982242"/>
              <a:gd name="connsiteX3" fmla="*/ 3954784 w 3954784"/>
              <a:gd name="connsiteY3" fmla="*/ 3482176 h 3982242"/>
              <a:gd name="connsiteX4" fmla="*/ 3454718 w 3954784"/>
              <a:gd name="connsiteY4" fmla="*/ 3982242 h 3982242"/>
              <a:gd name="connsiteX5" fmla="*/ 3454718 w 3954784"/>
              <a:gd name="connsiteY5" fmla="*/ 3732209 h 3982242"/>
              <a:gd name="connsiteX6" fmla="*/ 8303 w 3954784"/>
              <a:gd name="connsiteY6" fmla="*/ 294918 h 3982242"/>
              <a:gd name="connsiteX7" fmla="*/ 331027 w 3954784"/>
              <a:gd name="connsiteY7" fmla="*/ 0 h 3982242"/>
              <a:gd name="connsiteX0" fmla="*/ 189643 w 4126831"/>
              <a:gd name="connsiteY0" fmla="*/ 0 h 3714611"/>
              <a:gd name="connsiteX1" fmla="*/ 3626765 w 4126831"/>
              <a:gd name="connsiteY1" fmla="*/ 2964512 h 3714611"/>
              <a:gd name="connsiteX2" fmla="*/ 3626765 w 4126831"/>
              <a:gd name="connsiteY2" fmla="*/ 2714479 h 3714611"/>
              <a:gd name="connsiteX3" fmla="*/ 4126831 w 4126831"/>
              <a:gd name="connsiteY3" fmla="*/ 3214545 h 3714611"/>
              <a:gd name="connsiteX4" fmla="*/ 3626765 w 4126831"/>
              <a:gd name="connsiteY4" fmla="*/ 3714611 h 3714611"/>
              <a:gd name="connsiteX5" fmla="*/ 3626765 w 4126831"/>
              <a:gd name="connsiteY5" fmla="*/ 3464578 h 3714611"/>
              <a:gd name="connsiteX6" fmla="*/ 180350 w 4126831"/>
              <a:gd name="connsiteY6" fmla="*/ 27287 h 3714611"/>
              <a:gd name="connsiteX7" fmla="*/ 189643 w 4126831"/>
              <a:gd name="connsiteY7" fmla="*/ 0 h 3714611"/>
              <a:gd name="connsiteX0" fmla="*/ 17596 w 3954784"/>
              <a:gd name="connsiteY0" fmla="*/ 3973 h 3718584"/>
              <a:gd name="connsiteX1" fmla="*/ 3454718 w 3954784"/>
              <a:gd name="connsiteY1" fmla="*/ 2968485 h 3718584"/>
              <a:gd name="connsiteX2" fmla="*/ 3454718 w 3954784"/>
              <a:gd name="connsiteY2" fmla="*/ 2718452 h 3718584"/>
              <a:gd name="connsiteX3" fmla="*/ 3954784 w 3954784"/>
              <a:gd name="connsiteY3" fmla="*/ 3218518 h 3718584"/>
              <a:gd name="connsiteX4" fmla="*/ 3454718 w 3954784"/>
              <a:gd name="connsiteY4" fmla="*/ 3718584 h 3718584"/>
              <a:gd name="connsiteX5" fmla="*/ 3454718 w 3954784"/>
              <a:gd name="connsiteY5" fmla="*/ 3468551 h 3718584"/>
              <a:gd name="connsiteX6" fmla="*/ 8303 w 3954784"/>
              <a:gd name="connsiteY6" fmla="*/ 31260 h 3718584"/>
              <a:gd name="connsiteX7" fmla="*/ 17596 w 3954784"/>
              <a:gd name="connsiteY7" fmla="*/ 3973 h 3718584"/>
              <a:gd name="connsiteX0" fmla="*/ 351311 w 3954784"/>
              <a:gd name="connsiteY0" fmla="*/ 3973 h 4031375"/>
              <a:gd name="connsiteX1" fmla="*/ 3454718 w 3954784"/>
              <a:gd name="connsiteY1" fmla="*/ 3281276 h 4031375"/>
              <a:gd name="connsiteX2" fmla="*/ 3454718 w 3954784"/>
              <a:gd name="connsiteY2" fmla="*/ 3031243 h 4031375"/>
              <a:gd name="connsiteX3" fmla="*/ 3954784 w 3954784"/>
              <a:gd name="connsiteY3" fmla="*/ 3531309 h 4031375"/>
              <a:gd name="connsiteX4" fmla="*/ 3454718 w 3954784"/>
              <a:gd name="connsiteY4" fmla="*/ 4031375 h 4031375"/>
              <a:gd name="connsiteX5" fmla="*/ 3454718 w 3954784"/>
              <a:gd name="connsiteY5" fmla="*/ 3781342 h 4031375"/>
              <a:gd name="connsiteX6" fmla="*/ 8303 w 3954784"/>
              <a:gd name="connsiteY6" fmla="*/ 344051 h 4031375"/>
              <a:gd name="connsiteX7" fmla="*/ 351311 w 3954784"/>
              <a:gd name="connsiteY7" fmla="*/ 3973 h 4031375"/>
              <a:gd name="connsiteX0" fmla="*/ 1406788 w 5010261"/>
              <a:gd name="connsiteY0" fmla="*/ 3973 h 4031375"/>
              <a:gd name="connsiteX1" fmla="*/ 4510195 w 5010261"/>
              <a:gd name="connsiteY1" fmla="*/ 3281276 h 4031375"/>
              <a:gd name="connsiteX2" fmla="*/ 4510195 w 5010261"/>
              <a:gd name="connsiteY2" fmla="*/ 3031243 h 4031375"/>
              <a:gd name="connsiteX3" fmla="*/ 5010261 w 5010261"/>
              <a:gd name="connsiteY3" fmla="*/ 3531309 h 4031375"/>
              <a:gd name="connsiteX4" fmla="*/ 4510195 w 5010261"/>
              <a:gd name="connsiteY4" fmla="*/ 4031375 h 4031375"/>
              <a:gd name="connsiteX5" fmla="*/ 4510195 w 5010261"/>
              <a:gd name="connsiteY5" fmla="*/ 3781342 h 4031375"/>
              <a:gd name="connsiteX6" fmla="*/ 8303 w 5010261"/>
              <a:gd name="connsiteY6" fmla="*/ 681805 h 4031375"/>
              <a:gd name="connsiteX7" fmla="*/ 1406788 w 5010261"/>
              <a:gd name="connsiteY7" fmla="*/ 3973 h 4031375"/>
              <a:gd name="connsiteX0" fmla="*/ 1406788 w 5010261"/>
              <a:gd name="connsiteY0" fmla="*/ 3973 h 4031375"/>
              <a:gd name="connsiteX1" fmla="*/ 4510195 w 5010261"/>
              <a:gd name="connsiteY1" fmla="*/ 3281276 h 4031375"/>
              <a:gd name="connsiteX2" fmla="*/ 4510195 w 5010261"/>
              <a:gd name="connsiteY2" fmla="*/ 3031243 h 4031375"/>
              <a:gd name="connsiteX3" fmla="*/ 5010261 w 5010261"/>
              <a:gd name="connsiteY3" fmla="*/ 3531309 h 4031375"/>
              <a:gd name="connsiteX4" fmla="*/ 4510195 w 5010261"/>
              <a:gd name="connsiteY4" fmla="*/ 4031375 h 4031375"/>
              <a:gd name="connsiteX5" fmla="*/ 4510195 w 5010261"/>
              <a:gd name="connsiteY5" fmla="*/ 3781342 h 4031375"/>
              <a:gd name="connsiteX6" fmla="*/ 8303 w 5010261"/>
              <a:gd name="connsiteY6" fmla="*/ 681805 h 4031375"/>
              <a:gd name="connsiteX7" fmla="*/ 1406788 w 5010261"/>
              <a:gd name="connsiteY7" fmla="*/ 3973 h 4031375"/>
              <a:gd name="connsiteX0" fmla="*/ 30031 w 5010261"/>
              <a:gd name="connsiteY0" fmla="*/ 27205 h 3354081"/>
              <a:gd name="connsiteX1" fmla="*/ 4510195 w 5010261"/>
              <a:gd name="connsiteY1" fmla="*/ 2603982 h 3354081"/>
              <a:gd name="connsiteX2" fmla="*/ 4510195 w 5010261"/>
              <a:gd name="connsiteY2" fmla="*/ 2353949 h 3354081"/>
              <a:gd name="connsiteX3" fmla="*/ 5010261 w 5010261"/>
              <a:gd name="connsiteY3" fmla="*/ 2854015 h 3354081"/>
              <a:gd name="connsiteX4" fmla="*/ 4510195 w 5010261"/>
              <a:gd name="connsiteY4" fmla="*/ 3354081 h 3354081"/>
              <a:gd name="connsiteX5" fmla="*/ 4510195 w 5010261"/>
              <a:gd name="connsiteY5" fmla="*/ 3104048 h 3354081"/>
              <a:gd name="connsiteX6" fmla="*/ 8303 w 5010261"/>
              <a:gd name="connsiteY6" fmla="*/ 4511 h 3354081"/>
              <a:gd name="connsiteX7" fmla="*/ 30031 w 5010261"/>
              <a:gd name="connsiteY7" fmla="*/ 27205 h 3354081"/>
              <a:gd name="connsiteX0" fmla="*/ 30031 w 5010261"/>
              <a:gd name="connsiteY0" fmla="*/ 27205 h 3354081"/>
              <a:gd name="connsiteX1" fmla="*/ 4510195 w 5010261"/>
              <a:gd name="connsiteY1" fmla="*/ 2603982 h 3354081"/>
              <a:gd name="connsiteX2" fmla="*/ 4510195 w 5010261"/>
              <a:gd name="connsiteY2" fmla="*/ 2353949 h 3354081"/>
              <a:gd name="connsiteX3" fmla="*/ 5010261 w 5010261"/>
              <a:gd name="connsiteY3" fmla="*/ 2854015 h 3354081"/>
              <a:gd name="connsiteX4" fmla="*/ 4510195 w 5010261"/>
              <a:gd name="connsiteY4" fmla="*/ 3354081 h 3354081"/>
              <a:gd name="connsiteX5" fmla="*/ 4510195 w 5010261"/>
              <a:gd name="connsiteY5" fmla="*/ 3104048 h 3354081"/>
              <a:gd name="connsiteX6" fmla="*/ 8303 w 5010261"/>
              <a:gd name="connsiteY6" fmla="*/ 4511 h 3354081"/>
              <a:gd name="connsiteX7" fmla="*/ 30031 w 5010261"/>
              <a:gd name="connsiteY7" fmla="*/ 27205 h 335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0261" h="3354081">
                <a:moveTo>
                  <a:pt x="30031" y="27205"/>
                </a:moveTo>
                <a:cubicBezTo>
                  <a:pt x="1300956" y="1671936"/>
                  <a:pt x="2980581" y="2227010"/>
                  <a:pt x="4510195" y="2603982"/>
                </a:cubicBezTo>
                <a:lnTo>
                  <a:pt x="4510195" y="2353949"/>
                </a:lnTo>
                <a:lnTo>
                  <a:pt x="5010261" y="2854015"/>
                </a:lnTo>
                <a:lnTo>
                  <a:pt x="4510195" y="3354081"/>
                </a:lnTo>
                <a:lnTo>
                  <a:pt x="4510195" y="3104048"/>
                </a:lnTo>
                <a:cubicBezTo>
                  <a:pt x="2335317" y="2674361"/>
                  <a:pt x="632276" y="1386732"/>
                  <a:pt x="8303" y="4511"/>
                </a:cubicBezTo>
                <a:cubicBezTo>
                  <a:pt x="0" y="0"/>
                  <a:pt x="45559" y="23232"/>
                  <a:pt x="30031" y="27205"/>
                </a:cubicBezTo>
                <a:close/>
              </a:path>
            </a:pathLst>
          </a:custGeom>
          <a:solidFill>
            <a:srgbClr val="181715"/>
          </a:solidFill>
          <a:ln w="1905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46" name="圆角矩形 45"/>
          <p:cNvSpPr/>
          <p:nvPr/>
        </p:nvSpPr>
        <p:spPr>
          <a:xfrm>
            <a:off x="2500313" y="1417638"/>
            <a:ext cx="1516062" cy="357187"/>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8" name="肘形连接符 47"/>
          <p:cNvCxnSpPr/>
          <p:nvPr/>
        </p:nvCxnSpPr>
        <p:spPr>
          <a:xfrm rot="16200000" flipH="1">
            <a:off x="3956844" y="1593056"/>
            <a:ext cx="444500" cy="382588"/>
          </a:xfrm>
          <a:prstGeom prst="bentConnector3">
            <a:avLst>
              <a:gd name="adj1" fmla="val 3339"/>
            </a:avLst>
          </a:prstGeom>
          <a:ln w="19050">
            <a:solidFill>
              <a:srgbClr val="309EBA"/>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4241800" y="1887538"/>
            <a:ext cx="273050" cy="274637"/>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996" name="TextBox 49"/>
          <p:cNvSpPr txBox="1">
            <a:spLocks noChangeArrowheads="1"/>
          </p:cNvSpPr>
          <p:nvPr/>
        </p:nvSpPr>
        <p:spPr bwMode="auto">
          <a:xfrm>
            <a:off x="3625850" y="1843088"/>
            <a:ext cx="6381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309EBA"/>
                </a:solidFill>
                <a:latin typeface="Broadway" pitchFamily="82" charset="0"/>
                <a:ea typeface="微软雅黑" pitchFamily="34" charset="-122"/>
              </a:rPr>
              <a:t>2012</a:t>
            </a:r>
            <a:endParaRPr lang="zh-CN" altLang="en-US" sz="1600">
              <a:solidFill>
                <a:srgbClr val="309EBA"/>
              </a:solidFill>
              <a:latin typeface="Broadway" pitchFamily="82" charset="0"/>
              <a:ea typeface="微软雅黑" pitchFamily="34" charset="-122"/>
            </a:endParaRPr>
          </a:p>
        </p:txBody>
      </p:sp>
      <p:sp>
        <p:nvSpPr>
          <p:cNvPr id="41997" name="TextBox 50"/>
          <p:cNvSpPr txBox="1">
            <a:spLocks noChangeArrowheads="1"/>
          </p:cNvSpPr>
          <p:nvPr/>
        </p:nvSpPr>
        <p:spPr bwMode="auto">
          <a:xfrm>
            <a:off x="3041650" y="2581275"/>
            <a:ext cx="6397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309EBA"/>
                </a:solidFill>
                <a:latin typeface="Broadway" pitchFamily="82" charset="0"/>
                <a:ea typeface="微软雅黑" pitchFamily="34" charset="-122"/>
              </a:rPr>
              <a:t>2010</a:t>
            </a:r>
            <a:endParaRPr lang="zh-CN" altLang="en-US" sz="1600">
              <a:solidFill>
                <a:srgbClr val="309EBA"/>
              </a:solidFill>
              <a:latin typeface="Broadway" pitchFamily="82" charset="0"/>
              <a:ea typeface="微软雅黑" pitchFamily="34" charset="-122"/>
            </a:endParaRPr>
          </a:p>
        </p:txBody>
      </p:sp>
      <p:sp>
        <p:nvSpPr>
          <p:cNvPr id="41998" name="TextBox 51"/>
          <p:cNvSpPr txBox="1">
            <a:spLocks noChangeArrowheads="1"/>
          </p:cNvSpPr>
          <p:nvPr/>
        </p:nvSpPr>
        <p:spPr bwMode="auto">
          <a:xfrm>
            <a:off x="3613150" y="2938463"/>
            <a:ext cx="6588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DC3D2A"/>
                </a:solidFill>
                <a:latin typeface="Broadway" pitchFamily="82" charset="0"/>
                <a:ea typeface="微软雅黑" pitchFamily="34" charset="-122"/>
              </a:rPr>
              <a:t>2009</a:t>
            </a:r>
            <a:endParaRPr lang="zh-CN" altLang="en-US" sz="1600">
              <a:solidFill>
                <a:srgbClr val="DC3D2A"/>
              </a:solidFill>
              <a:latin typeface="Broadway" pitchFamily="82" charset="0"/>
              <a:ea typeface="微软雅黑" pitchFamily="34" charset="-122"/>
            </a:endParaRPr>
          </a:p>
        </p:txBody>
      </p:sp>
      <p:cxnSp>
        <p:nvCxnSpPr>
          <p:cNvPr id="53" name="肘形连接符 52"/>
          <p:cNvCxnSpPr/>
          <p:nvPr/>
        </p:nvCxnSpPr>
        <p:spPr>
          <a:xfrm rot="16200000" flipV="1">
            <a:off x="4061619" y="2489994"/>
            <a:ext cx="446087" cy="384175"/>
          </a:xfrm>
          <a:prstGeom prst="bentConnector3">
            <a:avLst>
              <a:gd name="adj1" fmla="val 3339"/>
            </a:avLst>
          </a:prstGeom>
          <a:ln w="19050">
            <a:solidFill>
              <a:srgbClr val="DC3D2A"/>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3938588" y="2306638"/>
            <a:ext cx="274637" cy="27305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圆角矩形 54"/>
          <p:cNvSpPr/>
          <p:nvPr/>
        </p:nvSpPr>
        <p:spPr>
          <a:xfrm>
            <a:off x="4351338" y="2727325"/>
            <a:ext cx="1516062" cy="355600"/>
          </a:xfrm>
          <a:prstGeom prst="roundRect">
            <a:avLst>
              <a:gd name="adj" fmla="val 5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7" name="肘形连接符 56"/>
          <p:cNvCxnSpPr/>
          <p:nvPr/>
        </p:nvCxnSpPr>
        <p:spPr>
          <a:xfrm rot="16200000" flipV="1">
            <a:off x="3437732" y="3113881"/>
            <a:ext cx="446088" cy="384175"/>
          </a:xfrm>
          <a:prstGeom prst="bentConnector3">
            <a:avLst>
              <a:gd name="adj1" fmla="val 3339"/>
            </a:avLst>
          </a:prstGeom>
          <a:ln w="19050">
            <a:solidFill>
              <a:srgbClr val="DC3D2A"/>
            </a:solidFill>
          </a:ln>
        </p:spPr>
        <p:style>
          <a:lnRef idx="1">
            <a:schemeClr val="accent1"/>
          </a:lnRef>
          <a:fillRef idx="0">
            <a:schemeClr val="accent1"/>
          </a:fillRef>
          <a:effectRef idx="0">
            <a:schemeClr val="accent1"/>
          </a:effectRef>
          <a:fontRef idx="minor">
            <a:schemeClr val="tx1"/>
          </a:fontRef>
        </p:style>
      </p:cxnSp>
      <p:cxnSp>
        <p:nvCxnSpPr>
          <p:cNvPr id="58" name="肘形连接符 57"/>
          <p:cNvCxnSpPr/>
          <p:nvPr/>
        </p:nvCxnSpPr>
        <p:spPr>
          <a:xfrm rot="16200000" flipV="1">
            <a:off x="2813844" y="3690144"/>
            <a:ext cx="446087" cy="384175"/>
          </a:xfrm>
          <a:prstGeom prst="bentConnector3">
            <a:avLst>
              <a:gd name="adj1" fmla="val 3339"/>
            </a:avLst>
          </a:prstGeom>
          <a:ln w="19050">
            <a:solidFill>
              <a:srgbClr val="DC3D2A"/>
            </a:solidFill>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3103563" y="3925888"/>
            <a:ext cx="1517650" cy="357187"/>
          </a:xfrm>
          <a:prstGeom prst="roundRect">
            <a:avLst>
              <a:gd name="adj" fmla="val 5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圆角矩形 60"/>
          <p:cNvSpPr/>
          <p:nvPr/>
        </p:nvSpPr>
        <p:spPr>
          <a:xfrm>
            <a:off x="3852863" y="3322638"/>
            <a:ext cx="1516062" cy="357187"/>
          </a:xfrm>
          <a:prstGeom prst="roundRect">
            <a:avLst>
              <a:gd name="adj" fmla="val 5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椭圆 62"/>
          <p:cNvSpPr/>
          <p:nvPr/>
        </p:nvSpPr>
        <p:spPr>
          <a:xfrm>
            <a:off x="3367088" y="2981325"/>
            <a:ext cx="231775" cy="231775"/>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椭圆 63"/>
          <p:cNvSpPr/>
          <p:nvPr/>
        </p:nvSpPr>
        <p:spPr>
          <a:xfrm>
            <a:off x="2784475" y="3570288"/>
            <a:ext cx="133350" cy="13335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5" name="肘形连接符 64"/>
          <p:cNvCxnSpPr/>
          <p:nvPr/>
        </p:nvCxnSpPr>
        <p:spPr>
          <a:xfrm>
            <a:off x="2797175" y="2314575"/>
            <a:ext cx="958850" cy="446088"/>
          </a:xfrm>
          <a:prstGeom prst="bentConnector3">
            <a:avLst>
              <a:gd name="adj1" fmla="val 100215"/>
            </a:avLst>
          </a:prstGeom>
          <a:ln w="19050">
            <a:solidFill>
              <a:srgbClr val="309EBA"/>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663950" y="2654300"/>
            <a:ext cx="236538" cy="236538"/>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圆角矩形 66"/>
          <p:cNvSpPr/>
          <p:nvPr/>
        </p:nvSpPr>
        <p:spPr>
          <a:xfrm>
            <a:off x="1357313" y="2124075"/>
            <a:ext cx="1516062" cy="355600"/>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9" name="肘形连接符 68"/>
          <p:cNvCxnSpPr/>
          <p:nvPr/>
        </p:nvCxnSpPr>
        <p:spPr>
          <a:xfrm>
            <a:off x="2173288" y="2938463"/>
            <a:ext cx="958850" cy="446087"/>
          </a:xfrm>
          <a:prstGeom prst="bentConnector3">
            <a:avLst>
              <a:gd name="adj1" fmla="val 100215"/>
            </a:avLst>
          </a:prstGeom>
          <a:ln w="19050">
            <a:solidFill>
              <a:srgbClr val="309EBA"/>
            </a:solidFill>
          </a:ln>
        </p:spPr>
        <p:style>
          <a:lnRef idx="1">
            <a:schemeClr val="accent1"/>
          </a:lnRef>
          <a:fillRef idx="0">
            <a:schemeClr val="accent1"/>
          </a:fillRef>
          <a:effectRef idx="0">
            <a:schemeClr val="accent1"/>
          </a:effectRef>
          <a:fontRef idx="minor">
            <a:schemeClr val="tx1"/>
          </a:fontRef>
        </p:style>
      </p:cxnSp>
      <p:sp>
        <p:nvSpPr>
          <p:cNvPr id="70" name="圆角矩形 69"/>
          <p:cNvSpPr/>
          <p:nvPr/>
        </p:nvSpPr>
        <p:spPr>
          <a:xfrm>
            <a:off x="752475" y="2747963"/>
            <a:ext cx="1516063" cy="355600"/>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椭圆 71"/>
          <p:cNvSpPr/>
          <p:nvPr/>
        </p:nvSpPr>
        <p:spPr>
          <a:xfrm>
            <a:off x="3073400" y="3322638"/>
            <a:ext cx="155575" cy="157162"/>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014" name="TextBox 72"/>
          <p:cNvSpPr txBox="1">
            <a:spLocks noChangeArrowheads="1"/>
          </p:cNvSpPr>
          <p:nvPr/>
        </p:nvSpPr>
        <p:spPr bwMode="auto">
          <a:xfrm>
            <a:off x="4213225" y="2292350"/>
            <a:ext cx="6286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DC3D2A"/>
                </a:solidFill>
                <a:latin typeface="Broadway" pitchFamily="82" charset="0"/>
                <a:ea typeface="微软雅黑" pitchFamily="34" charset="-122"/>
              </a:rPr>
              <a:t>2011</a:t>
            </a:r>
            <a:endParaRPr lang="zh-CN" altLang="en-US" sz="1600">
              <a:solidFill>
                <a:srgbClr val="DC3D2A"/>
              </a:solidFill>
              <a:latin typeface="Broadway" pitchFamily="82" charset="0"/>
              <a:ea typeface="微软雅黑" pitchFamily="34" charset="-122"/>
            </a:endParaRPr>
          </a:p>
        </p:txBody>
      </p:sp>
      <p:sp>
        <p:nvSpPr>
          <p:cNvPr id="42015" name="TextBox 73"/>
          <p:cNvSpPr txBox="1">
            <a:spLocks noChangeArrowheads="1"/>
          </p:cNvSpPr>
          <p:nvPr/>
        </p:nvSpPr>
        <p:spPr bwMode="auto">
          <a:xfrm>
            <a:off x="2444750" y="3227388"/>
            <a:ext cx="660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309EBA"/>
                </a:solidFill>
                <a:latin typeface="Broadway" pitchFamily="82" charset="0"/>
                <a:ea typeface="微软雅黑" pitchFamily="34" charset="-122"/>
              </a:rPr>
              <a:t>2008</a:t>
            </a:r>
            <a:endParaRPr lang="zh-CN" altLang="en-US" sz="1600">
              <a:solidFill>
                <a:srgbClr val="309EBA"/>
              </a:solidFill>
              <a:latin typeface="Broadway" pitchFamily="82" charset="0"/>
              <a:ea typeface="微软雅黑" pitchFamily="34" charset="-122"/>
            </a:endParaRPr>
          </a:p>
        </p:txBody>
      </p:sp>
      <p:sp>
        <p:nvSpPr>
          <p:cNvPr id="42016" name="TextBox 74"/>
          <p:cNvSpPr txBox="1">
            <a:spLocks noChangeArrowheads="1"/>
          </p:cNvSpPr>
          <p:nvPr/>
        </p:nvSpPr>
        <p:spPr bwMode="auto">
          <a:xfrm>
            <a:off x="2941638" y="3514725"/>
            <a:ext cx="647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a:solidFill>
                  <a:srgbClr val="DC3D2A"/>
                </a:solidFill>
                <a:latin typeface="Broadway" pitchFamily="82" charset="0"/>
                <a:ea typeface="微软雅黑" pitchFamily="34" charset="-122"/>
              </a:rPr>
              <a:t>2007</a:t>
            </a:r>
            <a:endParaRPr lang="zh-CN" altLang="en-US" sz="1600">
              <a:solidFill>
                <a:srgbClr val="DC3D2A"/>
              </a:solidFill>
              <a:latin typeface="Broadway" pitchFamily="82" charset="0"/>
              <a:ea typeface="微软雅黑" pitchFamily="34" charset="-122"/>
            </a:endParaRPr>
          </a:p>
        </p:txBody>
      </p:sp>
      <p:sp>
        <p:nvSpPr>
          <p:cNvPr id="42017" name="TextBox 75"/>
          <p:cNvSpPr txBox="1">
            <a:spLocks noChangeArrowheads="1"/>
          </p:cNvSpPr>
          <p:nvPr/>
        </p:nvSpPr>
        <p:spPr bwMode="auto">
          <a:xfrm>
            <a:off x="3014663" y="1436688"/>
            <a:ext cx="6016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ea typeface="微软雅黑" pitchFamily="34" charset="-122"/>
              </a:rPr>
              <a:t>TEXT</a:t>
            </a:r>
            <a:endParaRPr lang="zh-CN" altLang="en-US" b="1">
              <a:solidFill>
                <a:srgbClr val="EAE7D4"/>
              </a:solidFill>
              <a:latin typeface="Century Gothic" pitchFamily="34" charset="0"/>
              <a:ea typeface="微软雅黑" pitchFamily="34" charset="-122"/>
            </a:endParaRPr>
          </a:p>
        </p:txBody>
      </p:sp>
      <p:sp>
        <p:nvSpPr>
          <p:cNvPr id="42018" name="TextBox 76"/>
          <p:cNvSpPr txBox="1">
            <a:spLocks noChangeArrowheads="1"/>
          </p:cNvSpPr>
          <p:nvPr/>
        </p:nvSpPr>
        <p:spPr bwMode="auto">
          <a:xfrm>
            <a:off x="1814513" y="2136775"/>
            <a:ext cx="6016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ea typeface="微软雅黑" pitchFamily="34" charset="-122"/>
              </a:rPr>
              <a:t>TEXT</a:t>
            </a:r>
            <a:endParaRPr lang="zh-CN" altLang="en-US" b="1">
              <a:solidFill>
                <a:srgbClr val="EAE7D4"/>
              </a:solidFill>
              <a:latin typeface="Century Gothic" pitchFamily="34" charset="0"/>
              <a:ea typeface="微软雅黑" pitchFamily="34" charset="-122"/>
            </a:endParaRPr>
          </a:p>
        </p:txBody>
      </p:sp>
      <p:sp>
        <p:nvSpPr>
          <p:cNvPr id="42019" name="TextBox 77"/>
          <p:cNvSpPr txBox="1">
            <a:spLocks noChangeArrowheads="1"/>
          </p:cNvSpPr>
          <p:nvPr/>
        </p:nvSpPr>
        <p:spPr bwMode="auto">
          <a:xfrm>
            <a:off x="1209675" y="2751138"/>
            <a:ext cx="601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ea typeface="微软雅黑" pitchFamily="34" charset="-122"/>
              </a:rPr>
              <a:t>TEXT</a:t>
            </a:r>
            <a:endParaRPr lang="zh-CN" altLang="en-US" b="1">
              <a:solidFill>
                <a:srgbClr val="EAE7D4"/>
              </a:solidFill>
              <a:latin typeface="Century Gothic" pitchFamily="34" charset="0"/>
              <a:ea typeface="微软雅黑" pitchFamily="34" charset="-122"/>
            </a:endParaRPr>
          </a:p>
        </p:txBody>
      </p:sp>
      <p:sp>
        <p:nvSpPr>
          <p:cNvPr id="42020" name="TextBox 78"/>
          <p:cNvSpPr txBox="1">
            <a:spLocks noChangeArrowheads="1"/>
          </p:cNvSpPr>
          <p:nvPr/>
        </p:nvSpPr>
        <p:spPr bwMode="auto">
          <a:xfrm>
            <a:off x="4795838" y="2735263"/>
            <a:ext cx="603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ea typeface="微软雅黑" pitchFamily="34" charset="-122"/>
              </a:rPr>
              <a:t>TEXT</a:t>
            </a:r>
            <a:endParaRPr lang="zh-CN" altLang="en-US" b="1">
              <a:solidFill>
                <a:srgbClr val="EAE7D4"/>
              </a:solidFill>
              <a:latin typeface="Century Gothic" pitchFamily="34" charset="0"/>
              <a:ea typeface="微软雅黑" pitchFamily="34" charset="-122"/>
            </a:endParaRPr>
          </a:p>
        </p:txBody>
      </p:sp>
      <p:sp>
        <p:nvSpPr>
          <p:cNvPr id="42021" name="TextBox 79"/>
          <p:cNvSpPr txBox="1">
            <a:spLocks noChangeArrowheads="1"/>
          </p:cNvSpPr>
          <p:nvPr/>
        </p:nvSpPr>
        <p:spPr bwMode="auto">
          <a:xfrm>
            <a:off x="4319588" y="3332163"/>
            <a:ext cx="6016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ea typeface="微软雅黑" pitchFamily="34" charset="-122"/>
              </a:rPr>
              <a:t>TEXT</a:t>
            </a:r>
            <a:endParaRPr lang="zh-CN" altLang="en-US" b="1">
              <a:solidFill>
                <a:srgbClr val="EAE7D4"/>
              </a:solidFill>
              <a:latin typeface="Century Gothic" pitchFamily="34" charset="0"/>
              <a:ea typeface="微软雅黑" pitchFamily="34" charset="-122"/>
            </a:endParaRPr>
          </a:p>
        </p:txBody>
      </p:sp>
      <p:sp>
        <p:nvSpPr>
          <p:cNvPr id="42022" name="TextBox 80"/>
          <p:cNvSpPr txBox="1">
            <a:spLocks noChangeArrowheads="1"/>
          </p:cNvSpPr>
          <p:nvPr/>
        </p:nvSpPr>
        <p:spPr bwMode="auto">
          <a:xfrm>
            <a:off x="3582988" y="3935413"/>
            <a:ext cx="6016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ea typeface="微软雅黑" pitchFamily="34" charset="-122"/>
              </a:rPr>
              <a:t>TEXT</a:t>
            </a:r>
            <a:endParaRPr lang="zh-CN" altLang="en-US" b="1">
              <a:solidFill>
                <a:srgbClr val="EAE7D4"/>
              </a:solidFill>
              <a:latin typeface="Century Gothic" pitchFamily="34" charset="0"/>
              <a:ea typeface="微软雅黑" pitchFamily="34" charset="-122"/>
            </a:endParaRPr>
          </a:p>
        </p:txBody>
      </p:sp>
      <p:sp>
        <p:nvSpPr>
          <p:cNvPr id="42023" name="矩形 6"/>
          <p:cNvSpPr>
            <a:spLocks noChangeArrowheads="1"/>
          </p:cNvSpPr>
          <p:nvPr/>
        </p:nvSpPr>
        <p:spPr bwMode="auto">
          <a:xfrm>
            <a:off x="6091238" y="1395413"/>
            <a:ext cx="2368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42024" name="矩形 7"/>
          <p:cNvSpPr>
            <a:spLocks noChangeArrowheads="1"/>
          </p:cNvSpPr>
          <p:nvPr/>
        </p:nvSpPr>
        <p:spPr bwMode="auto">
          <a:xfrm>
            <a:off x="6084888" y="1135063"/>
            <a:ext cx="194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42025" name="矩形 12"/>
          <p:cNvSpPr>
            <a:spLocks noChangeArrowheads="1"/>
          </p:cNvSpPr>
          <p:nvPr/>
        </p:nvSpPr>
        <p:spPr bwMode="auto">
          <a:xfrm>
            <a:off x="6084888" y="2355850"/>
            <a:ext cx="2374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42026" name="矩形 13"/>
          <p:cNvSpPr>
            <a:spLocks noChangeArrowheads="1"/>
          </p:cNvSpPr>
          <p:nvPr/>
        </p:nvSpPr>
        <p:spPr bwMode="auto">
          <a:xfrm>
            <a:off x="6091238" y="3148013"/>
            <a:ext cx="25130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03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4039"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9" name="Freeform 8"/>
          <p:cNvSpPr>
            <a:spLocks/>
          </p:cNvSpPr>
          <p:nvPr/>
        </p:nvSpPr>
        <p:spPr bwMode="auto">
          <a:xfrm>
            <a:off x="985838" y="1868488"/>
            <a:ext cx="968375" cy="969962"/>
          </a:xfrm>
          <a:custGeom>
            <a:avLst/>
            <a:gdLst>
              <a:gd name="T0" fmla="*/ 1020 w 1020"/>
              <a:gd name="T1" fmla="*/ 714 h 1020"/>
              <a:gd name="T2" fmla="*/ 306 w 1020"/>
              <a:gd name="T3" fmla="*/ 0 h 1020"/>
              <a:gd name="T4" fmla="*/ 0 w 1020"/>
              <a:gd name="T5" fmla="*/ 306 h 1020"/>
              <a:gd name="T6" fmla="*/ 714 w 1020"/>
              <a:gd name="T7" fmla="*/ 1020 h 1020"/>
              <a:gd name="T8" fmla="*/ 1020 w 1020"/>
              <a:gd name="T9" fmla="*/ 714 h 1020"/>
            </a:gdLst>
            <a:ahLst/>
            <a:cxnLst>
              <a:cxn ang="0">
                <a:pos x="T0" y="T1"/>
              </a:cxn>
              <a:cxn ang="0">
                <a:pos x="T2" y="T3"/>
              </a:cxn>
              <a:cxn ang="0">
                <a:pos x="T4" y="T5"/>
              </a:cxn>
              <a:cxn ang="0">
                <a:pos x="T6" y="T7"/>
              </a:cxn>
              <a:cxn ang="0">
                <a:pos x="T8" y="T9"/>
              </a:cxn>
            </a:cxnLst>
            <a:rect l="0" t="0" r="r" b="b"/>
            <a:pathLst>
              <a:path w="1020" h="1020">
                <a:moveTo>
                  <a:pt x="1020" y="714"/>
                </a:moveTo>
                <a:lnTo>
                  <a:pt x="306" y="0"/>
                </a:lnTo>
                <a:lnTo>
                  <a:pt x="0" y="306"/>
                </a:lnTo>
                <a:lnTo>
                  <a:pt x="714" y="1020"/>
                </a:lnTo>
                <a:lnTo>
                  <a:pt x="1020" y="714"/>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Freeform 15"/>
          <p:cNvSpPr>
            <a:spLocks/>
          </p:cNvSpPr>
          <p:nvPr/>
        </p:nvSpPr>
        <p:spPr bwMode="auto">
          <a:xfrm>
            <a:off x="4668838" y="2828925"/>
            <a:ext cx="974725" cy="974725"/>
          </a:xfrm>
          <a:custGeom>
            <a:avLst/>
            <a:gdLst>
              <a:gd name="T0" fmla="*/ 312 w 1026"/>
              <a:gd name="T1" fmla="*/ 0 h 1026"/>
              <a:gd name="T2" fmla="*/ 0 w 1026"/>
              <a:gd name="T3" fmla="*/ 306 h 1026"/>
              <a:gd name="T4" fmla="*/ 648 w 1026"/>
              <a:gd name="T5" fmla="*/ 954 h 1026"/>
              <a:gd name="T6" fmla="*/ 576 w 1026"/>
              <a:gd name="T7" fmla="*/ 1026 h 1026"/>
              <a:gd name="T8" fmla="*/ 1026 w 1026"/>
              <a:gd name="T9" fmla="*/ 1026 h 1026"/>
              <a:gd name="T10" fmla="*/ 1026 w 1026"/>
              <a:gd name="T11" fmla="*/ 570 h 1026"/>
              <a:gd name="T12" fmla="*/ 954 w 1026"/>
              <a:gd name="T13" fmla="*/ 648 h 1026"/>
              <a:gd name="T14" fmla="*/ 312 w 1026"/>
              <a:gd name="T15" fmla="*/ 0 h 10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6" h="1026">
                <a:moveTo>
                  <a:pt x="312" y="0"/>
                </a:moveTo>
                <a:lnTo>
                  <a:pt x="0" y="306"/>
                </a:lnTo>
                <a:lnTo>
                  <a:pt x="648" y="954"/>
                </a:lnTo>
                <a:lnTo>
                  <a:pt x="576" y="1026"/>
                </a:lnTo>
                <a:lnTo>
                  <a:pt x="1026" y="1026"/>
                </a:lnTo>
                <a:lnTo>
                  <a:pt x="1026" y="570"/>
                </a:lnTo>
                <a:lnTo>
                  <a:pt x="954" y="648"/>
                </a:lnTo>
                <a:lnTo>
                  <a:pt x="312" y="0"/>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Freeform 7"/>
          <p:cNvSpPr>
            <a:spLocks/>
          </p:cNvSpPr>
          <p:nvPr/>
        </p:nvSpPr>
        <p:spPr bwMode="auto">
          <a:xfrm>
            <a:off x="985838" y="1868488"/>
            <a:ext cx="2330450" cy="1936750"/>
          </a:xfrm>
          <a:custGeom>
            <a:avLst/>
            <a:gdLst/>
            <a:ahLst/>
            <a:cxnLst/>
            <a:rect l="l" t="t" r="r" b="b"/>
            <a:pathLst>
              <a:path w="3895725" h="3236150">
                <a:moveTo>
                  <a:pt x="2762250" y="0"/>
                </a:moveTo>
                <a:lnTo>
                  <a:pt x="3248025" y="485775"/>
                </a:lnTo>
                <a:lnTo>
                  <a:pt x="3895725" y="1133475"/>
                </a:lnTo>
                <a:lnTo>
                  <a:pt x="3409950" y="1619250"/>
                </a:lnTo>
                <a:lnTo>
                  <a:pt x="2762250" y="971550"/>
                </a:lnTo>
                <a:lnTo>
                  <a:pt x="2105025" y="1619250"/>
                </a:lnTo>
                <a:lnTo>
                  <a:pt x="1619250" y="2105025"/>
                </a:lnTo>
                <a:lnTo>
                  <a:pt x="1613337" y="2099113"/>
                </a:lnTo>
                <a:lnTo>
                  <a:pt x="485775" y="3236150"/>
                </a:lnTo>
                <a:lnTo>
                  <a:pt x="0" y="2750375"/>
                </a:lnTo>
                <a:lnTo>
                  <a:pt x="1133475" y="1607375"/>
                </a:lnTo>
                <a:lnTo>
                  <a:pt x="1139413" y="1613313"/>
                </a:lnTo>
                <a:lnTo>
                  <a:pt x="1619250" y="1133475"/>
                </a:lnTo>
                <a:lnTo>
                  <a:pt x="2276475" y="485775"/>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Freeform 6"/>
          <p:cNvSpPr>
            <a:spLocks/>
          </p:cNvSpPr>
          <p:nvPr/>
        </p:nvSpPr>
        <p:spPr bwMode="auto">
          <a:xfrm>
            <a:off x="1954213" y="1868488"/>
            <a:ext cx="2724150" cy="1943100"/>
          </a:xfrm>
          <a:custGeom>
            <a:avLst/>
            <a:gdLst/>
            <a:ahLst/>
            <a:cxnLst/>
            <a:rect l="l" t="t" r="r" b="b"/>
            <a:pathLst>
              <a:path w="4552950" h="3248025">
                <a:moveTo>
                  <a:pt x="3419475" y="0"/>
                </a:moveTo>
                <a:lnTo>
                  <a:pt x="4552950" y="1133475"/>
                </a:lnTo>
                <a:lnTo>
                  <a:pt x="4067175" y="1619250"/>
                </a:lnTo>
                <a:lnTo>
                  <a:pt x="3419475" y="971550"/>
                </a:lnTo>
                <a:lnTo>
                  <a:pt x="2762250" y="1619250"/>
                </a:lnTo>
                <a:lnTo>
                  <a:pt x="2276475" y="2105025"/>
                </a:lnTo>
                <a:lnTo>
                  <a:pt x="1628775" y="2762250"/>
                </a:lnTo>
                <a:lnTo>
                  <a:pt x="1143000" y="3248025"/>
                </a:lnTo>
                <a:lnTo>
                  <a:pt x="657225" y="2762250"/>
                </a:lnTo>
                <a:lnTo>
                  <a:pt x="0" y="2105025"/>
                </a:lnTo>
                <a:lnTo>
                  <a:pt x="485775" y="1619250"/>
                </a:lnTo>
                <a:lnTo>
                  <a:pt x="1143000" y="2276475"/>
                </a:lnTo>
                <a:lnTo>
                  <a:pt x="1790700" y="1619250"/>
                </a:lnTo>
                <a:lnTo>
                  <a:pt x="2276475" y="1133475"/>
                </a:lnTo>
                <a:lnTo>
                  <a:pt x="2933700" y="485775"/>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Freeform 13"/>
          <p:cNvSpPr>
            <a:spLocks/>
          </p:cNvSpPr>
          <p:nvPr/>
        </p:nvSpPr>
        <p:spPr bwMode="auto">
          <a:xfrm>
            <a:off x="3316288" y="1868488"/>
            <a:ext cx="2335212" cy="1943100"/>
          </a:xfrm>
          <a:custGeom>
            <a:avLst/>
            <a:gdLst/>
            <a:ahLst/>
            <a:cxnLst/>
            <a:rect l="l" t="t" r="r" b="b"/>
            <a:pathLst>
              <a:path w="3905250" h="3248025">
                <a:moveTo>
                  <a:pt x="3190875" y="0"/>
                </a:moveTo>
                <a:lnTo>
                  <a:pt x="3905250" y="0"/>
                </a:lnTo>
                <a:lnTo>
                  <a:pt x="3905250" y="714375"/>
                </a:lnTo>
                <a:lnTo>
                  <a:pt x="3790950" y="600075"/>
                </a:lnTo>
                <a:lnTo>
                  <a:pt x="2771775" y="1619250"/>
                </a:lnTo>
                <a:lnTo>
                  <a:pt x="2276475" y="2105025"/>
                </a:lnTo>
                <a:lnTo>
                  <a:pt x="1143000" y="3248025"/>
                </a:lnTo>
                <a:lnTo>
                  <a:pt x="657225" y="2762250"/>
                </a:lnTo>
                <a:lnTo>
                  <a:pt x="0" y="2105025"/>
                </a:lnTo>
                <a:lnTo>
                  <a:pt x="485775" y="1619250"/>
                </a:lnTo>
                <a:lnTo>
                  <a:pt x="1143000" y="2276475"/>
                </a:lnTo>
                <a:lnTo>
                  <a:pt x="1790700" y="1619250"/>
                </a:lnTo>
                <a:lnTo>
                  <a:pt x="2276475" y="1133475"/>
                </a:lnTo>
                <a:lnTo>
                  <a:pt x="3305175" y="114300"/>
                </a:lnTo>
                <a:close/>
              </a:path>
            </a:pathLst>
          </a:cu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045" name="TextBox 16"/>
          <p:cNvSpPr txBox="1">
            <a:spLocks noChangeArrowheads="1"/>
          </p:cNvSpPr>
          <p:nvPr/>
        </p:nvSpPr>
        <p:spPr bwMode="auto">
          <a:xfrm>
            <a:off x="684213" y="1525588"/>
            <a:ext cx="12001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DC3D2A"/>
                </a:solidFill>
                <a:latin typeface="Century Gothic" pitchFamily="34" charset="0"/>
                <a:ea typeface="微软雅黑" pitchFamily="34" charset="-122"/>
              </a:rPr>
              <a:t>YOUR TEXT</a:t>
            </a:r>
            <a:endParaRPr lang="zh-CN" altLang="en-US" b="1">
              <a:solidFill>
                <a:srgbClr val="DC3D2A"/>
              </a:solidFill>
              <a:latin typeface="Century Gothic" pitchFamily="34" charset="0"/>
              <a:ea typeface="微软雅黑" pitchFamily="34" charset="-122"/>
            </a:endParaRPr>
          </a:p>
        </p:txBody>
      </p:sp>
      <p:sp>
        <p:nvSpPr>
          <p:cNvPr id="44046" name="TextBox 24"/>
          <p:cNvSpPr txBox="1">
            <a:spLocks noChangeArrowheads="1"/>
          </p:cNvSpPr>
          <p:nvPr/>
        </p:nvSpPr>
        <p:spPr bwMode="auto">
          <a:xfrm>
            <a:off x="3441700" y="1511300"/>
            <a:ext cx="12001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DC3D2A"/>
                </a:solidFill>
                <a:latin typeface="Century Gothic" pitchFamily="34" charset="0"/>
                <a:ea typeface="微软雅黑" pitchFamily="34" charset="-122"/>
              </a:rPr>
              <a:t>YOUR TEXT</a:t>
            </a:r>
            <a:endParaRPr lang="zh-CN" altLang="en-US" b="1">
              <a:solidFill>
                <a:srgbClr val="DC3D2A"/>
              </a:solidFill>
              <a:latin typeface="Century Gothic" pitchFamily="34" charset="0"/>
              <a:ea typeface="微软雅黑" pitchFamily="34" charset="-122"/>
            </a:endParaRPr>
          </a:p>
        </p:txBody>
      </p:sp>
      <p:sp>
        <p:nvSpPr>
          <p:cNvPr id="44047" name="TextBox 25"/>
          <p:cNvSpPr txBox="1">
            <a:spLocks noChangeArrowheads="1"/>
          </p:cNvSpPr>
          <p:nvPr/>
        </p:nvSpPr>
        <p:spPr bwMode="auto">
          <a:xfrm>
            <a:off x="2000250" y="1525588"/>
            <a:ext cx="120173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309EBA"/>
                </a:solidFill>
                <a:latin typeface="Century Gothic" pitchFamily="34" charset="0"/>
                <a:ea typeface="微软雅黑" pitchFamily="34" charset="-122"/>
              </a:rPr>
              <a:t>YOUR TEXT</a:t>
            </a:r>
            <a:endParaRPr lang="zh-CN" altLang="en-US" b="1">
              <a:solidFill>
                <a:srgbClr val="309EBA"/>
              </a:solidFill>
              <a:latin typeface="Century Gothic" pitchFamily="34" charset="0"/>
              <a:ea typeface="微软雅黑" pitchFamily="34" charset="-122"/>
            </a:endParaRPr>
          </a:p>
        </p:txBody>
      </p:sp>
      <p:sp>
        <p:nvSpPr>
          <p:cNvPr id="44048" name="TextBox 26"/>
          <p:cNvSpPr txBox="1">
            <a:spLocks noChangeArrowheads="1"/>
          </p:cNvSpPr>
          <p:nvPr/>
        </p:nvSpPr>
        <p:spPr bwMode="auto">
          <a:xfrm>
            <a:off x="4840288" y="1528763"/>
            <a:ext cx="12001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309EBA"/>
                </a:solidFill>
                <a:latin typeface="Century Gothic" pitchFamily="34" charset="0"/>
                <a:ea typeface="微软雅黑" pitchFamily="34" charset="-122"/>
              </a:rPr>
              <a:t>YOUR TEXT</a:t>
            </a:r>
            <a:endParaRPr lang="zh-CN" altLang="en-US" b="1">
              <a:solidFill>
                <a:srgbClr val="309EBA"/>
              </a:solidFill>
              <a:latin typeface="Century Gothic" pitchFamily="34" charset="0"/>
              <a:ea typeface="微软雅黑" pitchFamily="34" charset="-122"/>
            </a:endParaRPr>
          </a:p>
        </p:txBody>
      </p:sp>
      <p:sp>
        <p:nvSpPr>
          <p:cNvPr id="44049" name="TextBox 27"/>
          <p:cNvSpPr txBox="1">
            <a:spLocks noChangeArrowheads="1"/>
          </p:cNvSpPr>
          <p:nvPr/>
        </p:nvSpPr>
        <p:spPr bwMode="auto">
          <a:xfrm>
            <a:off x="684213" y="3821113"/>
            <a:ext cx="12001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309EBA"/>
                </a:solidFill>
                <a:latin typeface="Century Gothic" pitchFamily="34" charset="0"/>
                <a:ea typeface="微软雅黑" pitchFamily="34" charset="-122"/>
              </a:rPr>
              <a:t>YOUR</a:t>
            </a:r>
            <a:r>
              <a:rPr lang="en-US" altLang="zh-CN" b="1">
                <a:solidFill>
                  <a:srgbClr val="DC3D2A"/>
                </a:solidFill>
                <a:latin typeface="Century Gothic" pitchFamily="34" charset="0"/>
                <a:ea typeface="微软雅黑" pitchFamily="34" charset="-122"/>
              </a:rPr>
              <a:t> </a:t>
            </a:r>
            <a:r>
              <a:rPr lang="en-US" altLang="zh-CN" b="1">
                <a:solidFill>
                  <a:srgbClr val="309EBA"/>
                </a:solidFill>
                <a:latin typeface="Century Gothic" pitchFamily="34" charset="0"/>
                <a:ea typeface="微软雅黑" pitchFamily="34" charset="-122"/>
              </a:rPr>
              <a:t>TEXT</a:t>
            </a:r>
            <a:endParaRPr lang="zh-CN" altLang="en-US" b="1">
              <a:solidFill>
                <a:srgbClr val="309EBA"/>
              </a:solidFill>
              <a:latin typeface="Century Gothic" pitchFamily="34" charset="0"/>
              <a:ea typeface="微软雅黑" pitchFamily="34" charset="-122"/>
            </a:endParaRPr>
          </a:p>
        </p:txBody>
      </p:sp>
      <p:sp>
        <p:nvSpPr>
          <p:cNvPr id="44050" name="TextBox 28"/>
          <p:cNvSpPr txBox="1">
            <a:spLocks noChangeArrowheads="1"/>
          </p:cNvSpPr>
          <p:nvPr/>
        </p:nvSpPr>
        <p:spPr bwMode="auto">
          <a:xfrm>
            <a:off x="3441700" y="3806825"/>
            <a:ext cx="12001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309EBA"/>
                </a:solidFill>
                <a:latin typeface="Century Gothic" pitchFamily="34" charset="0"/>
                <a:ea typeface="微软雅黑" pitchFamily="34" charset="-122"/>
              </a:rPr>
              <a:t>YOUR</a:t>
            </a:r>
            <a:r>
              <a:rPr lang="en-US" altLang="zh-CN" b="1">
                <a:solidFill>
                  <a:srgbClr val="DC3D2A"/>
                </a:solidFill>
                <a:latin typeface="Century Gothic" pitchFamily="34" charset="0"/>
                <a:ea typeface="微软雅黑" pitchFamily="34" charset="-122"/>
              </a:rPr>
              <a:t> </a:t>
            </a:r>
            <a:r>
              <a:rPr lang="en-US" altLang="zh-CN" b="1">
                <a:solidFill>
                  <a:srgbClr val="309EBA"/>
                </a:solidFill>
                <a:latin typeface="Century Gothic" pitchFamily="34" charset="0"/>
                <a:ea typeface="微软雅黑" pitchFamily="34" charset="-122"/>
              </a:rPr>
              <a:t>TEXT</a:t>
            </a:r>
            <a:endParaRPr lang="zh-CN" altLang="en-US" b="1">
              <a:solidFill>
                <a:srgbClr val="309EBA"/>
              </a:solidFill>
              <a:latin typeface="Century Gothic" pitchFamily="34" charset="0"/>
              <a:ea typeface="微软雅黑" pitchFamily="34" charset="-122"/>
            </a:endParaRPr>
          </a:p>
        </p:txBody>
      </p:sp>
      <p:sp>
        <p:nvSpPr>
          <p:cNvPr id="44051" name="TextBox 29"/>
          <p:cNvSpPr txBox="1">
            <a:spLocks noChangeArrowheads="1"/>
          </p:cNvSpPr>
          <p:nvPr/>
        </p:nvSpPr>
        <p:spPr bwMode="auto">
          <a:xfrm>
            <a:off x="2000250" y="3821113"/>
            <a:ext cx="120173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DC3D2A"/>
                </a:solidFill>
                <a:latin typeface="Century Gothic" pitchFamily="34" charset="0"/>
                <a:ea typeface="微软雅黑" pitchFamily="34" charset="-122"/>
              </a:rPr>
              <a:t>YOUR TEXT</a:t>
            </a:r>
            <a:endParaRPr lang="zh-CN" altLang="en-US" b="1">
              <a:solidFill>
                <a:srgbClr val="DC3D2A"/>
              </a:solidFill>
              <a:latin typeface="Century Gothic" pitchFamily="34" charset="0"/>
              <a:ea typeface="微软雅黑" pitchFamily="34" charset="-122"/>
            </a:endParaRPr>
          </a:p>
        </p:txBody>
      </p:sp>
      <p:sp>
        <p:nvSpPr>
          <p:cNvPr id="44052" name="TextBox 30"/>
          <p:cNvSpPr txBox="1">
            <a:spLocks noChangeArrowheads="1"/>
          </p:cNvSpPr>
          <p:nvPr/>
        </p:nvSpPr>
        <p:spPr bwMode="auto">
          <a:xfrm>
            <a:off x="4840288" y="3824288"/>
            <a:ext cx="12001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rgbClr val="DC3D2A"/>
                </a:solidFill>
                <a:latin typeface="Century Gothic" pitchFamily="34" charset="0"/>
                <a:ea typeface="微软雅黑" pitchFamily="34" charset="-122"/>
              </a:rPr>
              <a:t>YOUR TEXT</a:t>
            </a:r>
            <a:endParaRPr lang="zh-CN" altLang="en-US" b="1">
              <a:solidFill>
                <a:srgbClr val="DC3D2A"/>
              </a:solidFill>
              <a:latin typeface="Century Gothic" pitchFamily="34" charset="0"/>
              <a:ea typeface="微软雅黑" pitchFamily="34" charset="-122"/>
            </a:endParaRPr>
          </a:p>
        </p:txBody>
      </p:sp>
      <p:sp>
        <p:nvSpPr>
          <p:cNvPr id="44053" name="矩形 6"/>
          <p:cNvSpPr>
            <a:spLocks noChangeArrowheads="1"/>
          </p:cNvSpPr>
          <p:nvPr/>
        </p:nvSpPr>
        <p:spPr bwMode="auto">
          <a:xfrm>
            <a:off x="6162675" y="1392238"/>
            <a:ext cx="2370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endParaRPr lang="zh-CN" altLang="en-US" sz="1200">
              <a:solidFill>
                <a:srgbClr val="181715"/>
              </a:solidFill>
              <a:latin typeface="Century Gothic" pitchFamily="34" charset="0"/>
            </a:endParaRPr>
          </a:p>
        </p:txBody>
      </p:sp>
      <p:sp>
        <p:nvSpPr>
          <p:cNvPr id="44054" name="矩形 7"/>
          <p:cNvSpPr>
            <a:spLocks noChangeArrowheads="1"/>
          </p:cNvSpPr>
          <p:nvPr/>
        </p:nvSpPr>
        <p:spPr bwMode="auto">
          <a:xfrm>
            <a:off x="6156325" y="1131888"/>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34" name="矩形 6"/>
          <p:cNvSpPr>
            <a:spLocks noChangeArrowheads="1"/>
          </p:cNvSpPr>
          <p:nvPr/>
        </p:nvSpPr>
        <p:spPr bwMode="auto">
          <a:xfrm>
            <a:off x="6372225" y="2370138"/>
            <a:ext cx="22669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1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3015"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圆角矩形 7"/>
          <p:cNvSpPr/>
          <p:nvPr/>
        </p:nvSpPr>
        <p:spPr>
          <a:xfrm>
            <a:off x="3621088" y="1493838"/>
            <a:ext cx="239712" cy="2465387"/>
          </a:xfrm>
          <a:prstGeom prst="roundRect">
            <a:avLst>
              <a:gd name="adj" fmla="val 50000"/>
            </a:avLst>
          </a:prstGeom>
          <a:solidFill>
            <a:srgbClr val="DC3D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3617913" y="2266950"/>
            <a:ext cx="239712" cy="1595438"/>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3"/>
          <p:cNvSpPr/>
          <p:nvPr/>
        </p:nvSpPr>
        <p:spPr>
          <a:xfrm>
            <a:off x="3348038" y="1406525"/>
            <a:ext cx="790575" cy="3024188"/>
          </a:xfrm>
          <a:custGeom>
            <a:avLst/>
            <a:gdLst>
              <a:gd name="connsiteX0" fmla="*/ 0 w 576064"/>
              <a:gd name="connsiteY0" fmla="*/ 288032 h 3744416"/>
              <a:gd name="connsiteX1" fmla="*/ 288032 w 576064"/>
              <a:gd name="connsiteY1" fmla="*/ 0 h 3744416"/>
              <a:gd name="connsiteX2" fmla="*/ 288032 w 576064"/>
              <a:gd name="connsiteY2" fmla="*/ 0 h 3744416"/>
              <a:gd name="connsiteX3" fmla="*/ 576064 w 576064"/>
              <a:gd name="connsiteY3" fmla="*/ 288032 h 3744416"/>
              <a:gd name="connsiteX4" fmla="*/ 576064 w 576064"/>
              <a:gd name="connsiteY4" fmla="*/ 3456384 h 3744416"/>
              <a:gd name="connsiteX5" fmla="*/ 288032 w 576064"/>
              <a:gd name="connsiteY5" fmla="*/ 3744416 h 3744416"/>
              <a:gd name="connsiteX6" fmla="*/ 288032 w 576064"/>
              <a:gd name="connsiteY6" fmla="*/ 3744416 h 3744416"/>
              <a:gd name="connsiteX7" fmla="*/ 0 w 576064"/>
              <a:gd name="connsiteY7" fmla="*/ 3456384 h 3744416"/>
              <a:gd name="connsiteX8" fmla="*/ 0 w 576064"/>
              <a:gd name="connsiteY8" fmla="*/ 288032 h 3744416"/>
              <a:gd name="connsiteX0" fmla="*/ 269063 w 845127"/>
              <a:gd name="connsiteY0" fmla="*/ 288032 h 3760305"/>
              <a:gd name="connsiteX1" fmla="*/ 557095 w 845127"/>
              <a:gd name="connsiteY1" fmla="*/ 0 h 3760305"/>
              <a:gd name="connsiteX2" fmla="*/ 557095 w 845127"/>
              <a:gd name="connsiteY2" fmla="*/ 0 h 3760305"/>
              <a:gd name="connsiteX3" fmla="*/ 845127 w 845127"/>
              <a:gd name="connsiteY3" fmla="*/ 288032 h 3760305"/>
              <a:gd name="connsiteX4" fmla="*/ 845127 w 845127"/>
              <a:gd name="connsiteY4" fmla="*/ 3456384 h 3760305"/>
              <a:gd name="connsiteX5" fmla="*/ 557095 w 845127"/>
              <a:gd name="connsiteY5" fmla="*/ 3744416 h 3760305"/>
              <a:gd name="connsiteX6" fmla="*/ 557095 w 845127"/>
              <a:gd name="connsiteY6" fmla="*/ 3744416 h 3760305"/>
              <a:gd name="connsiteX7" fmla="*/ 269063 w 845127"/>
              <a:gd name="connsiteY7" fmla="*/ 3456384 h 3760305"/>
              <a:gd name="connsiteX8" fmla="*/ 269063 w 845127"/>
              <a:gd name="connsiteY8" fmla="*/ 288032 h 3760305"/>
              <a:gd name="connsiteX0" fmla="*/ 269063 w 1063459"/>
              <a:gd name="connsiteY0" fmla="*/ 288032 h 3760305"/>
              <a:gd name="connsiteX1" fmla="*/ 557095 w 1063459"/>
              <a:gd name="connsiteY1" fmla="*/ 0 h 3760305"/>
              <a:gd name="connsiteX2" fmla="*/ 557095 w 1063459"/>
              <a:gd name="connsiteY2" fmla="*/ 0 h 3760305"/>
              <a:gd name="connsiteX3" fmla="*/ 845127 w 1063459"/>
              <a:gd name="connsiteY3" fmla="*/ 288032 h 3760305"/>
              <a:gd name="connsiteX4" fmla="*/ 845127 w 1063459"/>
              <a:gd name="connsiteY4" fmla="*/ 3456384 h 3760305"/>
              <a:gd name="connsiteX5" fmla="*/ 557095 w 1063459"/>
              <a:gd name="connsiteY5" fmla="*/ 3744416 h 3760305"/>
              <a:gd name="connsiteX6" fmla="*/ 557095 w 1063459"/>
              <a:gd name="connsiteY6" fmla="*/ 3744416 h 3760305"/>
              <a:gd name="connsiteX7" fmla="*/ 269063 w 1063459"/>
              <a:gd name="connsiteY7" fmla="*/ 3456384 h 3760305"/>
              <a:gd name="connsiteX8" fmla="*/ 269063 w 1063459"/>
              <a:gd name="connsiteY8" fmla="*/ 288032 h 3760305"/>
              <a:gd name="connsiteX0" fmla="*/ 301604 w 1096000"/>
              <a:gd name="connsiteY0" fmla="*/ 288032 h 3904073"/>
              <a:gd name="connsiteX1" fmla="*/ 589636 w 1096000"/>
              <a:gd name="connsiteY1" fmla="*/ 0 h 3904073"/>
              <a:gd name="connsiteX2" fmla="*/ 589636 w 1096000"/>
              <a:gd name="connsiteY2" fmla="*/ 0 h 3904073"/>
              <a:gd name="connsiteX3" fmla="*/ 877668 w 1096000"/>
              <a:gd name="connsiteY3" fmla="*/ 288032 h 3904073"/>
              <a:gd name="connsiteX4" fmla="*/ 877668 w 1096000"/>
              <a:gd name="connsiteY4" fmla="*/ 3456384 h 3904073"/>
              <a:gd name="connsiteX5" fmla="*/ 589636 w 1096000"/>
              <a:gd name="connsiteY5" fmla="*/ 3744416 h 3904073"/>
              <a:gd name="connsiteX6" fmla="*/ 444493 w 1096000"/>
              <a:gd name="connsiteY6" fmla="*/ 3904073 h 3904073"/>
              <a:gd name="connsiteX7" fmla="*/ 301604 w 1096000"/>
              <a:gd name="connsiteY7" fmla="*/ 3456384 h 3904073"/>
              <a:gd name="connsiteX8" fmla="*/ 301604 w 1096000"/>
              <a:gd name="connsiteY8" fmla="*/ 288032 h 3904073"/>
              <a:gd name="connsiteX0" fmla="*/ 301604 w 1164495"/>
              <a:gd name="connsiteY0" fmla="*/ 288032 h 4049216"/>
              <a:gd name="connsiteX1" fmla="*/ 589636 w 1164495"/>
              <a:gd name="connsiteY1" fmla="*/ 0 h 4049216"/>
              <a:gd name="connsiteX2" fmla="*/ 589636 w 1164495"/>
              <a:gd name="connsiteY2" fmla="*/ 0 h 4049216"/>
              <a:gd name="connsiteX3" fmla="*/ 877668 w 1164495"/>
              <a:gd name="connsiteY3" fmla="*/ 288032 h 4049216"/>
              <a:gd name="connsiteX4" fmla="*/ 877668 w 1164495"/>
              <a:gd name="connsiteY4" fmla="*/ 3456384 h 4049216"/>
              <a:gd name="connsiteX5" fmla="*/ 865407 w 1164495"/>
              <a:gd name="connsiteY5" fmla="*/ 4049216 h 4049216"/>
              <a:gd name="connsiteX6" fmla="*/ 444493 w 1164495"/>
              <a:gd name="connsiteY6" fmla="*/ 3904073 h 4049216"/>
              <a:gd name="connsiteX7" fmla="*/ 301604 w 1164495"/>
              <a:gd name="connsiteY7" fmla="*/ 3456384 h 4049216"/>
              <a:gd name="connsiteX8" fmla="*/ 301604 w 1164495"/>
              <a:gd name="connsiteY8" fmla="*/ 288032 h 4049216"/>
              <a:gd name="connsiteX0" fmla="*/ 309023 w 1171914"/>
              <a:gd name="connsiteY0" fmla="*/ 288032 h 4223388"/>
              <a:gd name="connsiteX1" fmla="*/ 597055 w 1171914"/>
              <a:gd name="connsiteY1" fmla="*/ 0 h 4223388"/>
              <a:gd name="connsiteX2" fmla="*/ 597055 w 1171914"/>
              <a:gd name="connsiteY2" fmla="*/ 0 h 4223388"/>
              <a:gd name="connsiteX3" fmla="*/ 885087 w 1171914"/>
              <a:gd name="connsiteY3" fmla="*/ 288032 h 4223388"/>
              <a:gd name="connsiteX4" fmla="*/ 885087 w 1171914"/>
              <a:gd name="connsiteY4" fmla="*/ 3456384 h 4223388"/>
              <a:gd name="connsiteX5" fmla="*/ 872826 w 1171914"/>
              <a:gd name="connsiteY5" fmla="*/ 4049216 h 4223388"/>
              <a:gd name="connsiteX6" fmla="*/ 422884 w 1171914"/>
              <a:gd name="connsiteY6" fmla="*/ 4223388 h 4223388"/>
              <a:gd name="connsiteX7" fmla="*/ 309023 w 1171914"/>
              <a:gd name="connsiteY7" fmla="*/ 3456384 h 4223388"/>
              <a:gd name="connsiteX8" fmla="*/ 309023 w 1171914"/>
              <a:gd name="connsiteY8" fmla="*/ 288032 h 4223388"/>
              <a:gd name="connsiteX0" fmla="*/ 309023 w 1196894"/>
              <a:gd name="connsiteY0" fmla="*/ 288032 h 4295959"/>
              <a:gd name="connsiteX1" fmla="*/ 597055 w 1196894"/>
              <a:gd name="connsiteY1" fmla="*/ 0 h 4295959"/>
              <a:gd name="connsiteX2" fmla="*/ 597055 w 1196894"/>
              <a:gd name="connsiteY2" fmla="*/ 0 h 4295959"/>
              <a:gd name="connsiteX3" fmla="*/ 885087 w 1196894"/>
              <a:gd name="connsiteY3" fmla="*/ 288032 h 4295959"/>
              <a:gd name="connsiteX4" fmla="*/ 885087 w 1196894"/>
              <a:gd name="connsiteY4" fmla="*/ 3456384 h 4295959"/>
              <a:gd name="connsiteX5" fmla="*/ 945397 w 1196894"/>
              <a:gd name="connsiteY5" fmla="*/ 4295959 h 4295959"/>
              <a:gd name="connsiteX6" fmla="*/ 422884 w 1196894"/>
              <a:gd name="connsiteY6" fmla="*/ 4223388 h 4295959"/>
              <a:gd name="connsiteX7" fmla="*/ 309023 w 1196894"/>
              <a:gd name="connsiteY7" fmla="*/ 3456384 h 4295959"/>
              <a:gd name="connsiteX8" fmla="*/ 309023 w 1196894"/>
              <a:gd name="connsiteY8" fmla="*/ 288032 h 4295959"/>
              <a:gd name="connsiteX0" fmla="*/ 309023 w 1196894"/>
              <a:gd name="connsiteY0" fmla="*/ 288032 h 4320832"/>
              <a:gd name="connsiteX1" fmla="*/ 597055 w 1196894"/>
              <a:gd name="connsiteY1" fmla="*/ 0 h 4320832"/>
              <a:gd name="connsiteX2" fmla="*/ 597055 w 1196894"/>
              <a:gd name="connsiteY2" fmla="*/ 0 h 4320832"/>
              <a:gd name="connsiteX3" fmla="*/ 885087 w 1196894"/>
              <a:gd name="connsiteY3" fmla="*/ 288032 h 4320832"/>
              <a:gd name="connsiteX4" fmla="*/ 885087 w 1196894"/>
              <a:gd name="connsiteY4" fmla="*/ 3456384 h 4320832"/>
              <a:gd name="connsiteX5" fmla="*/ 945397 w 1196894"/>
              <a:gd name="connsiteY5" fmla="*/ 4295959 h 4320832"/>
              <a:gd name="connsiteX6" fmla="*/ 422884 w 1196894"/>
              <a:gd name="connsiteY6" fmla="*/ 4223388 h 4320832"/>
              <a:gd name="connsiteX7" fmla="*/ 309023 w 1196894"/>
              <a:gd name="connsiteY7" fmla="*/ 3456384 h 4320832"/>
              <a:gd name="connsiteX8" fmla="*/ 309023 w 1196894"/>
              <a:gd name="connsiteY8" fmla="*/ 288032 h 4320832"/>
              <a:gd name="connsiteX0" fmla="*/ 312863 w 1200734"/>
              <a:gd name="connsiteY0" fmla="*/ 288032 h 4366918"/>
              <a:gd name="connsiteX1" fmla="*/ 600895 w 1200734"/>
              <a:gd name="connsiteY1" fmla="*/ 0 h 4366918"/>
              <a:gd name="connsiteX2" fmla="*/ 600895 w 1200734"/>
              <a:gd name="connsiteY2" fmla="*/ 0 h 4366918"/>
              <a:gd name="connsiteX3" fmla="*/ 888927 w 1200734"/>
              <a:gd name="connsiteY3" fmla="*/ 288032 h 4366918"/>
              <a:gd name="connsiteX4" fmla="*/ 888927 w 1200734"/>
              <a:gd name="connsiteY4" fmla="*/ 3456384 h 4366918"/>
              <a:gd name="connsiteX5" fmla="*/ 949237 w 1200734"/>
              <a:gd name="connsiteY5" fmla="*/ 4295959 h 4366918"/>
              <a:gd name="connsiteX6" fmla="*/ 412210 w 1200734"/>
              <a:gd name="connsiteY6" fmla="*/ 4354017 h 4366918"/>
              <a:gd name="connsiteX7" fmla="*/ 312863 w 1200734"/>
              <a:gd name="connsiteY7" fmla="*/ 3456384 h 4366918"/>
              <a:gd name="connsiteX8" fmla="*/ 312863 w 1200734"/>
              <a:gd name="connsiteY8" fmla="*/ 288032 h 4366918"/>
              <a:gd name="connsiteX0" fmla="*/ 312863 w 1158239"/>
              <a:gd name="connsiteY0" fmla="*/ 288032 h 4404572"/>
              <a:gd name="connsiteX1" fmla="*/ 600895 w 1158239"/>
              <a:gd name="connsiteY1" fmla="*/ 0 h 4404572"/>
              <a:gd name="connsiteX2" fmla="*/ 600895 w 1158239"/>
              <a:gd name="connsiteY2" fmla="*/ 0 h 4404572"/>
              <a:gd name="connsiteX3" fmla="*/ 888927 w 1158239"/>
              <a:gd name="connsiteY3" fmla="*/ 288032 h 4404572"/>
              <a:gd name="connsiteX4" fmla="*/ 888927 w 1158239"/>
              <a:gd name="connsiteY4" fmla="*/ 3456384 h 4404572"/>
              <a:gd name="connsiteX5" fmla="*/ 818608 w 1158239"/>
              <a:gd name="connsiteY5" fmla="*/ 4368531 h 4404572"/>
              <a:gd name="connsiteX6" fmla="*/ 412210 w 1158239"/>
              <a:gd name="connsiteY6" fmla="*/ 4354017 h 4404572"/>
              <a:gd name="connsiteX7" fmla="*/ 312863 w 1158239"/>
              <a:gd name="connsiteY7" fmla="*/ 3456384 h 4404572"/>
              <a:gd name="connsiteX8" fmla="*/ 312863 w 1158239"/>
              <a:gd name="connsiteY8" fmla="*/ 288032 h 4404572"/>
              <a:gd name="connsiteX0" fmla="*/ 235481 w 1080857"/>
              <a:gd name="connsiteY0" fmla="*/ 288032 h 4404572"/>
              <a:gd name="connsiteX1" fmla="*/ 523513 w 1080857"/>
              <a:gd name="connsiteY1" fmla="*/ 0 h 4404572"/>
              <a:gd name="connsiteX2" fmla="*/ 523513 w 1080857"/>
              <a:gd name="connsiteY2" fmla="*/ 0 h 4404572"/>
              <a:gd name="connsiteX3" fmla="*/ 811545 w 1080857"/>
              <a:gd name="connsiteY3" fmla="*/ 288032 h 4404572"/>
              <a:gd name="connsiteX4" fmla="*/ 811545 w 1080857"/>
              <a:gd name="connsiteY4" fmla="*/ 3456384 h 4404572"/>
              <a:gd name="connsiteX5" fmla="*/ 741226 w 1080857"/>
              <a:gd name="connsiteY5" fmla="*/ 4368531 h 4404572"/>
              <a:gd name="connsiteX6" fmla="*/ 334828 w 1080857"/>
              <a:gd name="connsiteY6" fmla="*/ 4354017 h 4404572"/>
              <a:gd name="connsiteX7" fmla="*/ 235481 w 1080857"/>
              <a:gd name="connsiteY7" fmla="*/ 3456384 h 4404572"/>
              <a:gd name="connsiteX8" fmla="*/ 235481 w 1080857"/>
              <a:gd name="connsiteY8" fmla="*/ 288032 h 4404572"/>
              <a:gd name="connsiteX0" fmla="*/ 235481 w 1061554"/>
              <a:gd name="connsiteY0" fmla="*/ 288032 h 4404572"/>
              <a:gd name="connsiteX1" fmla="*/ 523513 w 1061554"/>
              <a:gd name="connsiteY1" fmla="*/ 0 h 4404572"/>
              <a:gd name="connsiteX2" fmla="*/ 523513 w 1061554"/>
              <a:gd name="connsiteY2" fmla="*/ 0 h 4404572"/>
              <a:gd name="connsiteX3" fmla="*/ 811545 w 1061554"/>
              <a:gd name="connsiteY3" fmla="*/ 288032 h 4404572"/>
              <a:gd name="connsiteX4" fmla="*/ 811545 w 1061554"/>
              <a:gd name="connsiteY4" fmla="*/ 3456384 h 4404572"/>
              <a:gd name="connsiteX5" fmla="*/ 741226 w 1061554"/>
              <a:gd name="connsiteY5" fmla="*/ 4368531 h 4404572"/>
              <a:gd name="connsiteX6" fmla="*/ 334828 w 1061554"/>
              <a:gd name="connsiteY6" fmla="*/ 4354017 h 4404572"/>
              <a:gd name="connsiteX7" fmla="*/ 235481 w 1061554"/>
              <a:gd name="connsiteY7" fmla="*/ 3456384 h 4404572"/>
              <a:gd name="connsiteX8" fmla="*/ 235481 w 1061554"/>
              <a:gd name="connsiteY8" fmla="*/ 288032 h 4404572"/>
              <a:gd name="connsiteX0" fmla="*/ 247817 w 1073890"/>
              <a:gd name="connsiteY0" fmla="*/ 288032 h 4429507"/>
              <a:gd name="connsiteX1" fmla="*/ 535849 w 1073890"/>
              <a:gd name="connsiteY1" fmla="*/ 0 h 4429507"/>
              <a:gd name="connsiteX2" fmla="*/ 535849 w 1073890"/>
              <a:gd name="connsiteY2" fmla="*/ 0 h 4429507"/>
              <a:gd name="connsiteX3" fmla="*/ 823881 w 1073890"/>
              <a:gd name="connsiteY3" fmla="*/ 288032 h 4429507"/>
              <a:gd name="connsiteX4" fmla="*/ 823881 w 1073890"/>
              <a:gd name="connsiteY4" fmla="*/ 3456384 h 4429507"/>
              <a:gd name="connsiteX5" fmla="*/ 753562 w 1073890"/>
              <a:gd name="connsiteY5" fmla="*/ 4368531 h 4429507"/>
              <a:gd name="connsiteX6" fmla="*/ 303621 w 1073890"/>
              <a:gd name="connsiteY6" fmla="*/ 4412074 h 4429507"/>
              <a:gd name="connsiteX7" fmla="*/ 247817 w 1073890"/>
              <a:gd name="connsiteY7" fmla="*/ 3456384 h 4429507"/>
              <a:gd name="connsiteX8" fmla="*/ 247817 w 1073890"/>
              <a:gd name="connsiteY8" fmla="*/ 288032 h 4429507"/>
              <a:gd name="connsiteX0" fmla="*/ 247817 w 1078118"/>
              <a:gd name="connsiteY0" fmla="*/ 288032 h 4473554"/>
              <a:gd name="connsiteX1" fmla="*/ 535849 w 1078118"/>
              <a:gd name="connsiteY1" fmla="*/ 0 h 4473554"/>
              <a:gd name="connsiteX2" fmla="*/ 535849 w 1078118"/>
              <a:gd name="connsiteY2" fmla="*/ 0 h 4473554"/>
              <a:gd name="connsiteX3" fmla="*/ 823881 w 1078118"/>
              <a:gd name="connsiteY3" fmla="*/ 288032 h 4473554"/>
              <a:gd name="connsiteX4" fmla="*/ 823881 w 1078118"/>
              <a:gd name="connsiteY4" fmla="*/ 3456384 h 4473554"/>
              <a:gd name="connsiteX5" fmla="*/ 768076 w 1078118"/>
              <a:gd name="connsiteY5" fmla="*/ 4441103 h 4473554"/>
              <a:gd name="connsiteX6" fmla="*/ 303621 w 1078118"/>
              <a:gd name="connsiteY6" fmla="*/ 4412074 h 4473554"/>
              <a:gd name="connsiteX7" fmla="*/ 247817 w 1078118"/>
              <a:gd name="connsiteY7" fmla="*/ 3456384 h 4473554"/>
              <a:gd name="connsiteX8" fmla="*/ 247817 w 1078118"/>
              <a:gd name="connsiteY8" fmla="*/ 288032 h 4473554"/>
              <a:gd name="connsiteX0" fmla="*/ 247817 w 1078118"/>
              <a:gd name="connsiteY0" fmla="*/ 288032 h 4441103"/>
              <a:gd name="connsiteX1" fmla="*/ 535849 w 1078118"/>
              <a:gd name="connsiteY1" fmla="*/ 0 h 4441103"/>
              <a:gd name="connsiteX2" fmla="*/ 535849 w 1078118"/>
              <a:gd name="connsiteY2" fmla="*/ 0 h 4441103"/>
              <a:gd name="connsiteX3" fmla="*/ 823881 w 1078118"/>
              <a:gd name="connsiteY3" fmla="*/ 288032 h 4441103"/>
              <a:gd name="connsiteX4" fmla="*/ 823881 w 1078118"/>
              <a:gd name="connsiteY4" fmla="*/ 3456384 h 4441103"/>
              <a:gd name="connsiteX5" fmla="*/ 768076 w 1078118"/>
              <a:gd name="connsiteY5" fmla="*/ 4441103 h 4441103"/>
              <a:gd name="connsiteX6" fmla="*/ 303621 w 1078118"/>
              <a:gd name="connsiteY6" fmla="*/ 4412074 h 4441103"/>
              <a:gd name="connsiteX7" fmla="*/ 247817 w 1078118"/>
              <a:gd name="connsiteY7" fmla="*/ 3456384 h 4441103"/>
              <a:gd name="connsiteX8" fmla="*/ 247817 w 1078118"/>
              <a:gd name="connsiteY8" fmla="*/ 288032 h 4441103"/>
              <a:gd name="connsiteX0" fmla="*/ 247817 w 1078118"/>
              <a:gd name="connsiteY0" fmla="*/ 288032 h 4418927"/>
              <a:gd name="connsiteX1" fmla="*/ 535849 w 1078118"/>
              <a:gd name="connsiteY1" fmla="*/ 0 h 4418927"/>
              <a:gd name="connsiteX2" fmla="*/ 535849 w 1078118"/>
              <a:gd name="connsiteY2" fmla="*/ 0 h 4418927"/>
              <a:gd name="connsiteX3" fmla="*/ 823881 w 1078118"/>
              <a:gd name="connsiteY3" fmla="*/ 288032 h 4418927"/>
              <a:gd name="connsiteX4" fmla="*/ 823881 w 1078118"/>
              <a:gd name="connsiteY4" fmla="*/ 3456384 h 4418927"/>
              <a:gd name="connsiteX5" fmla="*/ 768076 w 1078118"/>
              <a:gd name="connsiteY5" fmla="*/ 4397560 h 4418927"/>
              <a:gd name="connsiteX6" fmla="*/ 303621 w 1078118"/>
              <a:gd name="connsiteY6" fmla="*/ 4412074 h 4418927"/>
              <a:gd name="connsiteX7" fmla="*/ 247817 w 1078118"/>
              <a:gd name="connsiteY7" fmla="*/ 3456384 h 4418927"/>
              <a:gd name="connsiteX8" fmla="*/ 247817 w 1078118"/>
              <a:gd name="connsiteY8" fmla="*/ 288032 h 4418927"/>
              <a:gd name="connsiteX0" fmla="*/ 247817 w 1078118"/>
              <a:gd name="connsiteY0" fmla="*/ 288032 h 4397560"/>
              <a:gd name="connsiteX1" fmla="*/ 535849 w 1078118"/>
              <a:gd name="connsiteY1" fmla="*/ 0 h 4397560"/>
              <a:gd name="connsiteX2" fmla="*/ 535849 w 1078118"/>
              <a:gd name="connsiteY2" fmla="*/ 0 h 4397560"/>
              <a:gd name="connsiteX3" fmla="*/ 823881 w 1078118"/>
              <a:gd name="connsiteY3" fmla="*/ 288032 h 4397560"/>
              <a:gd name="connsiteX4" fmla="*/ 823881 w 1078118"/>
              <a:gd name="connsiteY4" fmla="*/ 3456384 h 4397560"/>
              <a:gd name="connsiteX5" fmla="*/ 768076 w 1078118"/>
              <a:gd name="connsiteY5" fmla="*/ 4397560 h 4397560"/>
              <a:gd name="connsiteX6" fmla="*/ 303621 w 1078118"/>
              <a:gd name="connsiteY6" fmla="*/ 4368531 h 4397560"/>
              <a:gd name="connsiteX7" fmla="*/ 247817 w 1078118"/>
              <a:gd name="connsiteY7" fmla="*/ 3456384 h 4397560"/>
              <a:gd name="connsiteX8" fmla="*/ 247817 w 1078118"/>
              <a:gd name="connsiteY8" fmla="*/ 288032 h 4397560"/>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62882 w 1093183"/>
              <a:gd name="connsiteY0" fmla="*/ 288032 h 4488637"/>
              <a:gd name="connsiteX1" fmla="*/ 550914 w 1093183"/>
              <a:gd name="connsiteY1" fmla="*/ 0 h 4488637"/>
              <a:gd name="connsiteX2" fmla="*/ 550914 w 1093183"/>
              <a:gd name="connsiteY2" fmla="*/ 0 h 4488637"/>
              <a:gd name="connsiteX3" fmla="*/ 838946 w 1093183"/>
              <a:gd name="connsiteY3" fmla="*/ 288032 h 4488637"/>
              <a:gd name="connsiteX4" fmla="*/ 838946 w 1093183"/>
              <a:gd name="connsiteY4" fmla="*/ 3456384 h 4488637"/>
              <a:gd name="connsiteX5" fmla="*/ 783141 w 1093183"/>
              <a:gd name="connsiteY5" fmla="*/ 4397560 h 4488637"/>
              <a:gd name="connsiteX6" fmla="*/ 545710 w 1093183"/>
              <a:gd name="connsiteY6" fmla="*/ 4457056 h 4488637"/>
              <a:gd name="connsiteX7" fmla="*/ 318686 w 1093183"/>
              <a:gd name="connsiteY7" fmla="*/ 4368531 h 4488637"/>
              <a:gd name="connsiteX8" fmla="*/ 262882 w 1093183"/>
              <a:gd name="connsiteY8" fmla="*/ 3456384 h 4488637"/>
              <a:gd name="connsiteX9" fmla="*/ 262882 w 1093183"/>
              <a:gd name="connsiteY9" fmla="*/ 288032 h 4488637"/>
              <a:gd name="connsiteX0" fmla="*/ 277685 w 1107986"/>
              <a:gd name="connsiteY0" fmla="*/ 288032 h 4488637"/>
              <a:gd name="connsiteX1" fmla="*/ 565717 w 1107986"/>
              <a:gd name="connsiteY1" fmla="*/ 0 h 4488637"/>
              <a:gd name="connsiteX2" fmla="*/ 565717 w 1107986"/>
              <a:gd name="connsiteY2" fmla="*/ 0 h 4488637"/>
              <a:gd name="connsiteX3" fmla="*/ 853749 w 1107986"/>
              <a:gd name="connsiteY3" fmla="*/ 288032 h 4488637"/>
              <a:gd name="connsiteX4" fmla="*/ 853749 w 1107986"/>
              <a:gd name="connsiteY4" fmla="*/ 3456384 h 4488637"/>
              <a:gd name="connsiteX5" fmla="*/ 797944 w 1107986"/>
              <a:gd name="connsiteY5" fmla="*/ 4397560 h 4488637"/>
              <a:gd name="connsiteX6" fmla="*/ 560513 w 1107986"/>
              <a:gd name="connsiteY6" fmla="*/ 4457056 h 4488637"/>
              <a:gd name="connsiteX7" fmla="*/ 289946 w 1107986"/>
              <a:gd name="connsiteY7" fmla="*/ 4383046 h 4488637"/>
              <a:gd name="connsiteX8" fmla="*/ 277685 w 1107986"/>
              <a:gd name="connsiteY8" fmla="*/ 3456384 h 4488637"/>
              <a:gd name="connsiteX9" fmla="*/ 277685 w 110798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62653"/>
              <a:gd name="connsiteX1" fmla="*/ 541697 w 1083966"/>
              <a:gd name="connsiteY1" fmla="*/ 0 h 4462653"/>
              <a:gd name="connsiteX2" fmla="*/ 541697 w 1083966"/>
              <a:gd name="connsiteY2" fmla="*/ 0 h 4462653"/>
              <a:gd name="connsiteX3" fmla="*/ 829729 w 1083966"/>
              <a:gd name="connsiteY3" fmla="*/ 288032 h 4462653"/>
              <a:gd name="connsiteX4" fmla="*/ 829729 w 1083966"/>
              <a:gd name="connsiteY4" fmla="*/ 3456384 h 4462653"/>
              <a:gd name="connsiteX5" fmla="*/ 773924 w 1083966"/>
              <a:gd name="connsiteY5" fmla="*/ 4397560 h 4462653"/>
              <a:gd name="connsiteX6" fmla="*/ 536493 w 1083966"/>
              <a:gd name="connsiteY6" fmla="*/ 4457056 h 4462653"/>
              <a:gd name="connsiteX7" fmla="*/ 265926 w 1083966"/>
              <a:gd name="connsiteY7" fmla="*/ 4383046 h 4462653"/>
              <a:gd name="connsiteX8" fmla="*/ 253665 w 1083966"/>
              <a:gd name="connsiteY8" fmla="*/ 3456384 h 4462653"/>
              <a:gd name="connsiteX9" fmla="*/ 253665 w 1083966"/>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26566"/>
              <a:gd name="connsiteY0" fmla="*/ 288032 h 4468193"/>
              <a:gd name="connsiteX1" fmla="*/ 541697 w 1126566"/>
              <a:gd name="connsiteY1" fmla="*/ 0 h 4468193"/>
              <a:gd name="connsiteX2" fmla="*/ 541697 w 1126566"/>
              <a:gd name="connsiteY2" fmla="*/ 0 h 4468193"/>
              <a:gd name="connsiteX3" fmla="*/ 829729 w 1126566"/>
              <a:gd name="connsiteY3" fmla="*/ 288032 h 4468193"/>
              <a:gd name="connsiteX4" fmla="*/ 829729 w 1126566"/>
              <a:gd name="connsiteY4" fmla="*/ 3456384 h 4468193"/>
              <a:gd name="connsiteX5" fmla="*/ 817467 w 1126566"/>
              <a:gd name="connsiteY5" fmla="*/ 4412074 h 4468193"/>
              <a:gd name="connsiteX6" fmla="*/ 536493 w 1126566"/>
              <a:gd name="connsiteY6" fmla="*/ 4457056 h 4468193"/>
              <a:gd name="connsiteX7" fmla="*/ 265926 w 1126566"/>
              <a:gd name="connsiteY7" fmla="*/ 4383046 h 4468193"/>
              <a:gd name="connsiteX8" fmla="*/ 253665 w 1126566"/>
              <a:gd name="connsiteY8" fmla="*/ 3456384 h 4468193"/>
              <a:gd name="connsiteX9" fmla="*/ 253665 w 1126566"/>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07415"/>
              <a:gd name="connsiteY0" fmla="*/ 288032 h 4468193"/>
              <a:gd name="connsiteX1" fmla="*/ 541697 w 1107415"/>
              <a:gd name="connsiteY1" fmla="*/ 0 h 4468193"/>
              <a:gd name="connsiteX2" fmla="*/ 541697 w 1107415"/>
              <a:gd name="connsiteY2" fmla="*/ 0 h 4468193"/>
              <a:gd name="connsiteX3" fmla="*/ 829729 w 1107415"/>
              <a:gd name="connsiteY3" fmla="*/ 288032 h 4468193"/>
              <a:gd name="connsiteX4" fmla="*/ 829729 w 1107415"/>
              <a:gd name="connsiteY4" fmla="*/ 3456384 h 4468193"/>
              <a:gd name="connsiteX5" fmla="*/ 817467 w 1107415"/>
              <a:gd name="connsiteY5" fmla="*/ 4412074 h 4468193"/>
              <a:gd name="connsiteX6" fmla="*/ 536493 w 1107415"/>
              <a:gd name="connsiteY6" fmla="*/ 4457056 h 4468193"/>
              <a:gd name="connsiteX7" fmla="*/ 265926 w 1107415"/>
              <a:gd name="connsiteY7" fmla="*/ 4383046 h 4468193"/>
              <a:gd name="connsiteX8" fmla="*/ 253665 w 1107415"/>
              <a:gd name="connsiteY8" fmla="*/ 3456384 h 4468193"/>
              <a:gd name="connsiteX9" fmla="*/ 253665 w 1107415"/>
              <a:gd name="connsiteY9" fmla="*/ 288032 h 4468193"/>
              <a:gd name="connsiteX0" fmla="*/ 253665 w 1133992"/>
              <a:gd name="connsiteY0" fmla="*/ 288032 h 4468193"/>
              <a:gd name="connsiteX1" fmla="*/ 541697 w 1133992"/>
              <a:gd name="connsiteY1" fmla="*/ 0 h 4468193"/>
              <a:gd name="connsiteX2" fmla="*/ 541697 w 1133992"/>
              <a:gd name="connsiteY2" fmla="*/ 0 h 4468193"/>
              <a:gd name="connsiteX3" fmla="*/ 829729 w 1133992"/>
              <a:gd name="connsiteY3" fmla="*/ 288032 h 4468193"/>
              <a:gd name="connsiteX4" fmla="*/ 829729 w 1133992"/>
              <a:gd name="connsiteY4" fmla="*/ 3456384 h 4468193"/>
              <a:gd name="connsiteX5" fmla="*/ 817467 w 1133992"/>
              <a:gd name="connsiteY5" fmla="*/ 4412074 h 4468193"/>
              <a:gd name="connsiteX6" fmla="*/ 536493 w 1133992"/>
              <a:gd name="connsiteY6" fmla="*/ 4457056 h 4468193"/>
              <a:gd name="connsiteX7" fmla="*/ 265926 w 1133992"/>
              <a:gd name="connsiteY7" fmla="*/ 4383046 h 4468193"/>
              <a:gd name="connsiteX8" fmla="*/ 253665 w 1133992"/>
              <a:gd name="connsiteY8" fmla="*/ 3456384 h 4468193"/>
              <a:gd name="connsiteX9" fmla="*/ 253665 w 1133992"/>
              <a:gd name="connsiteY9" fmla="*/ 288032 h 4468193"/>
              <a:gd name="connsiteX0" fmla="*/ 253665 w 1133992"/>
              <a:gd name="connsiteY0" fmla="*/ 288032 h 4471707"/>
              <a:gd name="connsiteX1" fmla="*/ 541697 w 1133992"/>
              <a:gd name="connsiteY1" fmla="*/ 0 h 4471707"/>
              <a:gd name="connsiteX2" fmla="*/ 541697 w 1133992"/>
              <a:gd name="connsiteY2" fmla="*/ 0 h 4471707"/>
              <a:gd name="connsiteX3" fmla="*/ 829729 w 1133992"/>
              <a:gd name="connsiteY3" fmla="*/ 288032 h 4471707"/>
              <a:gd name="connsiteX4" fmla="*/ 829729 w 1133992"/>
              <a:gd name="connsiteY4" fmla="*/ 3456384 h 4471707"/>
              <a:gd name="connsiteX5" fmla="*/ 817467 w 1133992"/>
              <a:gd name="connsiteY5" fmla="*/ 4412074 h 4471707"/>
              <a:gd name="connsiteX6" fmla="*/ 536493 w 1133992"/>
              <a:gd name="connsiteY6" fmla="*/ 4457056 h 4471707"/>
              <a:gd name="connsiteX7" fmla="*/ 265926 w 1133992"/>
              <a:gd name="connsiteY7" fmla="*/ 4383046 h 4471707"/>
              <a:gd name="connsiteX8" fmla="*/ 253665 w 1133992"/>
              <a:gd name="connsiteY8" fmla="*/ 3456384 h 4471707"/>
              <a:gd name="connsiteX9" fmla="*/ 253665 w 1133992"/>
              <a:gd name="connsiteY9" fmla="*/ 288032 h 4471707"/>
              <a:gd name="connsiteX0" fmla="*/ 253665 w 1133992"/>
              <a:gd name="connsiteY0" fmla="*/ 288032 h 4488978"/>
              <a:gd name="connsiteX1" fmla="*/ 541697 w 1133992"/>
              <a:gd name="connsiteY1" fmla="*/ 0 h 4488978"/>
              <a:gd name="connsiteX2" fmla="*/ 541697 w 1133992"/>
              <a:gd name="connsiteY2" fmla="*/ 0 h 4488978"/>
              <a:gd name="connsiteX3" fmla="*/ 829729 w 1133992"/>
              <a:gd name="connsiteY3" fmla="*/ 288032 h 4488978"/>
              <a:gd name="connsiteX4" fmla="*/ 829729 w 1133992"/>
              <a:gd name="connsiteY4" fmla="*/ 3456384 h 4488978"/>
              <a:gd name="connsiteX5" fmla="*/ 817467 w 1133992"/>
              <a:gd name="connsiteY5" fmla="*/ 4412074 h 4488978"/>
              <a:gd name="connsiteX6" fmla="*/ 521979 w 1133992"/>
              <a:gd name="connsiteY6" fmla="*/ 4486084 h 4488978"/>
              <a:gd name="connsiteX7" fmla="*/ 265926 w 1133992"/>
              <a:gd name="connsiteY7" fmla="*/ 4383046 h 4488978"/>
              <a:gd name="connsiteX8" fmla="*/ 253665 w 1133992"/>
              <a:gd name="connsiteY8" fmla="*/ 3456384 h 4488978"/>
              <a:gd name="connsiteX9" fmla="*/ 253665 w 1133992"/>
              <a:gd name="connsiteY9" fmla="*/ 288032 h 4488978"/>
              <a:gd name="connsiteX0" fmla="*/ 260054 w 1140381"/>
              <a:gd name="connsiteY0" fmla="*/ 288032 h 4488978"/>
              <a:gd name="connsiteX1" fmla="*/ 548086 w 1140381"/>
              <a:gd name="connsiteY1" fmla="*/ 0 h 4488978"/>
              <a:gd name="connsiteX2" fmla="*/ 548086 w 1140381"/>
              <a:gd name="connsiteY2" fmla="*/ 0 h 4488978"/>
              <a:gd name="connsiteX3" fmla="*/ 836118 w 1140381"/>
              <a:gd name="connsiteY3" fmla="*/ 288032 h 4488978"/>
              <a:gd name="connsiteX4" fmla="*/ 836118 w 1140381"/>
              <a:gd name="connsiteY4" fmla="*/ 3456384 h 4488978"/>
              <a:gd name="connsiteX5" fmla="*/ 823856 w 1140381"/>
              <a:gd name="connsiteY5" fmla="*/ 4412074 h 4488978"/>
              <a:gd name="connsiteX6" fmla="*/ 528368 w 1140381"/>
              <a:gd name="connsiteY6" fmla="*/ 4486084 h 4488978"/>
              <a:gd name="connsiteX7" fmla="*/ 272315 w 1140381"/>
              <a:gd name="connsiteY7" fmla="*/ 4383046 h 4488978"/>
              <a:gd name="connsiteX8" fmla="*/ 260054 w 1140381"/>
              <a:gd name="connsiteY8" fmla="*/ 3456384 h 4488978"/>
              <a:gd name="connsiteX9" fmla="*/ 260054 w 1140381"/>
              <a:gd name="connsiteY9" fmla="*/ 288032 h 4488978"/>
              <a:gd name="connsiteX0" fmla="*/ 279787 w 1160114"/>
              <a:gd name="connsiteY0" fmla="*/ 288032 h 4488978"/>
              <a:gd name="connsiteX1" fmla="*/ 567819 w 1160114"/>
              <a:gd name="connsiteY1" fmla="*/ 0 h 4488978"/>
              <a:gd name="connsiteX2" fmla="*/ 567819 w 1160114"/>
              <a:gd name="connsiteY2" fmla="*/ 0 h 4488978"/>
              <a:gd name="connsiteX3" fmla="*/ 855851 w 1160114"/>
              <a:gd name="connsiteY3" fmla="*/ 288032 h 4488978"/>
              <a:gd name="connsiteX4" fmla="*/ 855851 w 1160114"/>
              <a:gd name="connsiteY4" fmla="*/ 3456384 h 4488978"/>
              <a:gd name="connsiteX5" fmla="*/ 843589 w 1160114"/>
              <a:gd name="connsiteY5" fmla="*/ 4412074 h 4488978"/>
              <a:gd name="connsiteX6" fmla="*/ 548101 w 1160114"/>
              <a:gd name="connsiteY6" fmla="*/ 4486084 h 4488978"/>
              <a:gd name="connsiteX7" fmla="*/ 292048 w 1160114"/>
              <a:gd name="connsiteY7" fmla="*/ 4383046 h 4488978"/>
              <a:gd name="connsiteX8" fmla="*/ 279787 w 1160114"/>
              <a:gd name="connsiteY8" fmla="*/ 3456384 h 4488978"/>
              <a:gd name="connsiteX9" fmla="*/ 279787 w 1160114"/>
              <a:gd name="connsiteY9" fmla="*/ 288032 h 4488978"/>
              <a:gd name="connsiteX0" fmla="*/ 279787 w 1160114"/>
              <a:gd name="connsiteY0" fmla="*/ 288032 h 4495407"/>
              <a:gd name="connsiteX1" fmla="*/ 567819 w 1160114"/>
              <a:gd name="connsiteY1" fmla="*/ 0 h 4495407"/>
              <a:gd name="connsiteX2" fmla="*/ 567819 w 1160114"/>
              <a:gd name="connsiteY2" fmla="*/ 0 h 4495407"/>
              <a:gd name="connsiteX3" fmla="*/ 855851 w 1160114"/>
              <a:gd name="connsiteY3" fmla="*/ 288032 h 4495407"/>
              <a:gd name="connsiteX4" fmla="*/ 855851 w 1160114"/>
              <a:gd name="connsiteY4" fmla="*/ 3456384 h 4495407"/>
              <a:gd name="connsiteX5" fmla="*/ 843589 w 1160114"/>
              <a:gd name="connsiteY5" fmla="*/ 4412074 h 4495407"/>
              <a:gd name="connsiteX6" fmla="*/ 548101 w 1160114"/>
              <a:gd name="connsiteY6" fmla="*/ 4486084 h 4495407"/>
              <a:gd name="connsiteX7" fmla="*/ 292048 w 1160114"/>
              <a:gd name="connsiteY7" fmla="*/ 4383046 h 4495407"/>
              <a:gd name="connsiteX8" fmla="*/ 279787 w 1160114"/>
              <a:gd name="connsiteY8" fmla="*/ 3456384 h 4495407"/>
              <a:gd name="connsiteX9" fmla="*/ 279787 w 1160114"/>
              <a:gd name="connsiteY9" fmla="*/ 288032 h 4495407"/>
              <a:gd name="connsiteX0" fmla="*/ 290154 w 1170481"/>
              <a:gd name="connsiteY0" fmla="*/ 288032 h 4506322"/>
              <a:gd name="connsiteX1" fmla="*/ 578186 w 1170481"/>
              <a:gd name="connsiteY1" fmla="*/ 0 h 4506322"/>
              <a:gd name="connsiteX2" fmla="*/ 578186 w 1170481"/>
              <a:gd name="connsiteY2" fmla="*/ 0 h 4506322"/>
              <a:gd name="connsiteX3" fmla="*/ 866218 w 1170481"/>
              <a:gd name="connsiteY3" fmla="*/ 288032 h 4506322"/>
              <a:gd name="connsiteX4" fmla="*/ 866218 w 1170481"/>
              <a:gd name="connsiteY4" fmla="*/ 3456384 h 4506322"/>
              <a:gd name="connsiteX5" fmla="*/ 853956 w 1170481"/>
              <a:gd name="connsiteY5" fmla="*/ 4412074 h 4506322"/>
              <a:gd name="connsiteX6" fmla="*/ 558468 w 1170481"/>
              <a:gd name="connsiteY6" fmla="*/ 4486084 h 4506322"/>
              <a:gd name="connsiteX7" fmla="*/ 273386 w 1170481"/>
              <a:gd name="connsiteY7" fmla="*/ 4412074 h 4506322"/>
              <a:gd name="connsiteX8" fmla="*/ 290154 w 1170481"/>
              <a:gd name="connsiteY8" fmla="*/ 3456384 h 4506322"/>
              <a:gd name="connsiteX9" fmla="*/ 290154 w 1170481"/>
              <a:gd name="connsiteY9" fmla="*/ 288032 h 4506322"/>
              <a:gd name="connsiteX0" fmla="*/ 290154 w 1170481"/>
              <a:gd name="connsiteY0" fmla="*/ 288032 h 4414068"/>
              <a:gd name="connsiteX1" fmla="*/ 578186 w 1170481"/>
              <a:gd name="connsiteY1" fmla="*/ 0 h 4414068"/>
              <a:gd name="connsiteX2" fmla="*/ 578186 w 1170481"/>
              <a:gd name="connsiteY2" fmla="*/ 0 h 4414068"/>
              <a:gd name="connsiteX3" fmla="*/ 866218 w 1170481"/>
              <a:gd name="connsiteY3" fmla="*/ 288032 h 4414068"/>
              <a:gd name="connsiteX4" fmla="*/ 866218 w 1170481"/>
              <a:gd name="connsiteY4" fmla="*/ 3456384 h 4414068"/>
              <a:gd name="connsiteX5" fmla="*/ 853956 w 1170481"/>
              <a:gd name="connsiteY5" fmla="*/ 4412074 h 4414068"/>
              <a:gd name="connsiteX6" fmla="*/ 273386 w 1170481"/>
              <a:gd name="connsiteY6" fmla="*/ 4412074 h 4414068"/>
              <a:gd name="connsiteX7" fmla="*/ 290154 w 1170481"/>
              <a:gd name="connsiteY7" fmla="*/ 3456384 h 4414068"/>
              <a:gd name="connsiteX8" fmla="*/ 290154 w 1170481"/>
              <a:gd name="connsiteY8" fmla="*/ 288032 h 4414068"/>
              <a:gd name="connsiteX0" fmla="*/ 294526 w 1174853"/>
              <a:gd name="connsiteY0" fmla="*/ 288032 h 4412074"/>
              <a:gd name="connsiteX1" fmla="*/ 582558 w 1174853"/>
              <a:gd name="connsiteY1" fmla="*/ 0 h 4412074"/>
              <a:gd name="connsiteX2" fmla="*/ 582558 w 1174853"/>
              <a:gd name="connsiteY2" fmla="*/ 0 h 4412074"/>
              <a:gd name="connsiteX3" fmla="*/ 870590 w 1174853"/>
              <a:gd name="connsiteY3" fmla="*/ 288032 h 4412074"/>
              <a:gd name="connsiteX4" fmla="*/ 870590 w 1174853"/>
              <a:gd name="connsiteY4" fmla="*/ 3456384 h 4412074"/>
              <a:gd name="connsiteX5" fmla="*/ 858328 w 1174853"/>
              <a:gd name="connsiteY5" fmla="*/ 4412074 h 4412074"/>
              <a:gd name="connsiteX6" fmla="*/ 277758 w 1174853"/>
              <a:gd name="connsiteY6" fmla="*/ 4412074 h 4412074"/>
              <a:gd name="connsiteX7" fmla="*/ 294526 w 1174853"/>
              <a:gd name="connsiteY7" fmla="*/ 3456384 h 4412074"/>
              <a:gd name="connsiteX8" fmla="*/ 294526 w 1174853"/>
              <a:gd name="connsiteY8" fmla="*/ 288032 h 4412074"/>
              <a:gd name="connsiteX0" fmla="*/ 294526 w 1174853"/>
              <a:gd name="connsiteY0" fmla="*/ 288032 h 4520921"/>
              <a:gd name="connsiteX1" fmla="*/ 582558 w 1174853"/>
              <a:gd name="connsiteY1" fmla="*/ 0 h 4520921"/>
              <a:gd name="connsiteX2" fmla="*/ 582558 w 1174853"/>
              <a:gd name="connsiteY2" fmla="*/ 0 h 4520921"/>
              <a:gd name="connsiteX3" fmla="*/ 870590 w 1174853"/>
              <a:gd name="connsiteY3" fmla="*/ 288032 h 4520921"/>
              <a:gd name="connsiteX4" fmla="*/ 870590 w 1174853"/>
              <a:gd name="connsiteY4" fmla="*/ 3456384 h 4520921"/>
              <a:gd name="connsiteX5" fmla="*/ 858328 w 1174853"/>
              <a:gd name="connsiteY5" fmla="*/ 4412074 h 4520921"/>
              <a:gd name="connsiteX6" fmla="*/ 277758 w 1174853"/>
              <a:gd name="connsiteY6" fmla="*/ 4412074 h 4520921"/>
              <a:gd name="connsiteX7" fmla="*/ 294526 w 1174853"/>
              <a:gd name="connsiteY7" fmla="*/ 3456384 h 4520921"/>
              <a:gd name="connsiteX8" fmla="*/ 294526 w 1174853"/>
              <a:gd name="connsiteY8" fmla="*/ 288032 h 4520921"/>
              <a:gd name="connsiteX0" fmla="*/ 294526 w 1174853"/>
              <a:gd name="connsiteY0" fmla="*/ 288032 h 4515278"/>
              <a:gd name="connsiteX1" fmla="*/ 582558 w 1174853"/>
              <a:gd name="connsiteY1" fmla="*/ 0 h 4515278"/>
              <a:gd name="connsiteX2" fmla="*/ 582558 w 1174853"/>
              <a:gd name="connsiteY2" fmla="*/ 0 h 4515278"/>
              <a:gd name="connsiteX3" fmla="*/ 870590 w 1174853"/>
              <a:gd name="connsiteY3" fmla="*/ 288032 h 4515278"/>
              <a:gd name="connsiteX4" fmla="*/ 870590 w 1174853"/>
              <a:gd name="connsiteY4" fmla="*/ 3456384 h 4515278"/>
              <a:gd name="connsiteX5" fmla="*/ 858328 w 1174853"/>
              <a:gd name="connsiteY5" fmla="*/ 4412074 h 4515278"/>
              <a:gd name="connsiteX6" fmla="*/ 277758 w 1174853"/>
              <a:gd name="connsiteY6" fmla="*/ 4412074 h 4515278"/>
              <a:gd name="connsiteX7" fmla="*/ 294526 w 1174853"/>
              <a:gd name="connsiteY7" fmla="*/ 3456384 h 4515278"/>
              <a:gd name="connsiteX8" fmla="*/ 294526 w 1174853"/>
              <a:gd name="connsiteY8" fmla="*/ 288032 h 4515278"/>
              <a:gd name="connsiteX0" fmla="*/ 294526 w 1174853"/>
              <a:gd name="connsiteY0" fmla="*/ 288032 h 4531782"/>
              <a:gd name="connsiteX1" fmla="*/ 582558 w 1174853"/>
              <a:gd name="connsiteY1" fmla="*/ 0 h 4531782"/>
              <a:gd name="connsiteX2" fmla="*/ 582558 w 1174853"/>
              <a:gd name="connsiteY2" fmla="*/ 0 h 4531782"/>
              <a:gd name="connsiteX3" fmla="*/ 870590 w 1174853"/>
              <a:gd name="connsiteY3" fmla="*/ 288032 h 4531782"/>
              <a:gd name="connsiteX4" fmla="*/ 870590 w 1174853"/>
              <a:gd name="connsiteY4" fmla="*/ 3456384 h 4531782"/>
              <a:gd name="connsiteX5" fmla="*/ 858328 w 1174853"/>
              <a:gd name="connsiteY5" fmla="*/ 4412074 h 4531782"/>
              <a:gd name="connsiteX6" fmla="*/ 277758 w 1174853"/>
              <a:gd name="connsiteY6" fmla="*/ 4412074 h 4531782"/>
              <a:gd name="connsiteX7" fmla="*/ 294526 w 1174853"/>
              <a:gd name="connsiteY7" fmla="*/ 3456384 h 4531782"/>
              <a:gd name="connsiteX8" fmla="*/ 294526 w 1174853"/>
              <a:gd name="connsiteY8" fmla="*/ 288032 h 4531782"/>
              <a:gd name="connsiteX0" fmla="*/ 294526 w 1174853"/>
              <a:gd name="connsiteY0" fmla="*/ 288032 h 4510065"/>
              <a:gd name="connsiteX1" fmla="*/ 582558 w 1174853"/>
              <a:gd name="connsiteY1" fmla="*/ 0 h 4510065"/>
              <a:gd name="connsiteX2" fmla="*/ 582558 w 1174853"/>
              <a:gd name="connsiteY2" fmla="*/ 0 h 4510065"/>
              <a:gd name="connsiteX3" fmla="*/ 870590 w 1174853"/>
              <a:gd name="connsiteY3" fmla="*/ 288032 h 4510065"/>
              <a:gd name="connsiteX4" fmla="*/ 870590 w 1174853"/>
              <a:gd name="connsiteY4" fmla="*/ 3456384 h 4510065"/>
              <a:gd name="connsiteX5" fmla="*/ 858328 w 1174853"/>
              <a:gd name="connsiteY5" fmla="*/ 4412074 h 4510065"/>
              <a:gd name="connsiteX6" fmla="*/ 277758 w 1174853"/>
              <a:gd name="connsiteY6" fmla="*/ 4412074 h 4510065"/>
              <a:gd name="connsiteX7" fmla="*/ 294526 w 1174853"/>
              <a:gd name="connsiteY7" fmla="*/ 3456384 h 4510065"/>
              <a:gd name="connsiteX8" fmla="*/ 294526 w 1174853"/>
              <a:gd name="connsiteY8" fmla="*/ 288032 h 4510065"/>
              <a:gd name="connsiteX0" fmla="*/ 294526 w 1174853"/>
              <a:gd name="connsiteY0" fmla="*/ 288032 h 4493526"/>
              <a:gd name="connsiteX1" fmla="*/ 582558 w 1174853"/>
              <a:gd name="connsiteY1" fmla="*/ 0 h 4493526"/>
              <a:gd name="connsiteX2" fmla="*/ 582558 w 1174853"/>
              <a:gd name="connsiteY2" fmla="*/ 0 h 4493526"/>
              <a:gd name="connsiteX3" fmla="*/ 870590 w 1174853"/>
              <a:gd name="connsiteY3" fmla="*/ 288032 h 4493526"/>
              <a:gd name="connsiteX4" fmla="*/ 870590 w 1174853"/>
              <a:gd name="connsiteY4" fmla="*/ 3456384 h 4493526"/>
              <a:gd name="connsiteX5" fmla="*/ 858328 w 1174853"/>
              <a:gd name="connsiteY5" fmla="*/ 4412074 h 4493526"/>
              <a:gd name="connsiteX6" fmla="*/ 277758 w 1174853"/>
              <a:gd name="connsiteY6" fmla="*/ 4412074 h 4493526"/>
              <a:gd name="connsiteX7" fmla="*/ 294526 w 1174853"/>
              <a:gd name="connsiteY7" fmla="*/ 3456384 h 4493526"/>
              <a:gd name="connsiteX8" fmla="*/ 294526 w 1174853"/>
              <a:gd name="connsiteY8" fmla="*/ 288032 h 4493526"/>
              <a:gd name="connsiteX0" fmla="*/ 294526 w 1170254"/>
              <a:gd name="connsiteY0" fmla="*/ 288032 h 4493526"/>
              <a:gd name="connsiteX1" fmla="*/ 582558 w 1170254"/>
              <a:gd name="connsiteY1" fmla="*/ 0 h 4493526"/>
              <a:gd name="connsiteX2" fmla="*/ 582558 w 1170254"/>
              <a:gd name="connsiteY2" fmla="*/ 0 h 4493526"/>
              <a:gd name="connsiteX3" fmla="*/ 870590 w 1170254"/>
              <a:gd name="connsiteY3" fmla="*/ 288032 h 4493526"/>
              <a:gd name="connsiteX4" fmla="*/ 870590 w 1170254"/>
              <a:gd name="connsiteY4" fmla="*/ 3456384 h 4493526"/>
              <a:gd name="connsiteX5" fmla="*/ 858328 w 1170254"/>
              <a:gd name="connsiteY5" fmla="*/ 4412074 h 4493526"/>
              <a:gd name="connsiteX6" fmla="*/ 277758 w 1170254"/>
              <a:gd name="connsiteY6" fmla="*/ 4412074 h 4493526"/>
              <a:gd name="connsiteX7" fmla="*/ 294526 w 1170254"/>
              <a:gd name="connsiteY7" fmla="*/ 3456384 h 4493526"/>
              <a:gd name="connsiteX8" fmla="*/ 294526 w 1170254"/>
              <a:gd name="connsiteY8" fmla="*/ 288032 h 4493526"/>
              <a:gd name="connsiteX0" fmla="*/ 277466 w 1153194"/>
              <a:gd name="connsiteY0" fmla="*/ 288032 h 4493526"/>
              <a:gd name="connsiteX1" fmla="*/ 565498 w 1153194"/>
              <a:gd name="connsiteY1" fmla="*/ 0 h 4493526"/>
              <a:gd name="connsiteX2" fmla="*/ 565498 w 1153194"/>
              <a:gd name="connsiteY2" fmla="*/ 0 h 4493526"/>
              <a:gd name="connsiteX3" fmla="*/ 853530 w 1153194"/>
              <a:gd name="connsiteY3" fmla="*/ 288032 h 4493526"/>
              <a:gd name="connsiteX4" fmla="*/ 853530 w 1153194"/>
              <a:gd name="connsiteY4" fmla="*/ 3456384 h 4493526"/>
              <a:gd name="connsiteX5" fmla="*/ 841268 w 1153194"/>
              <a:gd name="connsiteY5" fmla="*/ 4412074 h 4493526"/>
              <a:gd name="connsiteX6" fmla="*/ 260698 w 1153194"/>
              <a:gd name="connsiteY6" fmla="*/ 4412074 h 4493526"/>
              <a:gd name="connsiteX7" fmla="*/ 277466 w 1153194"/>
              <a:gd name="connsiteY7" fmla="*/ 3456384 h 4493526"/>
              <a:gd name="connsiteX8" fmla="*/ 277466 w 1153194"/>
              <a:gd name="connsiteY8" fmla="*/ 288032 h 4493526"/>
              <a:gd name="connsiteX0" fmla="*/ 277466 w 1153194"/>
              <a:gd name="connsiteY0" fmla="*/ 288032 h 4505033"/>
              <a:gd name="connsiteX1" fmla="*/ 565498 w 1153194"/>
              <a:gd name="connsiteY1" fmla="*/ 0 h 4505033"/>
              <a:gd name="connsiteX2" fmla="*/ 565498 w 1153194"/>
              <a:gd name="connsiteY2" fmla="*/ 0 h 4505033"/>
              <a:gd name="connsiteX3" fmla="*/ 853530 w 1153194"/>
              <a:gd name="connsiteY3" fmla="*/ 288032 h 4505033"/>
              <a:gd name="connsiteX4" fmla="*/ 853530 w 1153194"/>
              <a:gd name="connsiteY4" fmla="*/ 3456384 h 4505033"/>
              <a:gd name="connsiteX5" fmla="*/ 841268 w 1153194"/>
              <a:gd name="connsiteY5" fmla="*/ 4412074 h 4505033"/>
              <a:gd name="connsiteX6" fmla="*/ 260698 w 1153194"/>
              <a:gd name="connsiteY6" fmla="*/ 4412074 h 4505033"/>
              <a:gd name="connsiteX7" fmla="*/ 277466 w 1153194"/>
              <a:gd name="connsiteY7" fmla="*/ 3456384 h 4505033"/>
              <a:gd name="connsiteX8" fmla="*/ 277466 w 1153194"/>
              <a:gd name="connsiteY8" fmla="*/ 288032 h 450503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85720 w 1161448"/>
              <a:gd name="connsiteY0" fmla="*/ 288032 h 4487993"/>
              <a:gd name="connsiteX1" fmla="*/ 573752 w 1161448"/>
              <a:gd name="connsiteY1" fmla="*/ 0 h 4487993"/>
              <a:gd name="connsiteX2" fmla="*/ 573752 w 1161448"/>
              <a:gd name="connsiteY2" fmla="*/ 0 h 4487993"/>
              <a:gd name="connsiteX3" fmla="*/ 861784 w 1161448"/>
              <a:gd name="connsiteY3" fmla="*/ 288032 h 4487993"/>
              <a:gd name="connsiteX4" fmla="*/ 861784 w 1161448"/>
              <a:gd name="connsiteY4" fmla="*/ 3456384 h 4487993"/>
              <a:gd name="connsiteX5" fmla="*/ 849522 w 1161448"/>
              <a:gd name="connsiteY5" fmla="*/ 4412074 h 4487993"/>
              <a:gd name="connsiteX6" fmla="*/ 268952 w 1161448"/>
              <a:gd name="connsiteY6" fmla="*/ 4412074 h 4487993"/>
              <a:gd name="connsiteX7" fmla="*/ 285720 w 1161448"/>
              <a:gd name="connsiteY7" fmla="*/ 3456384 h 4487993"/>
              <a:gd name="connsiteX8" fmla="*/ 285720 w 1161448"/>
              <a:gd name="connsiteY8" fmla="*/ 288032 h 4487993"/>
              <a:gd name="connsiteX0" fmla="*/ 263319 w 1139047"/>
              <a:gd name="connsiteY0" fmla="*/ 288032 h 4515863"/>
              <a:gd name="connsiteX1" fmla="*/ 551351 w 1139047"/>
              <a:gd name="connsiteY1" fmla="*/ 0 h 4515863"/>
              <a:gd name="connsiteX2" fmla="*/ 551351 w 1139047"/>
              <a:gd name="connsiteY2" fmla="*/ 0 h 4515863"/>
              <a:gd name="connsiteX3" fmla="*/ 839383 w 1139047"/>
              <a:gd name="connsiteY3" fmla="*/ 288032 h 4515863"/>
              <a:gd name="connsiteX4" fmla="*/ 839383 w 1139047"/>
              <a:gd name="connsiteY4" fmla="*/ 3456384 h 4515863"/>
              <a:gd name="connsiteX5" fmla="*/ 827121 w 1139047"/>
              <a:gd name="connsiteY5" fmla="*/ 4412074 h 4515863"/>
              <a:gd name="connsiteX6" fmla="*/ 313226 w 1139047"/>
              <a:gd name="connsiteY6" fmla="*/ 4459699 h 4515863"/>
              <a:gd name="connsiteX7" fmla="*/ 263319 w 1139047"/>
              <a:gd name="connsiteY7" fmla="*/ 3456384 h 4515863"/>
              <a:gd name="connsiteX8" fmla="*/ 263319 w 1139047"/>
              <a:gd name="connsiteY8" fmla="*/ 288032 h 4515863"/>
              <a:gd name="connsiteX0" fmla="*/ 281447 w 1157175"/>
              <a:gd name="connsiteY0" fmla="*/ 288032 h 4515863"/>
              <a:gd name="connsiteX1" fmla="*/ 569479 w 1157175"/>
              <a:gd name="connsiteY1" fmla="*/ 0 h 4515863"/>
              <a:gd name="connsiteX2" fmla="*/ 569479 w 1157175"/>
              <a:gd name="connsiteY2" fmla="*/ 0 h 4515863"/>
              <a:gd name="connsiteX3" fmla="*/ 857511 w 1157175"/>
              <a:gd name="connsiteY3" fmla="*/ 288032 h 4515863"/>
              <a:gd name="connsiteX4" fmla="*/ 857511 w 1157175"/>
              <a:gd name="connsiteY4" fmla="*/ 3456384 h 4515863"/>
              <a:gd name="connsiteX5" fmla="*/ 845249 w 1157175"/>
              <a:gd name="connsiteY5" fmla="*/ 4412074 h 4515863"/>
              <a:gd name="connsiteX6" fmla="*/ 331354 w 1157175"/>
              <a:gd name="connsiteY6" fmla="*/ 4459699 h 4515863"/>
              <a:gd name="connsiteX7" fmla="*/ 281447 w 1157175"/>
              <a:gd name="connsiteY7" fmla="*/ 3456384 h 4515863"/>
              <a:gd name="connsiteX8" fmla="*/ 281447 w 1157175"/>
              <a:gd name="connsiteY8" fmla="*/ 288032 h 4515863"/>
              <a:gd name="connsiteX0" fmla="*/ 281447 w 1157175"/>
              <a:gd name="connsiteY0" fmla="*/ 288032 h 4499393"/>
              <a:gd name="connsiteX1" fmla="*/ 569479 w 1157175"/>
              <a:gd name="connsiteY1" fmla="*/ 0 h 4499393"/>
              <a:gd name="connsiteX2" fmla="*/ 569479 w 1157175"/>
              <a:gd name="connsiteY2" fmla="*/ 0 h 4499393"/>
              <a:gd name="connsiteX3" fmla="*/ 857511 w 1157175"/>
              <a:gd name="connsiteY3" fmla="*/ 288032 h 4499393"/>
              <a:gd name="connsiteX4" fmla="*/ 857511 w 1157175"/>
              <a:gd name="connsiteY4" fmla="*/ 3456384 h 4499393"/>
              <a:gd name="connsiteX5" fmla="*/ 845249 w 1157175"/>
              <a:gd name="connsiteY5" fmla="*/ 4412074 h 4499393"/>
              <a:gd name="connsiteX6" fmla="*/ 331354 w 1157175"/>
              <a:gd name="connsiteY6" fmla="*/ 4459699 h 4499393"/>
              <a:gd name="connsiteX7" fmla="*/ 281447 w 1157175"/>
              <a:gd name="connsiteY7" fmla="*/ 3456384 h 4499393"/>
              <a:gd name="connsiteX8" fmla="*/ 281447 w 1157175"/>
              <a:gd name="connsiteY8" fmla="*/ 288032 h 4499393"/>
              <a:gd name="connsiteX0" fmla="*/ 281447 w 1176836"/>
              <a:gd name="connsiteY0" fmla="*/ 288032 h 4496067"/>
              <a:gd name="connsiteX1" fmla="*/ 569479 w 1176836"/>
              <a:gd name="connsiteY1" fmla="*/ 0 h 4496067"/>
              <a:gd name="connsiteX2" fmla="*/ 569479 w 1176836"/>
              <a:gd name="connsiteY2" fmla="*/ 0 h 4496067"/>
              <a:gd name="connsiteX3" fmla="*/ 857511 w 1176836"/>
              <a:gd name="connsiteY3" fmla="*/ 288032 h 4496067"/>
              <a:gd name="connsiteX4" fmla="*/ 857511 w 1176836"/>
              <a:gd name="connsiteY4" fmla="*/ 3456384 h 4496067"/>
              <a:gd name="connsiteX5" fmla="*/ 892874 w 1176836"/>
              <a:gd name="connsiteY5" fmla="*/ 4402549 h 4496067"/>
              <a:gd name="connsiteX6" fmla="*/ 331354 w 1176836"/>
              <a:gd name="connsiteY6" fmla="*/ 4459699 h 4496067"/>
              <a:gd name="connsiteX7" fmla="*/ 281447 w 1176836"/>
              <a:gd name="connsiteY7" fmla="*/ 3456384 h 4496067"/>
              <a:gd name="connsiteX8" fmla="*/ 281447 w 1176836"/>
              <a:gd name="connsiteY8" fmla="*/ 288032 h 4496067"/>
              <a:gd name="connsiteX0" fmla="*/ 281447 w 1157980"/>
              <a:gd name="connsiteY0" fmla="*/ 288032 h 4496067"/>
              <a:gd name="connsiteX1" fmla="*/ 569479 w 1157980"/>
              <a:gd name="connsiteY1" fmla="*/ 0 h 4496067"/>
              <a:gd name="connsiteX2" fmla="*/ 569479 w 1157980"/>
              <a:gd name="connsiteY2" fmla="*/ 0 h 4496067"/>
              <a:gd name="connsiteX3" fmla="*/ 857511 w 1157980"/>
              <a:gd name="connsiteY3" fmla="*/ 288032 h 4496067"/>
              <a:gd name="connsiteX4" fmla="*/ 857511 w 1157980"/>
              <a:gd name="connsiteY4" fmla="*/ 3456384 h 4496067"/>
              <a:gd name="connsiteX5" fmla="*/ 892874 w 1157980"/>
              <a:gd name="connsiteY5" fmla="*/ 4402549 h 4496067"/>
              <a:gd name="connsiteX6" fmla="*/ 331354 w 1157980"/>
              <a:gd name="connsiteY6" fmla="*/ 4459699 h 4496067"/>
              <a:gd name="connsiteX7" fmla="*/ 281447 w 1157980"/>
              <a:gd name="connsiteY7" fmla="*/ 3456384 h 4496067"/>
              <a:gd name="connsiteX8" fmla="*/ 281447 w 1157980"/>
              <a:gd name="connsiteY8" fmla="*/ 288032 h 4496067"/>
              <a:gd name="connsiteX0" fmla="*/ 281447 w 1157980"/>
              <a:gd name="connsiteY0" fmla="*/ 288032 h 4510981"/>
              <a:gd name="connsiteX1" fmla="*/ 569479 w 1157980"/>
              <a:gd name="connsiteY1" fmla="*/ 0 h 4510981"/>
              <a:gd name="connsiteX2" fmla="*/ 569479 w 1157980"/>
              <a:gd name="connsiteY2" fmla="*/ 0 h 4510981"/>
              <a:gd name="connsiteX3" fmla="*/ 857511 w 1157980"/>
              <a:gd name="connsiteY3" fmla="*/ 288032 h 4510981"/>
              <a:gd name="connsiteX4" fmla="*/ 857511 w 1157980"/>
              <a:gd name="connsiteY4" fmla="*/ 3456384 h 4510981"/>
              <a:gd name="connsiteX5" fmla="*/ 892874 w 1157980"/>
              <a:gd name="connsiteY5" fmla="*/ 4402549 h 4510981"/>
              <a:gd name="connsiteX6" fmla="*/ 331354 w 1157980"/>
              <a:gd name="connsiteY6" fmla="*/ 4459699 h 4510981"/>
              <a:gd name="connsiteX7" fmla="*/ 281447 w 1157980"/>
              <a:gd name="connsiteY7" fmla="*/ 3456384 h 4510981"/>
              <a:gd name="connsiteX8" fmla="*/ 281447 w 1157980"/>
              <a:gd name="connsiteY8" fmla="*/ 288032 h 4510981"/>
              <a:gd name="connsiteX0" fmla="*/ 281447 w 1136289"/>
              <a:gd name="connsiteY0" fmla="*/ 288032 h 4536290"/>
              <a:gd name="connsiteX1" fmla="*/ 569479 w 1136289"/>
              <a:gd name="connsiteY1" fmla="*/ 0 h 4536290"/>
              <a:gd name="connsiteX2" fmla="*/ 569479 w 1136289"/>
              <a:gd name="connsiteY2" fmla="*/ 0 h 4536290"/>
              <a:gd name="connsiteX3" fmla="*/ 857511 w 1136289"/>
              <a:gd name="connsiteY3" fmla="*/ 288032 h 4536290"/>
              <a:gd name="connsiteX4" fmla="*/ 857511 w 1136289"/>
              <a:gd name="connsiteY4" fmla="*/ 3456384 h 4536290"/>
              <a:gd name="connsiteX5" fmla="*/ 835724 w 1136289"/>
              <a:gd name="connsiteY5" fmla="*/ 4450174 h 4536290"/>
              <a:gd name="connsiteX6" fmla="*/ 331354 w 1136289"/>
              <a:gd name="connsiteY6" fmla="*/ 4459699 h 4536290"/>
              <a:gd name="connsiteX7" fmla="*/ 281447 w 1136289"/>
              <a:gd name="connsiteY7" fmla="*/ 3456384 h 4536290"/>
              <a:gd name="connsiteX8" fmla="*/ 281447 w 1136289"/>
              <a:gd name="connsiteY8" fmla="*/ 288032 h 4536290"/>
              <a:gd name="connsiteX0" fmla="*/ 281447 w 1153466"/>
              <a:gd name="connsiteY0" fmla="*/ 288032 h 4536290"/>
              <a:gd name="connsiteX1" fmla="*/ 569479 w 1153466"/>
              <a:gd name="connsiteY1" fmla="*/ 0 h 4536290"/>
              <a:gd name="connsiteX2" fmla="*/ 569479 w 1153466"/>
              <a:gd name="connsiteY2" fmla="*/ 0 h 4536290"/>
              <a:gd name="connsiteX3" fmla="*/ 857511 w 1153466"/>
              <a:gd name="connsiteY3" fmla="*/ 288032 h 4536290"/>
              <a:gd name="connsiteX4" fmla="*/ 857511 w 1153466"/>
              <a:gd name="connsiteY4" fmla="*/ 3456384 h 4536290"/>
              <a:gd name="connsiteX5" fmla="*/ 835724 w 1153466"/>
              <a:gd name="connsiteY5" fmla="*/ 4450174 h 4536290"/>
              <a:gd name="connsiteX6" fmla="*/ 331354 w 1153466"/>
              <a:gd name="connsiteY6" fmla="*/ 4459699 h 4536290"/>
              <a:gd name="connsiteX7" fmla="*/ 281447 w 1153466"/>
              <a:gd name="connsiteY7" fmla="*/ 3456384 h 4536290"/>
              <a:gd name="connsiteX8" fmla="*/ 281447 w 1153466"/>
              <a:gd name="connsiteY8" fmla="*/ 288032 h 4536290"/>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81447 w 1153466"/>
              <a:gd name="connsiteY0" fmla="*/ 288032 h 4520572"/>
              <a:gd name="connsiteX1" fmla="*/ 569479 w 1153466"/>
              <a:gd name="connsiteY1" fmla="*/ 0 h 4520572"/>
              <a:gd name="connsiteX2" fmla="*/ 569479 w 1153466"/>
              <a:gd name="connsiteY2" fmla="*/ 0 h 4520572"/>
              <a:gd name="connsiteX3" fmla="*/ 857511 w 1153466"/>
              <a:gd name="connsiteY3" fmla="*/ 288032 h 4520572"/>
              <a:gd name="connsiteX4" fmla="*/ 857511 w 1153466"/>
              <a:gd name="connsiteY4" fmla="*/ 3456384 h 4520572"/>
              <a:gd name="connsiteX5" fmla="*/ 835724 w 1153466"/>
              <a:gd name="connsiteY5" fmla="*/ 4450174 h 4520572"/>
              <a:gd name="connsiteX6" fmla="*/ 331354 w 1153466"/>
              <a:gd name="connsiteY6" fmla="*/ 4459699 h 4520572"/>
              <a:gd name="connsiteX7" fmla="*/ 281447 w 1153466"/>
              <a:gd name="connsiteY7" fmla="*/ 3456384 h 4520572"/>
              <a:gd name="connsiteX8" fmla="*/ 281447 w 1153466"/>
              <a:gd name="connsiteY8" fmla="*/ 288032 h 4520572"/>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92451 w 1164470"/>
              <a:gd name="connsiteY0" fmla="*/ 288032 h 4513050"/>
              <a:gd name="connsiteX1" fmla="*/ 580483 w 1164470"/>
              <a:gd name="connsiteY1" fmla="*/ 0 h 4513050"/>
              <a:gd name="connsiteX2" fmla="*/ 580483 w 1164470"/>
              <a:gd name="connsiteY2" fmla="*/ 0 h 4513050"/>
              <a:gd name="connsiteX3" fmla="*/ 868515 w 1164470"/>
              <a:gd name="connsiteY3" fmla="*/ 288032 h 4513050"/>
              <a:gd name="connsiteX4" fmla="*/ 868515 w 1164470"/>
              <a:gd name="connsiteY4" fmla="*/ 3456384 h 4513050"/>
              <a:gd name="connsiteX5" fmla="*/ 846728 w 1164470"/>
              <a:gd name="connsiteY5" fmla="*/ 4450174 h 4513050"/>
              <a:gd name="connsiteX6" fmla="*/ 342358 w 1164470"/>
              <a:gd name="connsiteY6" fmla="*/ 4459699 h 4513050"/>
              <a:gd name="connsiteX7" fmla="*/ 292451 w 1164470"/>
              <a:gd name="connsiteY7" fmla="*/ 3456384 h 4513050"/>
              <a:gd name="connsiteX8" fmla="*/ 292451 w 1164470"/>
              <a:gd name="connsiteY8" fmla="*/ 288032 h 4513050"/>
              <a:gd name="connsiteX0" fmla="*/ 285680 w 1157699"/>
              <a:gd name="connsiteY0" fmla="*/ 288032 h 4523018"/>
              <a:gd name="connsiteX1" fmla="*/ 573712 w 1157699"/>
              <a:gd name="connsiteY1" fmla="*/ 0 h 4523018"/>
              <a:gd name="connsiteX2" fmla="*/ 573712 w 1157699"/>
              <a:gd name="connsiteY2" fmla="*/ 0 h 4523018"/>
              <a:gd name="connsiteX3" fmla="*/ 861744 w 1157699"/>
              <a:gd name="connsiteY3" fmla="*/ 288032 h 4523018"/>
              <a:gd name="connsiteX4" fmla="*/ 861744 w 1157699"/>
              <a:gd name="connsiteY4" fmla="*/ 3456384 h 4523018"/>
              <a:gd name="connsiteX5" fmla="*/ 839957 w 1157699"/>
              <a:gd name="connsiteY5" fmla="*/ 4450174 h 4523018"/>
              <a:gd name="connsiteX6" fmla="*/ 354637 w 1157699"/>
              <a:gd name="connsiteY6" fmla="*/ 4478749 h 4523018"/>
              <a:gd name="connsiteX7" fmla="*/ 285680 w 1157699"/>
              <a:gd name="connsiteY7" fmla="*/ 3456384 h 4523018"/>
              <a:gd name="connsiteX8" fmla="*/ 285680 w 1157699"/>
              <a:gd name="connsiteY8" fmla="*/ 288032 h 4523018"/>
              <a:gd name="connsiteX0" fmla="*/ 285680 w 1157699"/>
              <a:gd name="connsiteY0" fmla="*/ 288032 h 4511805"/>
              <a:gd name="connsiteX1" fmla="*/ 573712 w 1157699"/>
              <a:gd name="connsiteY1" fmla="*/ 0 h 4511805"/>
              <a:gd name="connsiteX2" fmla="*/ 573712 w 1157699"/>
              <a:gd name="connsiteY2" fmla="*/ 0 h 4511805"/>
              <a:gd name="connsiteX3" fmla="*/ 861744 w 1157699"/>
              <a:gd name="connsiteY3" fmla="*/ 288032 h 4511805"/>
              <a:gd name="connsiteX4" fmla="*/ 861744 w 1157699"/>
              <a:gd name="connsiteY4" fmla="*/ 3456384 h 4511805"/>
              <a:gd name="connsiteX5" fmla="*/ 839957 w 1157699"/>
              <a:gd name="connsiteY5" fmla="*/ 4450174 h 4511805"/>
              <a:gd name="connsiteX6" fmla="*/ 354637 w 1157699"/>
              <a:gd name="connsiteY6" fmla="*/ 4478749 h 4511805"/>
              <a:gd name="connsiteX7" fmla="*/ 285680 w 1157699"/>
              <a:gd name="connsiteY7" fmla="*/ 3456384 h 4511805"/>
              <a:gd name="connsiteX8" fmla="*/ 285680 w 1157699"/>
              <a:gd name="connsiteY8" fmla="*/ 288032 h 4511805"/>
              <a:gd name="connsiteX0" fmla="*/ 285680 w 1157699"/>
              <a:gd name="connsiteY0" fmla="*/ 288032 h 4519185"/>
              <a:gd name="connsiteX1" fmla="*/ 573712 w 1157699"/>
              <a:gd name="connsiteY1" fmla="*/ 0 h 4519185"/>
              <a:gd name="connsiteX2" fmla="*/ 573712 w 1157699"/>
              <a:gd name="connsiteY2" fmla="*/ 0 h 4519185"/>
              <a:gd name="connsiteX3" fmla="*/ 861744 w 1157699"/>
              <a:gd name="connsiteY3" fmla="*/ 288032 h 4519185"/>
              <a:gd name="connsiteX4" fmla="*/ 861744 w 1157699"/>
              <a:gd name="connsiteY4" fmla="*/ 3456384 h 4519185"/>
              <a:gd name="connsiteX5" fmla="*/ 839957 w 1157699"/>
              <a:gd name="connsiteY5" fmla="*/ 4450174 h 4519185"/>
              <a:gd name="connsiteX6" fmla="*/ 354637 w 1157699"/>
              <a:gd name="connsiteY6" fmla="*/ 4478749 h 4519185"/>
              <a:gd name="connsiteX7" fmla="*/ 285680 w 1157699"/>
              <a:gd name="connsiteY7" fmla="*/ 3456384 h 4519185"/>
              <a:gd name="connsiteX8" fmla="*/ 285680 w 1157699"/>
              <a:gd name="connsiteY8" fmla="*/ 288032 h 4519185"/>
              <a:gd name="connsiteX0" fmla="*/ 285680 w 1157699"/>
              <a:gd name="connsiteY0" fmla="*/ 288032 h 4515945"/>
              <a:gd name="connsiteX1" fmla="*/ 573712 w 1157699"/>
              <a:gd name="connsiteY1" fmla="*/ 0 h 4515945"/>
              <a:gd name="connsiteX2" fmla="*/ 573712 w 1157699"/>
              <a:gd name="connsiteY2" fmla="*/ 0 h 4515945"/>
              <a:gd name="connsiteX3" fmla="*/ 861744 w 1157699"/>
              <a:gd name="connsiteY3" fmla="*/ 288032 h 4515945"/>
              <a:gd name="connsiteX4" fmla="*/ 861744 w 1157699"/>
              <a:gd name="connsiteY4" fmla="*/ 3456384 h 4515945"/>
              <a:gd name="connsiteX5" fmla="*/ 839957 w 1157699"/>
              <a:gd name="connsiteY5" fmla="*/ 4450174 h 4515945"/>
              <a:gd name="connsiteX6" fmla="*/ 354637 w 1157699"/>
              <a:gd name="connsiteY6" fmla="*/ 4478749 h 4515945"/>
              <a:gd name="connsiteX7" fmla="*/ 285680 w 1157699"/>
              <a:gd name="connsiteY7" fmla="*/ 3456384 h 4515945"/>
              <a:gd name="connsiteX8" fmla="*/ 285680 w 1157699"/>
              <a:gd name="connsiteY8" fmla="*/ 288032 h 4515945"/>
              <a:gd name="connsiteX0" fmla="*/ 285680 w 1157699"/>
              <a:gd name="connsiteY0" fmla="*/ 288032 h 4529713"/>
              <a:gd name="connsiteX1" fmla="*/ 573712 w 1157699"/>
              <a:gd name="connsiteY1" fmla="*/ 0 h 4529713"/>
              <a:gd name="connsiteX2" fmla="*/ 573712 w 1157699"/>
              <a:gd name="connsiteY2" fmla="*/ 0 h 4529713"/>
              <a:gd name="connsiteX3" fmla="*/ 861744 w 1157699"/>
              <a:gd name="connsiteY3" fmla="*/ 288032 h 4529713"/>
              <a:gd name="connsiteX4" fmla="*/ 861744 w 1157699"/>
              <a:gd name="connsiteY4" fmla="*/ 3456384 h 4529713"/>
              <a:gd name="connsiteX5" fmla="*/ 839957 w 1157699"/>
              <a:gd name="connsiteY5" fmla="*/ 4450174 h 4529713"/>
              <a:gd name="connsiteX6" fmla="*/ 354637 w 1157699"/>
              <a:gd name="connsiteY6" fmla="*/ 4478749 h 4529713"/>
              <a:gd name="connsiteX7" fmla="*/ 285680 w 1157699"/>
              <a:gd name="connsiteY7" fmla="*/ 3456384 h 4529713"/>
              <a:gd name="connsiteX8" fmla="*/ 285680 w 1157699"/>
              <a:gd name="connsiteY8" fmla="*/ 288032 h 4529713"/>
              <a:gd name="connsiteX0" fmla="*/ 285680 w 1157699"/>
              <a:gd name="connsiteY0" fmla="*/ 288032 h 4512883"/>
              <a:gd name="connsiteX1" fmla="*/ 573712 w 1157699"/>
              <a:gd name="connsiteY1" fmla="*/ 0 h 4512883"/>
              <a:gd name="connsiteX2" fmla="*/ 573712 w 1157699"/>
              <a:gd name="connsiteY2" fmla="*/ 0 h 4512883"/>
              <a:gd name="connsiteX3" fmla="*/ 861744 w 1157699"/>
              <a:gd name="connsiteY3" fmla="*/ 288032 h 4512883"/>
              <a:gd name="connsiteX4" fmla="*/ 861744 w 1157699"/>
              <a:gd name="connsiteY4" fmla="*/ 3456384 h 4512883"/>
              <a:gd name="connsiteX5" fmla="*/ 839957 w 1157699"/>
              <a:gd name="connsiteY5" fmla="*/ 4450174 h 4512883"/>
              <a:gd name="connsiteX6" fmla="*/ 354637 w 1157699"/>
              <a:gd name="connsiteY6" fmla="*/ 4478749 h 4512883"/>
              <a:gd name="connsiteX7" fmla="*/ 285680 w 1157699"/>
              <a:gd name="connsiteY7" fmla="*/ 3456384 h 4512883"/>
              <a:gd name="connsiteX8" fmla="*/ 285680 w 1157699"/>
              <a:gd name="connsiteY8" fmla="*/ 288032 h 4512883"/>
              <a:gd name="connsiteX0" fmla="*/ 285680 w 1154763"/>
              <a:gd name="connsiteY0" fmla="*/ 288032 h 4512883"/>
              <a:gd name="connsiteX1" fmla="*/ 573712 w 1154763"/>
              <a:gd name="connsiteY1" fmla="*/ 0 h 4512883"/>
              <a:gd name="connsiteX2" fmla="*/ 573712 w 1154763"/>
              <a:gd name="connsiteY2" fmla="*/ 0 h 4512883"/>
              <a:gd name="connsiteX3" fmla="*/ 861744 w 1154763"/>
              <a:gd name="connsiteY3" fmla="*/ 288032 h 4512883"/>
              <a:gd name="connsiteX4" fmla="*/ 861744 w 1154763"/>
              <a:gd name="connsiteY4" fmla="*/ 3456384 h 4512883"/>
              <a:gd name="connsiteX5" fmla="*/ 839957 w 1154763"/>
              <a:gd name="connsiteY5" fmla="*/ 4450174 h 4512883"/>
              <a:gd name="connsiteX6" fmla="*/ 354637 w 1154763"/>
              <a:gd name="connsiteY6" fmla="*/ 4478749 h 4512883"/>
              <a:gd name="connsiteX7" fmla="*/ 285680 w 1154763"/>
              <a:gd name="connsiteY7" fmla="*/ 3456384 h 4512883"/>
              <a:gd name="connsiteX8" fmla="*/ 285680 w 1154763"/>
              <a:gd name="connsiteY8" fmla="*/ 288032 h 4512883"/>
              <a:gd name="connsiteX0" fmla="*/ 285680 w 1134116"/>
              <a:gd name="connsiteY0" fmla="*/ 288032 h 4529753"/>
              <a:gd name="connsiteX1" fmla="*/ 573712 w 1134116"/>
              <a:gd name="connsiteY1" fmla="*/ 0 h 4529753"/>
              <a:gd name="connsiteX2" fmla="*/ 573712 w 1134116"/>
              <a:gd name="connsiteY2" fmla="*/ 0 h 4529753"/>
              <a:gd name="connsiteX3" fmla="*/ 861744 w 1134116"/>
              <a:gd name="connsiteY3" fmla="*/ 288032 h 4529753"/>
              <a:gd name="connsiteX4" fmla="*/ 861744 w 1134116"/>
              <a:gd name="connsiteY4" fmla="*/ 3456384 h 4529753"/>
              <a:gd name="connsiteX5" fmla="*/ 782447 w 1134116"/>
              <a:gd name="connsiteY5" fmla="*/ 4484680 h 4529753"/>
              <a:gd name="connsiteX6" fmla="*/ 354637 w 1134116"/>
              <a:gd name="connsiteY6" fmla="*/ 4478749 h 4529753"/>
              <a:gd name="connsiteX7" fmla="*/ 285680 w 1134116"/>
              <a:gd name="connsiteY7" fmla="*/ 3456384 h 4529753"/>
              <a:gd name="connsiteX8" fmla="*/ 285680 w 1134116"/>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2748"/>
              <a:gd name="connsiteX1" fmla="*/ 573712 w 1155835"/>
              <a:gd name="connsiteY1" fmla="*/ 0 h 4522748"/>
              <a:gd name="connsiteX2" fmla="*/ 573712 w 1155835"/>
              <a:gd name="connsiteY2" fmla="*/ 0 h 4522748"/>
              <a:gd name="connsiteX3" fmla="*/ 861744 w 1155835"/>
              <a:gd name="connsiteY3" fmla="*/ 288032 h 4522748"/>
              <a:gd name="connsiteX4" fmla="*/ 861744 w 1155835"/>
              <a:gd name="connsiteY4" fmla="*/ 3456384 h 4522748"/>
              <a:gd name="connsiteX5" fmla="*/ 782447 w 1155835"/>
              <a:gd name="connsiteY5" fmla="*/ 4484680 h 4522748"/>
              <a:gd name="connsiteX6" fmla="*/ 354637 w 1155835"/>
              <a:gd name="connsiteY6" fmla="*/ 4478749 h 4522748"/>
              <a:gd name="connsiteX7" fmla="*/ 285680 w 1155835"/>
              <a:gd name="connsiteY7" fmla="*/ 3456384 h 4522748"/>
              <a:gd name="connsiteX8" fmla="*/ 285680 w 1155835"/>
              <a:gd name="connsiteY8" fmla="*/ 288032 h 4522748"/>
              <a:gd name="connsiteX0" fmla="*/ 284041 w 1154196"/>
              <a:gd name="connsiteY0" fmla="*/ 288032 h 4522748"/>
              <a:gd name="connsiteX1" fmla="*/ 572073 w 1154196"/>
              <a:gd name="connsiteY1" fmla="*/ 0 h 4522748"/>
              <a:gd name="connsiteX2" fmla="*/ 572073 w 1154196"/>
              <a:gd name="connsiteY2" fmla="*/ 0 h 4522748"/>
              <a:gd name="connsiteX3" fmla="*/ 860105 w 1154196"/>
              <a:gd name="connsiteY3" fmla="*/ 288032 h 4522748"/>
              <a:gd name="connsiteX4" fmla="*/ 860105 w 1154196"/>
              <a:gd name="connsiteY4" fmla="*/ 3456384 h 4522748"/>
              <a:gd name="connsiteX5" fmla="*/ 780808 w 1154196"/>
              <a:gd name="connsiteY5" fmla="*/ 4484680 h 4522748"/>
              <a:gd name="connsiteX6" fmla="*/ 352998 w 1154196"/>
              <a:gd name="connsiteY6" fmla="*/ 4478749 h 4522748"/>
              <a:gd name="connsiteX7" fmla="*/ 284041 w 1154196"/>
              <a:gd name="connsiteY7" fmla="*/ 3456384 h 4522748"/>
              <a:gd name="connsiteX8" fmla="*/ 284041 w 1154196"/>
              <a:gd name="connsiteY8" fmla="*/ 288032 h 4522748"/>
              <a:gd name="connsiteX0" fmla="*/ 279188 w 1149343"/>
              <a:gd name="connsiteY0" fmla="*/ 288032 h 4522748"/>
              <a:gd name="connsiteX1" fmla="*/ 567220 w 1149343"/>
              <a:gd name="connsiteY1" fmla="*/ 0 h 4522748"/>
              <a:gd name="connsiteX2" fmla="*/ 567220 w 1149343"/>
              <a:gd name="connsiteY2" fmla="*/ 0 h 4522748"/>
              <a:gd name="connsiteX3" fmla="*/ 855252 w 1149343"/>
              <a:gd name="connsiteY3" fmla="*/ 288032 h 4522748"/>
              <a:gd name="connsiteX4" fmla="*/ 855252 w 1149343"/>
              <a:gd name="connsiteY4" fmla="*/ 3456384 h 4522748"/>
              <a:gd name="connsiteX5" fmla="*/ 775955 w 1149343"/>
              <a:gd name="connsiteY5" fmla="*/ 4484680 h 4522748"/>
              <a:gd name="connsiteX6" fmla="*/ 348145 w 1149343"/>
              <a:gd name="connsiteY6" fmla="*/ 4478749 h 4522748"/>
              <a:gd name="connsiteX7" fmla="*/ 279188 w 1149343"/>
              <a:gd name="connsiteY7" fmla="*/ 3456384 h 4522748"/>
              <a:gd name="connsiteX8" fmla="*/ 279188 w 1149343"/>
              <a:gd name="connsiteY8" fmla="*/ 288032 h 4522748"/>
              <a:gd name="connsiteX0" fmla="*/ 276005 w 1146160"/>
              <a:gd name="connsiteY0" fmla="*/ 288032 h 4522748"/>
              <a:gd name="connsiteX1" fmla="*/ 564037 w 1146160"/>
              <a:gd name="connsiteY1" fmla="*/ 0 h 4522748"/>
              <a:gd name="connsiteX2" fmla="*/ 564037 w 1146160"/>
              <a:gd name="connsiteY2" fmla="*/ 0 h 4522748"/>
              <a:gd name="connsiteX3" fmla="*/ 852069 w 1146160"/>
              <a:gd name="connsiteY3" fmla="*/ 288032 h 4522748"/>
              <a:gd name="connsiteX4" fmla="*/ 852069 w 1146160"/>
              <a:gd name="connsiteY4" fmla="*/ 3456384 h 4522748"/>
              <a:gd name="connsiteX5" fmla="*/ 772772 w 1146160"/>
              <a:gd name="connsiteY5" fmla="*/ 4484680 h 4522748"/>
              <a:gd name="connsiteX6" fmla="*/ 344962 w 1146160"/>
              <a:gd name="connsiteY6" fmla="*/ 4478749 h 4522748"/>
              <a:gd name="connsiteX7" fmla="*/ 276005 w 1146160"/>
              <a:gd name="connsiteY7" fmla="*/ 3456384 h 4522748"/>
              <a:gd name="connsiteX8" fmla="*/ 276005 w 1146160"/>
              <a:gd name="connsiteY8" fmla="*/ 288032 h 4522748"/>
              <a:gd name="connsiteX0" fmla="*/ 292336 w 1162491"/>
              <a:gd name="connsiteY0" fmla="*/ 288032 h 4522748"/>
              <a:gd name="connsiteX1" fmla="*/ 580368 w 1162491"/>
              <a:gd name="connsiteY1" fmla="*/ 0 h 4522748"/>
              <a:gd name="connsiteX2" fmla="*/ 580368 w 1162491"/>
              <a:gd name="connsiteY2" fmla="*/ 0 h 4522748"/>
              <a:gd name="connsiteX3" fmla="*/ 868400 w 1162491"/>
              <a:gd name="connsiteY3" fmla="*/ 288032 h 4522748"/>
              <a:gd name="connsiteX4" fmla="*/ 868400 w 1162491"/>
              <a:gd name="connsiteY4" fmla="*/ 3456384 h 4522748"/>
              <a:gd name="connsiteX5" fmla="*/ 789103 w 1162491"/>
              <a:gd name="connsiteY5" fmla="*/ 4484680 h 4522748"/>
              <a:gd name="connsiteX6" fmla="*/ 361293 w 1162491"/>
              <a:gd name="connsiteY6" fmla="*/ 4478749 h 4522748"/>
              <a:gd name="connsiteX7" fmla="*/ 292336 w 1162491"/>
              <a:gd name="connsiteY7" fmla="*/ 3456384 h 4522748"/>
              <a:gd name="connsiteX8" fmla="*/ 292336 w 1162491"/>
              <a:gd name="connsiteY8" fmla="*/ 288032 h 4522748"/>
              <a:gd name="connsiteX0" fmla="*/ 292336 w 1162491"/>
              <a:gd name="connsiteY0" fmla="*/ 288032 h 4520770"/>
              <a:gd name="connsiteX1" fmla="*/ 580368 w 1162491"/>
              <a:gd name="connsiteY1" fmla="*/ 0 h 4520770"/>
              <a:gd name="connsiteX2" fmla="*/ 580368 w 1162491"/>
              <a:gd name="connsiteY2" fmla="*/ 0 h 4520770"/>
              <a:gd name="connsiteX3" fmla="*/ 868400 w 1162491"/>
              <a:gd name="connsiteY3" fmla="*/ 288032 h 4520770"/>
              <a:gd name="connsiteX4" fmla="*/ 868400 w 1162491"/>
              <a:gd name="connsiteY4" fmla="*/ 3456384 h 4520770"/>
              <a:gd name="connsiteX5" fmla="*/ 789103 w 1162491"/>
              <a:gd name="connsiteY5" fmla="*/ 4484680 h 4520770"/>
              <a:gd name="connsiteX6" fmla="*/ 361293 w 1162491"/>
              <a:gd name="connsiteY6" fmla="*/ 4478749 h 4520770"/>
              <a:gd name="connsiteX7" fmla="*/ 292336 w 1162491"/>
              <a:gd name="connsiteY7" fmla="*/ 3456384 h 4520770"/>
              <a:gd name="connsiteX8" fmla="*/ 292336 w 1162491"/>
              <a:gd name="connsiteY8" fmla="*/ 288032 h 4520770"/>
              <a:gd name="connsiteX0" fmla="*/ 292336 w 1162491"/>
              <a:gd name="connsiteY0" fmla="*/ 288032 h 4518871"/>
              <a:gd name="connsiteX1" fmla="*/ 580368 w 1162491"/>
              <a:gd name="connsiteY1" fmla="*/ 0 h 4518871"/>
              <a:gd name="connsiteX2" fmla="*/ 580368 w 1162491"/>
              <a:gd name="connsiteY2" fmla="*/ 0 h 4518871"/>
              <a:gd name="connsiteX3" fmla="*/ 868400 w 1162491"/>
              <a:gd name="connsiteY3" fmla="*/ 288032 h 4518871"/>
              <a:gd name="connsiteX4" fmla="*/ 868400 w 1162491"/>
              <a:gd name="connsiteY4" fmla="*/ 3456384 h 4518871"/>
              <a:gd name="connsiteX5" fmla="*/ 789103 w 1162491"/>
              <a:gd name="connsiteY5" fmla="*/ 4484680 h 4518871"/>
              <a:gd name="connsiteX6" fmla="*/ 361293 w 1162491"/>
              <a:gd name="connsiteY6" fmla="*/ 4478749 h 4518871"/>
              <a:gd name="connsiteX7" fmla="*/ 292336 w 1162491"/>
              <a:gd name="connsiteY7" fmla="*/ 3456384 h 4518871"/>
              <a:gd name="connsiteX8" fmla="*/ 292336 w 1162491"/>
              <a:gd name="connsiteY8" fmla="*/ 288032 h 4518871"/>
              <a:gd name="connsiteX0" fmla="*/ 292336 w 1162491"/>
              <a:gd name="connsiteY0" fmla="*/ 288032 h 4484680"/>
              <a:gd name="connsiteX1" fmla="*/ 580368 w 1162491"/>
              <a:gd name="connsiteY1" fmla="*/ 0 h 4484680"/>
              <a:gd name="connsiteX2" fmla="*/ 580368 w 1162491"/>
              <a:gd name="connsiteY2" fmla="*/ 0 h 4484680"/>
              <a:gd name="connsiteX3" fmla="*/ 868400 w 1162491"/>
              <a:gd name="connsiteY3" fmla="*/ 288032 h 4484680"/>
              <a:gd name="connsiteX4" fmla="*/ 868400 w 1162491"/>
              <a:gd name="connsiteY4" fmla="*/ 3456384 h 4484680"/>
              <a:gd name="connsiteX5" fmla="*/ 789103 w 1162491"/>
              <a:gd name="connsiteY5" fmla="*/ 4484680 h 4484680"/>
              <a:gd name="connsiteX6" fmla="*/ 361293 w 1162491"/>
              <a:gd name="connsiteY6" fmla="*/ 4478749 h 4484680"/>
              <a:gd name="connsiteX7" fmla="*/ 292336 w 1162491"/>
              <a:gd name="connsiteY7" fmla="*/ 3456384 h 4484680"/>
              <a:gd name="connsiteX8" fmla="*/ 292336 w 1162491"/>
              <a:gd name="connsiteY8" fmla="*/ 288032 h 4484680"/>
              <a:gd name="connsiteX0" fmla="*/ 292336 w 1174897"/>
              <a:gd name="connsiteY0" fmla="*/ 288032 h 4484680"/>
              <a:gd name="connsiteX1" fmla="*/ 580368 w 1174897"/>
              <a:gd name="connsiteY1" fmla="*/ 0 h 4484680"/>
              <a:gd name="connsiteX2" fmla="*/ 580368 w 1174897"/>
              <a:gd name="connsiteY2" fmla="*/ 0 h 4484680"/>
              <a:gd name="connsiteX3" fmla="*/ 868400 w 1174897"/>
              <a:gd name="connsiteY3" fmla="*/ 288032 h 4484680"/>
              <a:gd name="connsiteX4" fmla="*/ 868400 w 1174897"/>
              <a:gd name="connsiteY4" fmla="*/ 3456384 h 4484680"/>
              <a:gd name="connsiteX5" fmla="*/ 789103 w 1174897"/>
              <a:gd name="connsiteY5" fmla="*/ 4484680 h 4484680"/>
              <a:gd name="connsiteX6" fmla="*/ 361293 w 1174897"/>
              <a:gd name="connsiteY6" fmla="*/ 4478749 h 4484680"/>
              <a:gd name="connsiteX7" fmla="*/ 292336 w 1174897"/>
              <a:gd name="connsiteY7" fmla="*/ 3456384 h 4484680"/>
              <a:gd name="connsiteX8" fmla="*/ 292336 w 1174897"/>
              <a:gd name="connsiteY8" fmla="*/ 288032 h 4484680"/>
              <a:gd name="connsiteX0" fmla="*/ 292336 w 1165986"/>
              <a:gd name="connsiteY0" fmla="*/ 288032 h 4484680"/>
              <a:gd name="connsiteX1" fmla="*/ 580368 w 1165986"/>
              <a:gd name="connsiteY1" fmla="*/ 0 h 4484680"/>
              <a:gd name="connsiteX2" fmla="*/ 580368 w 1165986"/>
              <a:gd name="connsiteY2" fmla="*/ 0 h 4484680"/>
              <a:gd name="connsiteX3" fmla="*/ 868400 w 1165986"/>
              <a:gd name="connsiteY3" fmla="*/ 288032 h 4484680"/>
              <a:gd name="connsiteX4" fmla="*/ 868400 w 1165986"/>
              <a:gd name="connsiteY4" fmla="*/ 3456384 h 4484680"/>
              <a:gd name="connsiteX5" fmla="*/ 789103 w 1165986"/>
              <a:gd name="connsiteY5" fmla="*/ 4484680 h 4484680"/>
              <a:gd name="connsiteX6" fmla="*/ 361293 w 1165986"/>
              <a:gd name="connsiteY6" fmla="*/ 4478749 h 4484680"/>
              <a:gd name="connsiteX7" fmla="*/ 292336 w 1165986"/>
              <a:gd name="connsiteY7" fmla="*/ 3456384 h 4484680"/>
              <a:gd name="connsiteX8" fmla="*/ 292336 w 1165986"/>
              <a:gd name="connsiteY8" fmla="*/ 288032 h 4484680"/>
              <a:gd name="connsiteX0" fmla="*/ 288988 w 1162638"/>
              <a:gd name="connsiteY0" fmla="*/ 288032 h 4484680"/>
              <a:gd name="connsiteX1" fmla="*/ 577020 w 1162638"/>
              <a:gd name="connsiteY1" fmla="*/ 0 h 4484680"/>
              <a:gd name="connsiteX2" fmla="*/ 577020 w 1162638"/>
              <a:gd name="connsiteY2" fmla="*/ 0 h 4484680"/>
              <a:gd name="connsiteX3" fmla="*/ 865052 w 1162638"/>
              <a:gd name="connsiteY3" fmla="*/ 288032 h 4484680"/>
              <a:gd name="connsiteX4" fmla="*/ 865052 w 1162638"/>
              <a:gd name="connsiteY4" fmla="*/ 3456384 h 4484680"/>
              <a:gd name="connsiteX5" fmla="*/ 785755 w 1162638"/>
              <a:gd name="connsiteY5" fmla="*/ 4484680 h 4484680"/>
              <a:gd name="connsiteX6" fmla="*/ 357945 w 1162638"/>
              <a:gd name="connsiteY6" fmla="*/ 4478749 h 4484680"/>
              <a:gd name="connsiteX7" fmla="*/ 288988 w 1162638"/>
              <a:gd name="connsiteY7" fmla="*/ 3456384 h 4484680"/>
              <a:gd name="connsiteX8" fmla="*/ 288988 w 1162638"/>
              <a:gd name="connsiteY8" fmla="*/ 288032 h 4484680"/>
              <a:gd name="connsiteX0" fmla="*/ 302628 w 1176278"/>
              <a:gd name="connsiteY0" fmla="*/ 288032 h 4484680"/>
              <a:gd name="connsiteX1" fmla="*/ 590660 w 1176278"/>
              <a:gd name="connsiteY1" fmla="*/ 0 h 4484680"/>
              <a:gd name="connsiteX2" fmla="*/ 590660 w 1176278"/>
              <a:gd name="connsiteY2" fmla="*/ 0 h 4484680"/>
              <a:gd name="connsiteX3" fmla="*/ 878692 w 1176278"/>
              <a:gd name="connsiteY3" fmla="*/ 288032 h 4484680"/>
              <a:gd name="connsiteX4" fmla="*/ 878692 w 1176278"/>
              <a:gd name="connsiteY4" fmla="*/ 3456384 h 4484680"/>
              <a:gd name="connsiteX5" fmla="*/ 799395 w 1176278"/>
              <a:gd name="connsiteY5" fmla="*/ 4484680 h 4484680"/>
              <a:gd name="connsiteX6" fmla="*/ 371585 w 1176278"/>
              <a:gd name="connsiteY6" fmla="*/ 4478749 h 4484680"/>
              <a:gd name="connsiteX7" fmla="*/ 302628 w 1176278"/>
              <a:gd name="connsiteY7" fmla="*/ 3456384 h 4484680"/>
              <a:gd name="connsiteX8" fmla="*/ 302628 w 1176278"/>
              <a:gd name="connsiteY8" fmla="*/ 288032 h 4484680"/>
              <a:gd name="connsiteX0" fmla="*/ 295728 w 1169378"/>
              <a:gd name="connsiteY0" fmla="*/ 288032 h 4484680"/>
              <a:gd name="connsiteX1" fmla="*/ 583760 w 1169378"/>
              <a:gd name="connsiteY1" fmla="*/ 0 h 4484680"/>
              <a:gd name="connsiteX2" fmla="*/ 583760 w 1169378"/>
              <a:gd name="connsiteY2" fmla="*/ 0 h 4484680"/>
              <a:gd name="connsiteX3" fmla="*/ 871792 w 1169378"/>
              <a:gd name="connsiteY3" fmla="*/ 288032 h 4484680"/>
              <a:gd name="connsiteX4" fmla="*/ 871792 w 1169378"/>
              <a:gd name="connsiteY4" fmla="*/ 3456384 h 4484680"/>
              <a:gd name="connsiteX5" fmla="*/ 792495 w 1169378"/>
              <a:gd name="connsiteY5" fmla="*/ 4484680 h 4484680"/>
              <a:gd name="connsiteX6" fmla="*/ 364685 w 1169378"/>
              <a:gd name="connsiteY6" fmla="*/ 4478749 h 4484680"/>
              <a:gd name="connsiteX7" fmla="*/ 295728 w 1169378"/>
              <a:gd name="connsiteY7" fmla="*/ 3456384 h 4484680"/>
              <a:gd name="connsiteX8" fmla="*/ 295728 w 1169378"/>
              <a:gd name="connsiteY8" fmla="*/ 288032 h 4484680"/>
              <a:gd name="connsiteX0" fmla="*/ 287520 w 1161170"/>
              <a:gd name="connsiteY0" fmla="*/ 288032 h 4537382"/>
              <a:gd name="connsiteX1" fmla="*/ 575552 w 1161170"/>
              <a:gd name="connsiteY1" fmla="*/ 0 h 4537382"/>
              <a:gd name="connsiteX2" fmla="*/ 575552 w 1161170"/>
              <a:gd name="connsiteY2" fmla="*/ 0 h 4537382"/>
              <a:gd name="connsiteX3" fmla="*/ 863584 w 1161170"/>
              <a:gd name="connsiteY3" fmla="*/ 288032 h 4537382"/>
              <a:gd name="connsiteX4" fmla="*/ 863584 w 1161170"/>
              <a:gd name="connsiteY4" fmla="*/ 3456384 h 4537382"/>
              <a:gd name="connsiteX5" fmla="*/ 784287 w 1161170"/>
              <a:gd name="connsiteY5" fmla="*/ 4484680 h 4537382"/>
              <a:gd name="connsiteX6" fmla="*/ 379480 w 1161170"/>
              <a:gd name="connsiteY6" fmla="*/ 4519005 h 4537382"/>
              <a:gd name="connsiteX7" fmla="*/ 287520 w 1161170"/>
              <a:gd name="connsiteY7" fmla="*/ 3456384 h 4537382"/>
              <a:gd name="connsiteX8" fmla="*/ 287520 w 1161170"/>
              <a:gd name="connsiteY8" fmla="*/ 288032 h 4537382"/>
              <a:gd name="connsiteX0" fmla="*/ 287520 w 1170085"/>
              <a:gd name="connsiteY0" fmla="*/ 288032 h 4549201"/>
              <a:gd name="connsiteX1" fmla="*/ 575552 w 1170085"/>
              <a:gd name="connsiteY1" fmla="*/ 0 h 4549201"/>
              <a:gd name="connsiteX2" fmla="*/ 575552 w 1170085"/>
              <a:gd name="connsiteY2" fmla="*/ 0 h 4549201"/>
              <a:gd name="connsiteX3" fmla="*/ 863584 w 1170085"/>
              <a:gd name="connsiteY3" fmla="*/ 288032 h 4549201"/>
              <a:gd name="connsiteX4" fmla="*/ 863584 w 1170085"/>
              <a:gd name="connsiteY4" fmla="*/ 3456384 h 4549201"/>
              <a:gd name="connsiteX5" fmla="*/ 807291 w 1170085"/>
              <a:gd name="connsiteY5" fmla="*/ 4519185 h 4549201"/>
              <a:gd name="connsiteX6" fmla="*/ 379480 w 1170085"/>
              <a:gd name="connsiteY6" fmla="*/ 4519005 h 4549201"/>
              <a:gd name="connsiteX7" fmla="*/ 287520 w 1170085"/>
              <a:gd name="connsiteY7" fmla="*/ 3456384 h 4549201"/>
              <a:gd name="connsiteX8" fmla="*/ 287520 w 1170085"/>
              <a:gd name="connsiteY8" fmla="*/ 288032 h 4549201"/>
              <a:gd name="connsiteX0" fmla="*/ 287520 w 1170085"/>
              <a:gd name="connsiteY0" fmla="*/ 288032 h 4553563"/>
              <a:gd name="connsiteX1" fmla="*/ 575552 w 1170085"/>
              <a:gd name="connsiteY1" fmla="*/ 0 h 4553563"/>
              <a:gd name="connsiteX2" fmla="*/ 575552 w 1170085"/>
              <a:gd name="connsiteY2" fmla="*/ 0 h 4553563"/>
              <a:gd name="connsiteX3" fmla="*/ 863584 w 1170085"/>
              <a:gd name="connsiteY3" fmla="*/ 288032 h 4553563"/>
              <a:gd name="connsiteX4" fmla="*/ 863584 w 1170085"/>
              <a:gd name="connsiteY4" fmla="*/ 3456384 h 4553563"/>
              <a:gd name="connsiteX5" fmla="*/ 807291 w 1170085"/>
              <a:gd name="connsiteY5" fmla="*/ 4519185 h 4553563"/>
              <a:gd name="connsiteX6" fmla="*/ 379480 w 1170085"/>
              <a:gd name="connsiteY6" fmla="*/ 4519005 h 4553563"/>
              <a:gd name="connsiteX7" fmla="*/ 287520 w 1170085"/>
              <a:gd name="connsiteY7" fmla="*/ 3456384 h 4553563"/>
              <a:gd name="connsiteX8" fmla="*/ 287520 w 1170085"/>
              <a:gd name="connsiteY8" fmla="*/ 288032 h 4553563"/>
              <a:gd name="connsiteX0" fmla="*/ 287520 w 1172376"/>
              <a:gd name="connsiteY0" fmla="*/ 288032 h 4550637"/>
              <a:gd name="connsiteX1" fmla="*/ 575552 w 1172376"/>
              <a:gd name="connsiteY1" fmla="*/ 0 h 4550637"/>
              <a:gd name="connsiteX2" fmla="*/ 575552 w 1172376"/>
              <a:gd name="connsiteY2" fmla="*/ 0 h 4550637"/>
              <a:gd name="connsiteX3" fmla="*/ 863584 w 1172376"/>
              <a:gd name="connsiteY3" fmla="*/ 288032 h 4550637"/>
              <a:gd name="connsiteX4" fmla="*/ 863584 w 1172376"/>
              <a:gd name="connsiteY4" fmla="*/ 3456384 h 4550637"/>
              <a:gd name="connsiteX5" fmla="*/ 813042 w 1172376"/>
              <a:gd name="connsiteY5" fmla="*/ 4513435 h 4550637"/>
              <a:gd name="connsiteX6" fmla="*/ 379480 w 1172376"/>
              <a:gd name="connsiteY6" fmla="*/ 4519005 h 4550637"/>
              <a:gd name="connsiteX7" fmla="*/ 287520 w 1172376"/>
              <a:gd name="connsiteY7" fmla="*/ 3456384 h 4550637"/>
              <a:gd name="connsiteX8" fmla="*/ 287520 w 1172376"/>
              <a:gd name="connsiteY8" fmla="*/ 288032 h 4550637"/>
              <a:gd name="connsiteX0" fmla="*/ 287520 w 1172376"/>
              <a:gd name="connsiteY0" fmla="*/ 288032 h 4576143"/>
              <a:gd name="connsiteX1" fmla="*/ 575552 w 1172376"/>
              <a:gd name="connsiteY1" fmla="*/ 0 h 4576143"/>
              <a:gd name="connsiteX2" fmla="*/ 575552 w 1172376"/>
              <a:gd name="connsiteY2" fmla="*/ 0 h 4576143"/>
              <a:gd name="connsiteX3" fmla="*/ 863584 w 1172376"/>
              <a:gd name="connsiteY3" fmla="*/ 288032 h 4576143"/>
              <a:gd name="connsiteX4" fmla="*/ 863584 w 1172376"/>
              <a:gd name="connsiteY4" fmla="*/ 3456384 h 4576143"/>
              <a:gd name="connsiteX5" fmla="*/ 813042 w 1172376"/>
              <a:gd name="connsiteY5" fmla="*/ 4553692 h 4576143"/>
              <a:gd name="connsiteX6" fmla="*/ 379480 w 1172376"/>
              <a:gd name="connsiteY6" fmla="*/ 4519005 h 4576143"/>
              <a:gd name="connsiteX7" fmla="*/ 287520 w 1172376"/>
              <a:gd name="connsiteY7" fmla="*/ 3456384 h 4576143"/>
              <a:gd name="connsiteX8" fmla="*/ 287520 w 1172376"/>
              <a:gd name="connsiteY8" fmla="*/ 288032 h 4576143"/>
              <a:gd name="connsiteX0" fmla="*/ 289537 w 1174393"/>
              <a:gd name="connsiteY0" fmla="*/ 288032 h 4583205"/>
              <a:gd name="connsiteX1" fmla="*/ 577569 w 1174393"/>
              <a:gd name="connsiteY1" fmla="*/ 0 h 4583205"/>
              <a:gd name="connsiteX2" fmla="*/ 577569 w 1174393"/>
              <a:gd name="connsiteY2" fmla="*/ 0 h 4583205"/>
              <a:gd name="connsiteX3" fmla="*/ 865601 w 1174393"/>
              <a:gd name="connsiteY3" fmla="*/ 288032 h 4583205"/>
              <a:gd name="connsiteX4" fmla="*/ 865601 w 1174393"/>
              <a:gd name="connsiteY4" fmla="*/ 3456384 h 4583205"/>
              <a:gd name="connsiteX5" fmla="*/ 815059 w 1174393"/>
              <a:gd name="connsiteY5" fmla="*/ 4553692 h 4583205"/>
              <a:gd name="connsiteX6" fmla="*/ 375746 w 1174393"/>
              <a:gd name="connsiteY6" fmla="*/ 4542009 h 4583205"/>
              <a:gd name="connsiteX7" fmla="*/ 289537 w 1174393"/>
              <a:gd name="connsiteY7" fmla="*/ 3456384 h 4583205"/>
              <a:gd name="connsiteX8" fmla="*/ 289537 w 1174393"/>
              <a:gd name="connsiteY8" fmla="*/ 288032 h 4583205"/>
              <a:gd name="connsiteX0" fmla="*/ 283553 w 1168409"/>
              <a:gd name="connsiteY0" fmla="*/ 288032 h 4572528"/>
              <a:gd name="connsiteX1" fmla="*/ 571585 w 1168409"/>
              <a:gd name="connsiteY1" fmla="*/ 0 h 4572528"/>
              <a:gd name="connsiteX2" fmla="*/ 571585 w 1168409"/>
              <a:gd name="connsiteY2" fmla="*/ 0 h 4572528"/>
              <a:gd name="connsiteX3" fmla="*/ 859617 w 1168409"/>
              <a:gd name="connsiteY3" fmla="*/ 288032 h 4572528"/>
              <a:gd name="connsiteX4" fmla="*/ 859617 w 1168409"/>
              <a:gd name="connsiteY4" fmla="*/ 3456384 h 4572528"/>
              <a:gd name="connsiteX5" fmla="*/ 809075 w 1168409"/>
              <a:gd name="connsiteY5" fmla="*/ 4553692 h 4572528"/>
              <a:gd name="connsiteX6" fmla="*/ 387014 w 1168409"/>
              <a:gd name="connsiteY6" fmla="*/ 4501753 h 4572528"/>
              <a:gd name="connsiteX7" fmla="*/ 283553 w 1168409"/>
              <a:gd name="connsiteY7" fmla="*/ 3456384 h 4572528"/>
              <a:gd name="connsiteX8" fmla="*/ 283553 w 1168409"/>
              <a:gd name="connsiteY8" fmla="*/ 288032 h 4572528"/>
              <a:gd name="connsiteX0" fmla="*/ 283553 w 1168409"/>
              <a:gd name="connsiteY0" fmla="*/ 288032 h 4539503"/>
              <a:gd name="connsiteX1" fmla="*/ 571585 w 1168409"/>
              <a:gd name="connsiteY1" fmla="*/ 0 h 4539503"/>
              <a:gd name="connsiteX2" fmla="*/ 571585 w 1168409"/>
              <a:gd name="connsiteY2" fmla="*/ 0 h 4539503"/>
              <a:gd name="connsiteX3" fmla="*/ 859617 w 1168409"/>
              <a:gd name="connsiteY3" fmla="*/ 288032 h 4539503"/>
              <a:gd name="connsiteX4" fmla="*/ 859617 w 1168409"/>
              <a:gd name="connsiteY4" fmla="*/ 3456384 h 4539503"/>
              <a:gd name="connsiteX5" fmla="*/ 809075 w 1168409"/>
              <a:gd name="connsiteY5" fmla="*/ 4507684 h 4539503"/>
              <a:gd name="connsiteX6" fmla="*/ 387014 w 1168409"/>
              <a:gd name="connsiteY6" fmla="*/ 4501753 h 4539503"/>
              <a:gd name="connsiteX7" fmla="*/ 283553 w 1168409"/>
              <a:gd name="connsiteY7" fmla="*/ 3456384 h 4539503"/>
              <a:gd name="connsiteX8" fmla="*/ 283553 w 1168409"/>
              <a:gd name="connsiteY8" fmla="*/ 288032 h 4539503"/>
              <a:gd name="connsiteX0" fmla="*/ 283553 w 1168409"/>
              <a:gd name="connsiteY0" fmla="*/ 288032 h 4537168"/>
              <a:gd name="connsiteX1" fmla="*/ 571585 w 1168409"/>
              <a:gd name="connsiteY1" fmla="*/ 0 h 4537168"/>
              <a:gd name="connsiteX2" fmla="*/ 571585 w 1168409"/>
              <a:gd name="connsiteY2" fmla="*/ 0 h 4537168"/>
              <a:gd name="connsiteX3" fmla="*/ 859617 w 1168409"/>
              <a:gd name="connsiteY3" fmla="*/ 288032 h 4537168"/>
              <a:gd name="connsiteX4" fmla="*/ 859617 w 1168409"/>
              <a:gd name="connsiteY4" fmla="*/ 3456384 h 4537168"/>
              <a:gd name="connsiteX5" fmla="*/ 809075 w 1168409"/>
              <a:gd name="connsiteY5" fmla="*/ 4507684 h 4537168"/>
              <a:gd name="connsiteX6" fmla="*/ 387014 w 1168409"/>
              <a:gd name="connsiteY6" fmla="*/ 4501753 h 4537168"/>
              <a:gd name="connsiteX7" fmla="*/ 283553 w 1168409"/>
              <a:gd name="connsiteY7" fmla="*/ 3456384 h 4537168"/>
              <a:gd name="connsiteX8" fmla="*/ 283553 w 1168409"/>
              <a:gd name="connsiteY8" fmla="*/ 288032 h 4537168"/>
              <a:gd name="connsiteX0" fmla="*/ 283553 w 1168409"/>
              <a:gd name="connsiteY0" fmla="*/ 288032 h 4550237"/>
              <a:gd name="connsiteX1" fmla="*/ 571585 w 1168409"/>
              <a:gd name="connsiteY1" fmla="*/ 0 h 4550237"/>
              <a:gd name="connsiteX2" fmla="*/ 571585 w 1168409"/>
              <a:gd name="connsiteY2" fmla="*/ 0 h 4550237"/>
              <a:gd name="connsiteX3" fmla="*/ 859617 w 1168409"/>
              <a:gd name="connsiteY3" fmla="*/ 288032 h 4550237"/>
              <a:gd name="connsiteX4" fmla="*/ 859617 w 1168409"/>
              <a:gd name="connsiteY4" fmla="*/ 3456384 h 4550237"/>
              <a:gd name="connsiteX5" fmla="*/ 809075 w 1168409"/>
              <a:gd name="connsiteY5" fmla="*/ 4507684 h 4550237"/>
              <a:gd name="connsiteX6" fmla="*/ 387014 w 1168409"/>
              <a:gd name="connsiteY6" fmla="*/ 4501753 h 4550237"/>
              <a:gd name="connsiteX7" fmla="*/ 283553 w 1168409"/>
              <a:gd name="connsiteY7" fmla="*/ 3456384 h 4550237"/>
              <a:gd name="connsiteX8" fmla="*/ 283553 w 1168409"/>
              <a:gd name="connsiteY8" fmla="*/ 288032 h 4550237"/>
              <a:gd name="connsiteX0" fmla="*/ 283553 w 1168409"/>
              <a:gd name="connsiteY0" fmla="*/ 288032 h 4535242"/>
              <a:gd name="connsiteX1" fmla="*/ 571585 w 1168409"/>
              <a:gd name="connsiteY1" fmla="*/ 0 h 4535242"/>
              <a:gd name="connsiteX2" fmla="*/ 571585 w 1168409"/>
              <a:gd name="connsiteY2" fmla="*/ 0 h 4535242"/>
              <a:gd name="connsiteX3" fmla="*/ 859617 w 1168409"/>
              <a:gd name="connsiteY3" fmla="*/ 288032 h 4535242"/>
              <a:gd name="connsiteX4" fmla="*/ 859617 w 1168409"/>
              <a:gd name="connsiteY4" fmla="*/ 3456384 h 4535242"/>
              <a:gd name="connsiteX5" fmla="*/ 809075 w 1168409"/>
              <a:gd name="connsiteY5" fmla="*/ 4507684 h 4535242"/>
              <a:gd name="connsiteX6" fmla="*/ 387014 w 1168409"/>
              <a:gd name="connsiteY6" fmla="*/ 4501753 h 4535242"/>
              <a:gd name="connsiteX7" fmla="*/ 283553 w 1168409"/>
              <a:gd name="connsiteY7" fmla="*/ 3456384 h 4535242"/>
              <a:gd name="connsiteX8" fmla="*/ 283553 w 1168409"/>
              <a:gd name="connsiteY8" fmla="*/ 288032 h 4535242"/>
              <a:gd name="connsiteX0" fmla="*/ 283553 w 1168409"/>
              <a:gd name="connsiteY0" fmla="*/ 288032 h 4528347"/>
              <a:gd name="connsiteX1" fmla="*/ 571585 w 1168409"/>
              <a:gd name="connsiteY1" fmla="*/ 0 h 4528347"/>
              <a:gd name="connsiteX2" fmla="*/ 571585 w 1168409"/>
              <a:gd name="connsiteY2" fmla="*/ 0 h 4528347"/>
              <a:gd name="connsiteX3" fmla="*/ 859617 w 1168409"/>
              <a:gd name="connsiteY3" fmla="*/ 288032 h 4528347"/>
              <a:gd name="connsiteX4" fmla="*/ 859617 w 1168409"/>
              <a:gd name="connsiteY4" fmla="*/ 3456384 h 4528347"/>
              <a:gd name="connsiteX5" fmla="*/ 809075 w 1168409"/>
              <a:gd name="connsiteY5" fmla="*/ 4507684 h 4528347"/>
              <a:gd name="connsiteX6" fmla="*/ 387014 w 1168409"/>
              <a:gd name="connsiteY6" fmla="*/ 4501753 h 4528347"/>
              <a:gd name="connsiteX7" fmla="*/ 283553 w 1168409"/>
              <a:gd name="connsiteY7" fmla="*/ 3456384 h 4528347"/>
              <a:gd name="connsiteX8" fmla="*/ 283553 w 1168409"/>
              <a:gd name="connsiteY8" fmla="*/ 288032 h 4528347"/>
              <a:gd name="connsiteX0" fmla="*/ 305376 w 1190232"/>
              <a:gd name="connsiteY0" fmla="*/ 288032 h 4528347"/>
              <a:gd name="connsiteX1" fmla="*/ 593408 w 1190232"/>
              <a:gd name="connsiteY1" fmla="*/ 0 h 4528347"/>
              <a:gd name="connsiteX2" fmla="*/ 593408 w 1190232"/>
              <a:gd name="connsiteY2" fmla="*/ 0 h 4528347"/>
              <a:gd name="connsiteX3" fmla="*/ 881440 w 1190232"/>
              <a:gd name="connsiteY3" fmla="*/ 288032 h 4528347"/>
              <a:gd name="connsiteX4" fmla="*/ 881440 w 1190232"/>
              <a:gd name="connsiteY4" fmla="*/ 3456384 h 4528347"/>
              <a:gd name="connsiteX5" fmla="*/ 830898 w 1190232"/>
              <a:gd name="connsiteY5" fmla="*/ 4507684 h 4528347"/>
              <a:gd name="connsiteX6" fmla="*/ 408837 w 1190232"/>
              <a:gd name="connsiteY6" fmla="*/ 4501753 h 4528347"/>
              <a:gd name="connsiteX7" fmla="*/ 305376 w 1190232"/>
              <a:gd name="connsiteY7" fmla="*/ 3456384 h 4528347"/>
              <a:gd name="connsiteX8" fmla="*/ 305376 w 1190232"/>
              <a:gd name="connsiteY8" fmla="*/ 288032 h 4528347"/>
              <a:gd name="connsiteX0" fmla="*/ 305376 w 1190232"/>
              <a:gd name="connsiteY0" fmla="*/ 288032 h 4544662"/>
              <a:gd name="connsiteX1" fmla="*/ 593408 w 1190232"/>
              <a:gd name="connsiteY1" fmla="*/ 0 h 4544662"/>
              <a:gd name="connsiteX2" fmla="*/ 593408 w 1190232"/>
              <a:gd name="connsiteY2" fmla="*/ 0 h 4544662"/>
              <a:gd name="connsiteX3" fmla="*/ 881440 w 1190232"/>
              <a:gd name="connsiteY3" fmla="*/ 288032 h 4544662"/>
              <a:gd name="connsiteX4" fmla="*/ 881440 w 1190232"/>
              <a:gd name="connsiteY4" fmla="*/ 3456384 h 4544662"/>
              <a:gd name="connsiteX5" fmla="*/ 830898 w 1190232"/>
              <a:gd name="connsiteY5" fmla="*/ 4507684 h 4544662"/>
              <a:gd name="connsiteX6" fmla="*/ 408837 w 1190232"/>
              <a:gd name="connsiteY6" fmla="*/ 4501753 h 4544662"/>
              <a:gd name="connsiteX7" fmla="*/ 305376 w 1190232"/>
              <a:gd name="connsiteY7" fmla="*/ 3456384 h 4544662"/>
              <a:gd name="connsiteX8" fmla="*/ 305376 w 1190232"/>
              <a:gd name="connsiteY8" fmla="*/ 288032 h 4544662"/>
              <a:gd name="connsiteX0" fmla="*/ 305376 w 1190232"/>
              <a:gd name="connsiteY0" fmla="*/ 288032 h 4554281"/>
              <a:gd name="connsiteX1" fmla="*/ 593408 w 1190232"/>
              <a:gd name="connsiteY1" fmla="*/ 0 h 4554281"/>
              <a:gd name="connsiteX2" fmla="*/ 593408 w 1190232"/>
              <a:gd name="connsiteY2" fmla="*/ 0 h 4554281"/>
              <a:gd name="connsiteX3" fmla="*/ 881440 w 1190232"/>
              <a:gd name="connsiteY3" fmla="*/ 288032 h 4554281"/>
              <a:gd name="connsiteX4" fmla="*/ 881440 w 1190232"/>
              <a:gd name="connsiteY4" fmla="*/ 3456384 h 4554281"/>
              <a:gd name="connsiteX5" fmla="*/ 830898 w 1190232"/>
              <a:gd name="connsiteY5" fmla="*/ 4507684 h 4554281"/>
              <a:gd name="connsiteX6" fmla="*/ 408837 w 1190232"/>
              <a:gd name="connsiteY6" fmla="*/ 4501753 h 4554281"/>
              <a:gd name="connsiteX7" fmla="*/ 305376 w 1190232"/>
              <a:gd name="connsiteY7" fmla="*/ 3456384 h 4554281"/>
              <a:gd name="connsiteX8" fmla="*/ 305376 w 1190232"/>
              <a:gd name="connsiteY8" fmla="*/ 288032 h 4554281"/>
              <a:gd name="connsiteX0" fmla="*/ 305376 w 1147099"/>
              <a:gd name="connsiteY0" fmla="*/ 288032 h 4563297"/>
              <a:gd name="connsiteX1" fmla="*/ 593408 w 1147099"/>
              <a:gd name="connsiteY1" fmla="*/ 0 h 4563297"/>
              <a:gd name="connsiteX2" fmla="*/ 593408 w 1147099"/>
              <a:gd name="connsiteY2" fmla="*/ 0 h 4563297"/>
              <a:gd name="connsiteX3" fmla="*/ 881440 w 1147099"/>
              <a:gd name="connsiteY3" fmla="*/ 288032 h 4563297"/>
              <a:gd name="connsiteX4" fmla="*/ 881440 w 1147099"/>
              <a:gd name="connsiteY4" fmla="*/ 3456384 h 4563297"/>
              <a:gd name="connsiteX5" fmla="*/ 710128 w 1147099"/>
              <a:gd name="connsiteY5" fmla="*/ 4524936 h 4563297"/>
              <a:gd name="connsiteX6" fmla="*/ 408837 w 1147099"/>
              <a:gd name="connsiteY6" fmla="*/ 4501753 h 4563297"/>
              <a:gd name="connsiteX7" fmla="*/ 305376 w 1147099"/>
              <a:gd name="connsiteY7" fmla="*/ 3456384 h 4563297"/>
              <a:gd name="connsiteX8" fmla="*/ 305376 w 1147099"/>
              <a:gd name="connsiteY8" fmla="*/ 288032 h 4563297"/>
              <a:gd name="connsiteX0" fmla="*/ 305376 w 1206110"/>
              <a:gd name="connsiteY0" fmla="*/ 288032 h 4563297"/>
              <a:gd name="connsiteX1" fmla="*/ 593408 w 1206110"/>
              <a:gd name="connsiteY1" fmla="*/ 0 h 4563297"/>
              <a:gd name="connsiteX2" fmla="*/ 593408 w 1206110"/>
              <a:gd name="connsiteY2" fmla="*/ 0 h 4563297"/>
              <a:gd name="connsiteX3" fmla="*/ 881440 w 1206110"/>
              <a:gd name="connsiteY3" fmla="*/ 288032 h 4563297"/>
              <a:gd name="connsiteX4" fmla="*/ 881440 w 1206110"/>
              <a:gd name="connsiteY4" fmla="*/ 3456384 h 4563297"/>
              <a:gd name="connsiteX5" fmla="*/ 710128 w 1206110"/>
              <a:gd name="connsiteY5" fmla="*/ 4524936 h 4563297"/>
              <a:gd name="connsiteX6" fmla="*/ 408837 w 1206110"/>
              <a:gd name="connsiteY6" fmla="*/ 4501753 h 4563297"/>
              <a:gd name="connsiteX7" fmla="*/ 305376 w 1206110"/>
              <a:gd name="connsiteY7" fmla="*/ 3456384 h 4563297"/>
              <a:gd name="connsiteX8" fmla="*/ 305376 w 1206110"/>
              <a:gd name="connsiteY8" fmla="*/ 288032 h 4563297"/>
              <a:gd name="connsiteX0" fmla="*/ 305376 w 1206110"/>
              <a:gd name="connsiteY0" fmla="*/ 288032 h 4549988"/>
              <a:gd name="connsiteX1" fmla="*/ 593408 w 1206110"/>
              <a:gd name="connsiteY1" fmla="*/ 0 h 4549988"/>
              <a:gd name="connsiteX2" fmla="*/ 593408 w 1206110"/>
              <a:gd name="connsiteY2" fmla="*/ 0 h 4549988"/>
              <a:gd name="connsiteX3" fmla="*/ 881440 w 1206110"/>
              <a:gd name="connsiteY3" fmla="*/ 288032 h 4549988"/>
              <a:gd name="connsiteX4" fmla="*/ 881440 w 1206110"/>
              <a:gd name="connsiteY4" fmla="*/ 3456384 h 4549988"/>
              <a:gd name="connsiteX5" fmla="*/ 710128 w 1206110"/>
              <a:gd name="connsiteY5" fmla="*/ 4524936 h 4549988"/>
              <a:gd name="connsiteX6" fmla="*/ 408837 w 1206110"/>
              <a:gd name="connsiteY6" fmla="*/ 4501753 h 4549988"/>
              <a:gd name="connsiteX7" fmla="*/ 305376 w 1206110"/>
              <a:gd name="connsiteY7" fmla="*/ 3456384 h 4549988"/>
              <a:gd name="connsiteX8" fmla="*/ 305376 w 1206110"/>
              <a:gd name="connsiteY8" fmla="*/ 288032 h 4549988"/>
              <a:gd name="connsiteX0" fmla="*/ 277356 w 1178090"/>
              <a:gd name="connsiteY0" fmla="*/ 288032 h 4572047"/>
              <a:gd name="connsiteX1" fmla="*/ 565388 w 1178090"/>
              <a:gd name="connsiteY1" fmla="*/ 0 h 4572047"/>
              <a:gd name="connsiteX2" fmla="*/ 565388 w 1178090"/>
              <a:gd name="connsiteY2" fmla="*/ 0 h 4572047"/>
              <a:gd name="connsiteX3" fmla="*/ 853420 w 1178090"/>
              <a:gd name="connsiteY3" fmla="*/ 288032 h 4572047"/>
              <a:gd name="connsiteX4" fmla="*/ 853420 w 1178090"/>
              <a:gd name="connsiteY4" fmla="*/ 3456384 h 4572047"/>
              <a:gd name="connsiteX5" fmla="*/ 682108 w 1178090"/>
              <a:gd name="connsiteY5" fmla="*/ 4524936 h 4572047"/>
              <a:gd name="connsiteX6" fmla="*/ 461331 w 1178090"/>
              <a:gd name="connsiteY6" fmla="*/ 4536258 h 4572047"/>
              <a:gd name="connsiteX7" fmla="*/ 277356 w 1178090"/>
              <a:gd name="connsiteY7" fmla="*/ 3456384 h 4572047"/>
              <a:gd name="connsiteX8" fmla="*/ 277356 w 1178090"/>
              <a:gd name="connsiteY8" fmla="*/ 288032 h 4572047"/>
              <a:gd name="connsiteX0" fmla="*/ 298189 w 1198923"/>
              <a:gd name="connsiteY0" fmla="*/ 288032 h 4572047"/>
              <a:gd name="connsiteX1" fmla="*/ 586221 w 1198923"/>
              <a:gd name="connsiteY1" fmla="*/ 0 h 4572047"/>
              <a:gd name="connsiteX2" fmla="*/ 586221 w 1198923"/>
              <a:gd name="connsiteY2" fmla="*/ 0 h 4572047"/>
              <a:gd name="connsiteX3" fmla="*/ 874253 w 1198923"/>
              <a:gd name="connsiteY3" fmla="*/ 288032 h 4572047"/>
              <a:gd name="connsiteX4" fmla="*/ 874253 w 1198923"/>
              <a:gd name="connsiteY4" fmla="*/ 3456384 h 4572047"/>
              <a:gd name="connsiteX5" fmla="*/ 702941 w 1198923"/>
              <a:gd name="connsiteY5" fmla="*/ 4524936 h 4572047"/>
              <a:gd name="connsiteX6" fmla="*/ 482164 w 1198923"/>
              <a:gd name="connsiteY6" fmla="*/ 4536258 h 4572047"/>
              <a:gd name="connsiteX7" fmla="*/ 298189 w 1198923"/>
              <a:gd name="connsiteY7" fmla="*/ 3456384 h 4572047"/>
              <a:gd name="connsiteX8" fmla="*/ 298189 w 1198923"/>
              <a:gd name="connsiteY8" fmla="*/ 288032 h 4572047"/>
              <a:gd name="connsiteX0" fmla="*/ 298189 w 1198923"/>
              <a:gd name="connsiteY0" fmla="*/ 288032 h 4554191"/>
              <a:gd name="connsiteX1" fmla="*/ 586221 w 1198923"/>
              <a:gd name="connsiteY1" fmla="*/ 0 h 4554191"/>
              <a:gd name="connsiteX2" fmla="*/ 586221 w 1198923"/>
              <a:gd name="connsiteY2" fmla="*/ 0 h 4554191"/>
              <a:gd name="connsiteX3" fmla="*/ 874253 w 1198923"/>
              <a:gd name="connsiteY3" fmla="*/ 288032 h 4554191"/>
              <a:gd name="connsiteX4" fmla="*/ 874253 w 1198923"/>
              <a:gd name="connsiteY4" fmla="*/ 3456384 h 4554191"/>
              <a:gd name="connsiteX5" fmla="*/ 702941 w 1198923"/>
              <a:gd name="connsiteY5" fmla="*/ 4524936 h 4554191"/>
              <a:gd name="connsiteX6" fmla="*/ 482164 w 1198923"/>
              <a:gd name="connsiteY6" fmla="*/ 4536258 h 4554191"/>
              <a:gd name="connsiteX7" fmla="*/ 298189 w 1198923"/>
              <a:gd name="connsiteY7" fmla="*/ 3456384 h 4554191"/>
              <a:gd name="connsiteX8" fmla="*/ 298189 w 1198923"/>
              <a:gd name="connsiteY8" fmla="*/ 288032 h 4554191"/>
              <a:gd name="connsiteX0" fmla="*/ 298189 w 1198923"/>
              <a:gd name="connsiteY0" fmla="*/ 288032 h 4552842"/>
              <a:gd name="connsiteX1" fmla="*/ 586221 w 1198923"/>
              <a:gd name="connsiteY1" fmla="*/ 0 h 4552842"/>
              <a:gd name="connsiteX2" fmla="*/ 586221 w 1198923"/>
              <a:gd name="connsiteY2" fmla="*/ 0 h 4552842"/>
              <a:gd name="connsiteX3" fmla="*/ 874253 w 1198923"/>
              <a:gd name="connsiteY3" fmla="*/ 288032 h 4552842"/>
              <a:gd name="connsiteX4" fmla="*/ 874253 w 1198923"/>
              <a:gd name="connsiteY4" fmla="*/ 3456384 h 4552842"/>
              <a:gd name="connsiteX5" fmla="*/ 702941 w 1198923"/>
              <a:gd name="connsiteY5" fmla="*/ 4524936 h 4552842"/>
              <a:gd name="connsiteX6" fmla="*/ 482164 w 1198923"/>
              <a:gd name="connsiteY6" fmla="*/ 4536258 h 4552842"/>
              <a:gd name="connsiteX7" fmla="*/ 298189 w 1198923"/>
              <a:gd name="connsiteY7" fmla="*/ 3456384 h 4552842"/>
              <a:gd name="connsiteX8" fmla="*/ 298189 w 1198923"/>
              <a:gd name="connsiteY8" fmla="*/ 288032 h 4552842"/>
              <a:gd name="connsiteX0" fmla="*/ 298189 w 1198923"/>
              <a:gd name="connsiteY0" fmla="*/ 288032 h 4545174"/>
              <a:gd name="connsiteX1" fmla="*/ 586221 w 1198923"/>
              <a:gd name="connsiteY1" fmla="*/ 0 h 4545174"/>
              <a:gd name="connsiteX2" fmla="*/ 586221 w 1198923"/>
              <a:gd name="connsiteY2" fmla="*/ 0 h 4545174"/>
              <a:gd name="connsiteX3" fmla="*/ 874253 w 1198923"/>
              <a:gd name="connsiteY3" fmla="*/ 288032 h 4545174"/>
              <a:gd name="connsiteX4" fmla="*/ 874253 w 1198923"/>
              <a:gd name="connsiteY4" fmla="*/ 3456384 h 4545174"/>
              <a:gd name="connsiteX5" fmla="*/ 702941 w 1198923"/>
              <a:gd name="connsiteY5" fmla="*/ 4524936 h 4545174"/>
              <a:gd name="connsiteX6" fmla="*/ 482164 w 1198923"/>
              <a:gd name="connsiteY6" fmla="*/ 4536258 h 4545174"/>
              <a:gd name="connsiteX7" fmla="*/ 298189 w 1198923"/>
              <a:gd name="connsiteY7" fmla="*/ 3456384 h 4545174"/>
              <a:gd name="connsiteX8" fmla="*/ 298189 w 1198923"/>
              <a:gd name="connsiteY8" fmla="*/ 288032 h 4545174"/>
              <a:gd name="connsiteX0" fmla="*/ 298189 w 1185410"/>
              <a:gd name="connsiteY0" fmla="*/ 288032 h 4555938"/>
              <a:gd name="connsiteX1" fmla="*/ 586221 w 1185410"/>
              <a:gd name="connsiteY1" fmla="*/ 0 h 4555938"/>
              <a:gd name="connsiteX2" fmla="*/ 586221 w 1185410"/>
              <a:gd name="connsiteY2" fmla="*/ 0 h 4555938"/>
              <a:gd name="connsiteX3" fmla="*/ 874253 w 1185410"/>
              <a:gd name="connsiteY3" fmla="*/ 288032 h 4555938"/>
              <a:gd name="connsiteX4" fmla="*/ 874253 w 1185410"/>
              <a:gd name="connsiteY4" fmla="*/ 3456384 h 4555938"/>
              <a:gd name="connsiteX5" fmla="*/ 668436 w 1185410"/>
              <a:gd name="connsiteY5" fmla="*/ 4547940 h 4555938"/>
              <a:gd name="connsiteX6" fmla="*/ 482164 w 1185410"/>
              <a:gd name="connsiteY6" fmla="*/ 4536258 h 4555938"/>
              <a:gd name="connsiteX7" fmla="*/ 298189 w 1185410"/>
              <a:gd name="connsiteY7" fmla="*/ 3456384 h 4555938"/>
              <a:gd name="connsiteX8" fmla="*/ 298189 w 1185410"/>
              <a:gd name="connsiteY8" fmla="*/ 288032 h 4555938"/>
              <a:gd name="connsiteX0" fmla="*/ 298189 w 1194332"/>
              <a:gd name="connsiteY0" fmla="*/ 288032 h 4555938"/>
              <a:gd name="connsiteX1" fmla="*/ 586221 w 1194332"/>
              <a:gd name="connsiteY1" fmla="*/ 0 h 4555938"/>
              <a:gd name="connsiteX2" fmla="*/ 586221 w 1194332"/>
              <a:gd name="connsiteY2" fmla="*/ 0 h 4555938"/>
              <a:gd name="connsiteX3" fmla="*/ 874253 w 1194332"/>
              <a:gd name="connsiteY3" fmla="*/ 288032 h 4555938"/>
              <a:gd name="connsiteX4" fmla="*/ 874253 w 1194332"/>
              <a:gd name="connsiteY4" fmla="*/ 3456384 h 4555938"/>
              <a:gd name="connsiteX5" fmla="*/ 668436 w 1194332"/>
              <a:gd name="connsiteY5" fmla="*/ 4547940 h 4555938"/>
              <a:gd name="connsiteX6" fmla="*/ 482164 w 1194332"/>
              <a:gd name="connsiteY6" fmla="*/ 4536258 h 4555938"/>
              <a:gd name="connsiteX7" fmla="*/ 298189 w 1194332"/>
              <a:gd name="connsiteY7" fmla="*/ 3456384 h 4555938"/>
              <a:gd name="connsiteX8" fmla="*/ 298189 w 1194332"/>
              <a:gd name="connsiteY8" fmla="*/ 288032 h 4555938"/>
              <a:gd name="connsiteX0" fmla="*/ 296165 w 1192308"/>
              <a:gd name="connsiteY0" fmla="*/ 288032 h 4560724"/>
              <a:gd name="connsiteX1" fmla="*/ 584197 w 1192308"/>
              <a:gd name="connsiteY1" fmla="*/ 0 h 4560724"/>
              <a:gd name="connsiteX2" fmla="*/ 584197 w 1192308"/>
              <a:gd name="connsiteY2" fmla="*/ 0 h 4560724"/>
              <a:gd name="connsiteX3" fmla="*/ 872229 w 1192308"/>
              <a:gd name="connsiteY3" fmla="*/ 288032 h 4560724"/>
              <a:gd name="connsiteX4" fmla="*/ 872229 w 1192308"/>
              <a:gd name="connsiteY4" fmla="*/ 3456384 h 4560724"/>
              <a:gd name="connsiteX5" fmla="*/ 666412 w 1192308"/>
              <a:gd name="connsiteY5" fmla="*/ 4547940 h 4560724"/>
              <a:gd name="connsiteX6" fmla="*/ 485891 w 1192308"/>
              <a:gd name="connsiteY6" fmla="*/ 4547760 h 4560724"/>
              <a:gd name="connsiteX7" fmla="*/ 296165 w 1192308"/>
              <a:gd name="connsiteY7" fmla="*/ 3456384 h 4560724"/>
              <a:gd name="connsiteX8" fmla="*/ 296165 w 1192308"/>
              <a:gd name="connsiteY8" fmla="*/ 288032 h 4560724"/>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 name="connsiteX0" fmla="*/ 296165 w 1192308"/>
              <a:gd name="connsiteY0" fmla="*/ 288032 h 4550749"/>
              <a:gd name="connsiteX1" fmla="*/ 584197 w 1192308"/>
              <a:gd name="connsiteY1" fmla="*/ 0 h 4550749"/>
              <a:gd name="connsiteX2" fmla="*/ 584197 w 1192308"/>
              <a:gd name="connsiteY2" fmla="*/ 0 h 4550749"/>
              <a:gd name="connsiteX3" fmla="*/ 872229 w 1192308"/>
              <a:gd name="connsiteY3" fmla="*/ 288032 h 4550749"/>
              <a:gd name="connsiteX4" fmla="*/ 872229 w 1192308"/>
              <a:gd name="connsiteY4" fmla="*/ 3456384 h 4550749"/>
              <a:gd name="connsiteX5" fmla="*/ 666412 w 1192308"/>
              <a:gd name="connsiteY5" fmla="*/ 4547940 h 4550749"/>
              <a:gd name="connsiteX6" fmla="*/ 485891 w 1192308"/>
              <a:gd name="connsiteY6" fmla="*/ 4547760 h 4550749"/>
              <a:gd name="connsiteX7" fmla="*/ 296165 w 1192308"/>
              <a:gd name="connsiteY7" fmla="*/ 3456384 h 4550749"/>
              <a:gd name="connsiteX8" fmla="*/ 296165 w 1192308"/>
              <a:gd name="connsiteY8" fmla="*/ 288032 h 4550749"/>
              <a:gd name="connsiteX0" fmla="*/ 296165 w 1192308"/>
              <a:gd name="connsiteY0" fmla="*/ 288032 h 4559090"/>
              <a:gd name="connsiteX1" fmla="*/ 584197 w 1192308"/>
              <a:gd name="connsiteY1" fmla="*/ 0 h 4559090"/>
              <a:gd name="connsiteX2" fmla="*/ 584197 w 1192308"/>
              <a:gd name="connsiteY2" fmla="*/ 0 h 4559090"/>
              <a:gd name="connsiteX3" fmla="*/ 872229 w 1192308"/>
              <a:gd name="connsiteY3" fmla="*/ 288032 h 4559090"/>
              <a:gd name="connsiteX4" fmla="*/ 872229 w 1192308"/>
              <a:gd name="connsiteY4" fmla="*/ 3456384 h 4559090"/>
              <a:gd name="connsiteX5" fmla="*/ 666412 w 1192308"/>
              <a:gd name="connsiteY5" fmla="*/ 4547940 h 4559090"/>
              <a:gd name="connsiteX6" fmla="*/ 485891 w 1192308"/>
              <a:gd name="connsiteY6" fmla="*/ 4547760 h 4559090"/>
              <a:gd name="connsiteX7" fmla="*/ 296165 w 1192308"/>
              <a:gd name="connsiteY7" fmla="*/ 3456384 h 4559090"/>
              <a:gd name="connsiteX8" fmla="*/ 296165 w 1192308"/>
              <a:gd name="connsiteY8" fmla="*/ 288032 h 4559090"/>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308" h="4556620">
                <a:moveTo>
                  <a:pt x="296165" y="288032"/>
                </a:moveTo>
                <a:cubicBezTo>
                  <a:pt x="296165" y="128956"/>
                  <a:pt x="425121" y="0"/>
                  <a:pt x="584197" y="0"/>
                </a:cubicBezTo>
                <a:lnTo>
                  <a:pt x="584197" y="0"/>
                </a:lnTo>
                <a:cubicBezTo>
                  <a:pt x="743273" y="0"/>
                  <a:pt x="872229" y="128956"/>
                  <a:pt x="872229" y="288032"/>
                </a:cubicBezTo>
                <a:lnTo>
                  <a:pt x="872229" y="3456384"/>
                </a:lnTo>
                <a:cubicBezTo>
                  <a:pt x="1380230" y="3702546"/>
                  <a:pt x="1262893" y="4481122"/>
                  <a:pt x="666412" y="4547940"/>
                </a:cubicBezTo>
                <a:cubicBezTo>
                  <a:pt x="607297" y="4563081"/>
                  <a:pt x="539678" y="4555354"/>
                  <a:pt x="485891" y="4547760"/>
                </a:cubicBezTo>
                <a:cubicBezTo>
                  <a:pt x="9432" y="4479415"/>
                  <a:pt x="-226348" y="3775117"/>
                  <a:pt x="296165" y="3456384"/>
                </a:cubicBezTo>
                <a:lnTo>
                  <a:pt x="296165" y="288032"/>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14" name="椭圆 13"/>
          <p:cNvSpPr/>
          <p:nvPr/>
        </p:nvSpPr>
        <p:spPr>
          <a:xfrm>
            <a:off x="3433763" y="3746500"/>
            <a:ext cx="595312" cy="595313"/>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4654550" y="1493838"/>
            <a:ext cx="239713" cy="2465387"/>
          </a:xfrm>
          <a:prstGeom prst="roundRect">
            <a:avLst>
              <a:gd name="adj" fmla="val 50000"/>
            </a:avLst>
          </a:prstGeom>
          <a:solidFill>
            <a:srgbClr val="DCC1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4660900" y="2476500"/>
            <a:ext cx="238125" cy="1385888"/>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圆角矩形 3"/>
          <p:cNvSpPr/>
          <p:nvPr/>
        </p:nvSpPr>
        <p:spPr>
          <a:xfrm>
            <a:off x="4381500" y="1406525"/>
            <a:ext cx="790575" cy="3024188"/>
          </a:xfrm>
          <a:custGeom>
            <a:avLst/>
            <a:gdLst>
              <a:gd name="connsiteX0" fmla="*/ 0 w 576064"/>
              <a:gd name="connsiteY0" fmla="*/ 288032 h 3744416"/>
              <a:gd name="connsiteX1" fmla="*/ 288032 w 576064"/>
              <a:gd name="connsiteY1" fmla="*/ 0 h 3744416"/>
              <a:gd name="connsiteX2" fmla="*/ 288032 w 576064"/>
              <a:gd name="connsiteY2" fmla="*/ 0 h 3744416"/>
              <a:gd name="connsiteX3" fmla="*/ 576064 w 576064"/>
              <a:gd name="connsiteY3" fmla="*/ 288032 h 3744416"/>
              <a:gd name="connsiteX4" fmla="*/ 576064 w 576064"/>
              <a:gd name="connsiteY4" fmla="*/ 3456384 h 3744416"/>
              <a:gd name="connsiteX5" fmla="*/ 288032 w 576064"/>
              <a:gd name="connsiteY5" fmla="*/ 3744416 h 3744416"/>
              <a:gd name="connsiteX6" fmla="*/ 288032 w 576064"/>
              <a:gd name="connsiteY6" fmla="*/ 3744416 h 3744416"/>
              <a:gd name="connsiteX7" fmla="*/ 0 w 576064"/>
              <a:gd name="connsiteY7" fmla="*/ 3456384 h 3744416"/>
              <a:gd name="connsiteX8" fmla="*/ 0 w 576064"/>
              <a:gd name="connsiteY8" fmla="*/ 288032 h 3744416"/>
              <a:gd name="connsiteX0" fmla="*/ 269063 w 845127"/>
              <a:gd name="connsiteY0" fmla="*/ 288032 h 3760305"/>
              <a:gd name="connsiteX1" fmla="*/ 557095 w 845127"/>
              <a:gd name="connsiteY1" fmla="*/ 0 h 3760305"/>
              <a:gd name="connsiteX2" fmla="*/ 557095 w 845127"/>
              <a:gd name="connsiteY2" fmla="*/ 0 h 3760305"/>
              <a:gd name="connsiteX3" fmla="*/ 845127 w 845127"/>
              <a:gd name="connsiteY3" fmla="*/ 288032 h 3760305"/>
              <a:gd name="connsiteX4" fmla="*/ 845127 w 845127"/>
              <a:gd name="connsiteY4" fmla="*/ 3456384 h 3760305"/>
              <a:gd name="connsiteX5" fmla="*/ 557095 w 845127"/>
              <a:gd name="connsiteY5" fmla="*/ 3744416 h 3760305"/>
              <a:gd name="connsiteX6" fmla="*/ 557095 w 845127"/>
              <a:gd name="connsiteY6" fmla="*/ 3744416 h 3760305"/>
              <a:gd name="connsiteX7" fmla="*/ 269063 w 845127"/>
              <a:gd name="connsiteY7" fmla="*/ 3456384 h 3760305"/>
              <a:gd name="connsiteX8" fmla="*/ 269063 w 845127"/>
              <a:gd name="connsiteY8" fmla="*/ 288032 h 3760305"/>
              <a:gd name="connsiteX0" fmla="*/ 269063 w 1063459"/>
              <a:gd name="connsiteY0" fmla="*/ 288032 h 3760305"/>
              <a:gd name="connsiteX1" fmla="*/ 557095 w 1063459"/>
              <a:gd name="connsiteY1" fmla="*/ 0 h 3760305"/>
              <a:gd name="connsiteX2" fmla="*/ 557095 w 1063459"/>
              <a:gd name="connsiteY2" fmla="*/ 0 h 3760305"/>
              <a:gd name="connsiteX3" fmla="*/ 845127 w 1063459"/>
              <a:gd name="connsiteY3" fmla="*/ 288032 h 3760305"/>
              <a:gd name="connsiteX4" fmla="*/ 845127 w 1063459"/>
              <a:gd name="connsiteY4" fmla="*/ 3456384 h 3760305"/>
              <a:gd name="connsiteX5" fmla="*/ 557095 w 1063459"/>
              <a:gd name="connsiteY5" fmla="*/ 3744416 h 3760305"/>
              <a:gd name="connsiteX6" fmla="*/ 557095 w 1063459"/>
              <a:gd name="connsiteY6" fmla="*/ 3744416 h 3760305"/>
              <a:gd name="connsiteX7" fmla="*/ 269063 w 1063459"/>
              <a:gd name="connsiteY7" fmla="*/ 3456384 h 3760305"/>
              <a:gd name="connsiteX8" fmla="*/ 269063 w 1063459"/>
              <a:gd name="connsiteY8" fmla="*/ 288032 h 3760305"/>
              <a:gd name="connsiteX0" fmla="*/ 301604 w 1096000"/>
              <a:gd name="connsiteY0" fmla="*/ 288032 h 3904073"/>
              <a:gd name="connsiteX1" fmla="*/ 589636 w 1096000"/>
              <a:gd name="connsiteY1" fmla="*/ 0 h 3904073"/>
              <a:gd name="connsiteX2" fmla="*/ 589636 w 1096000"/>
              <a:gd name="connsiteY2" fmla="*/ 0 h 3904073"/>
              <a:gd name="connsiteX3" fmla="*/ 877668 w 1096000"/>
              <a:gd name="connsiteY3" fmla="*/ 288032 h 3904073"/>
              <a:gd name="connsiteX4" fmla="*/ 877668 w 1096000"/>
              <a:gd name="connsiteY4" fmla="*/ 3456384 h 3904073"/>
              <a:gd name="connsiteX5" fmla="*/ 589636 w 1096000"/>
              <a:gd name="connsiteY5" fmla="*/ 3744416 h 3904073"/>
              <a:gd name="connsiteX6" fmla="*/ 444493 w 1096000"/>
              <a:gd name="connsiteY6" fmla="*/ 3904073 h 3904073"/>
              <a:gd name="connsiteX7" fmla="*/ 301604 w 1096000"/>
              <a:gd name="connsiteY7" fmla="*/ 3456384 h 3904073"/>
              <a:gd name="connsiteX8" fmla="*/ 301604 w 1096000"/>
              <a:gd name="connsiteY8" fmla="*/ 288032 h 3904073"/>
              <a:gd name="connsiteX0" fmla="*/ 301604 w 1164495"/>
              <a:gd name="connsiteY0" fmla="*/ 288032 h 4049216"/>
              <a:gd name="connsiteX1" fmla="*/ 589636 w 1164495"/>
              <a:gd name="connsiteY1" fmla="*/ 0 h 4049216"/>
              <a:gd name="connsiteX2" fmla="*/ 589636 w 1164495"/>
              <a:gd name="connsiteY2" fmla="*/ 0 h 4049216"/>
              <a:gd name="connsiteX3" fmla="*/ 877668 w 1164495"/>
              <a:gd name="connsiteY3" fmla="*/ 288032 h 4049216"/>
              <a:gd name="connsiteX4" fmla="*/ 877668 w 1164495"/>
              <a:gd name="connsiteY4" fmla="*/ 3456384 h 4049216"/>
              <a:gd name="connsiteX5" fmla="*/ 865407 w 1164495"/>
              <a:gd name="connsiteY5" fmla="*/ 4049216 h 4049216"/>
              <a:gd name="connsiteX6" fmla="*/ 444493 w 1164495"/>
              <a:gd name="connsiteY6" fmla="*/ 3904073 h 4049216"/>
              <a:gd name="connsiteX7" fmla="*/ 301604 w 1164495"/>
              <a:gd name="connsiteY7" fmla="*/ 3456384 h 4049216"/>
              <a:gd name="connsiteX8" fmla="*/ 301604 w 1164495"/>
              <a:gd name="connsiteY8" fmla="*/ 288032 h 4049216"/>
              <a:gd name="connsiteX0" fmla="*/ 309023 w 1171914"/>
              <a:gd name="connsiteY0" fmla="*/ 288032 h 4223388"/>
              <a:gd name="connsiteX1" fmla="*/ 597055 w 1171914"/>
              <a:gd name="connsiteY1" fmla="*/ 0 h 4223388"/>
              <a:gd name="connsiteX2" fmla="*/ 597055 w 1171914"/>
              <a:gd name="connsiteY2" fmla="*/ 0 h 4223388"/>
              <a:gd name="connsiteX3" fmla="*/ 885087 w 1171914"/>
              <a:gd name="connsiteY3" fmla="*/ 288032 h 4223388"/>
              <a:gd name="connsiteX4" fmla="*/ 885087 w 1171914"/>
              <a:gd name="connsiteY4" fmla="*/ 3456384 h 4223388"/>
              <a:gd name="connsiteX5" fmla="*/ 872826 w 1171914"/>
              <a:gd name="connsiteY5" fmla="*/ 4049216 h 4223388"/>
              <a:gd name="connsiteX6" fmla="*/ 422884 w 1171914"/>
              <a:gd name="connsiteY6" fmla="*/ 4223388 h 4223388"/>
              <a:gd name="connsiteX7" fmla="*/ 309023 w 1171914"/>
              <a:gd name="connsiteY7" fmla="*/ 3456384 h 4223388"/>
              <a:gd name="connsiteX8" fmla="*/ 309023 w 1171914"/>
              <a:gd name="connsiteY8" fmla="*/ 288032 h 4223388"/>
              <a:gd name="connsiteX0" fmla="*/ 309023 w 1196894"/>
              <a:gd name="connsiteY0" fmla="*/ 288032 h 4295959"/>
              <a:gd name="connsiteX1" fmla="*/ 597055 w 1196894"/>
              <a:gd name="connsiteY1" fmla="*/ 0 h 4295959"/>
              <a:gd name="connsiteX2" fmla="*/ 597055 w 1196894"/>
              <a:gd name="connsiteY2" fmla="*/ 0 h 4295959"/>
              <a:gd name="connsiteX3" fmla="*/ 885087 w 1196894"/>
              <a:gd name="connsiteY3" fmla="*/ 288032 h 4295959"/>
              <a:gd name="connsiteX4" fmla="*/ 885087 w 1196894"/>
              <a:gd name="connsiteY4" fmla="*/ 3456384 h 4295959"/>
              <a:gd name="connsiteX5" fmla="*/ 945397 w 1196894"/>
              <a:gd name="connsiteY5" fmla="*/ 4295959 h 4295959"/>
              <a:gd name="connsiteX6" fmla="*/ 422884 w 1196894"/>
              <a:gd name="connsiteY6" fmla="*/ 4223388 h 4295959"/>
              <a:gd name="connsiteX7" fmla="*/ 309023 w 1196894"/>
              <a:gd name="connsiteY7" fmla="*/ 3456384 h 4295959"/>
              <a:gd name="connsiteX8" fmla="*/ 309023 w 1196894"/>
              <a:gd name="connsiteY8" fmla="*/ 288032 h 4295959"/>
              <a:gd name="connsiteX0" fmla="*/ 309023 w 1196894"/>
              <a:gd name="connsiteY0" fmla="*/ 288032 h 4320832"/>
              <a:gd name="connsiteX1" fmla="*/ 597055 w 1196894"/>
              <a:gd name="connsiteY1" fmla="*/ 0 h 4320832"/>
              <a:gd name="connsiteX2" fmla="*/ 597055 w 1196894"/>
              <a:gd name="connsiteY2" fmla="*/ 0 h 4320832"/>
              <a:gd name="connsiteX3" fmla="*/ 885087 w 1196894"/>
              <a:gd name="connsiteY3" fmla="*/ 288032 h 4320832"/>
              <a:gd name="connsiteX4" fmla="*/ 885087 w 1196894"/>
              <a:gd name="connsiteY4" fmla="*/ 3456384 h 4320832"/>
              <a:gd name="connsiteX5" fmla="*/ 945397 w 1196894"/>
              <a:gd name="connsiteY5" fmla="*/ 4295959 h 4320832"/>
              <a:gd name="connsiteX6" fmla="*/ 422884 w 1196894"/>
              <a:gd name="connsiteY6" fmla="*/ 4223388 h 4320832"/>
              <a:gd name="connsiteX7" fmla="*/ 309023 w 1196894"/>
              <a:gd name="connsiteY7" fmla="*/ 3456384 h 4320832"/>
              <a:gd name="connsiteX8" fmla="*/ 309023 w 1196894"/>
              <a:gd name="connsiteY8" fmla="*/ 288032 h 4320832"/>
              <a:gd name="connsiteX0" fmla="*/ 312863 w 1200734"/>
              <a:gd name="connsiteY0" fmla="*/ 288032 h 4366918"/>
              <a:gd name="connsiteX1" fmla="*/ 600895 w 1200734"/>
              <a:gd name="connsiteY1" fmla="*/ 0 h 4366918"/>
              <a:gd name="connsiteX2" fmla="*/ 600895 w 1200734"/>
              <a:gd name="connsiteY2" fmla="*/ 0 h 4366918"/>
              <a:gd name="connsiteX3" fmla="*/ 888927 w 1200734"/>
              <a:gd name="connsiteY3" fmla="*/ 288032 h 4366918"/>
              <a:gd name="connsiteX4" fmla="*/ 888927 w 1200734"/>
              <a:gd name="connsiteY4" fmla="*/ 3456384 h 4366918"/>
              <a:gd name="connsiteX5" fmla="*/ 949237 w 1200734"/>
              <a:gd name="connsiteY5" fmla="*/ 4295959 h 4366918"/>
              <a:gd name="connsiteX6" fmla="*/ 412210 w 1200734"/>
              <a:gd name="connsiteY6" fmla="*/ 4354017 h 4366918"/>
              <a:gd name="connsiteX7" fmla="*/ 312863 w 1200734"/>
              <a:gd name="connsiteY7" fmla="*/ 3456384 h 4366918"/>
              <a:gd name="connsiteX8" fmla="*/ 312863 w 1200734"/>
              <a:gd name="connsiteY8" fmla="*/ 288032 h 4366918"/>
              <a:gd name="connsiteX0" fmla="*/ 312863 w 1158239"/>
              <a:gd name="connsiteY0" fmla="*/ 288032 h 4404572"/>
              <a:gd name="connsiteX1" fmla="*/ 600895 w 1158239"/>
              <a:gd name="connsiteY1" fmla="*/ 0 h 4404572"/>
              <a:gd name="connsiteX2" fmla="*/ 600895 w 1158239"/>
              <a:gd name="connsiteY2" fmla="*/ 0 h 4404572"/>
              <a:gd name="connsiteX3" fmla="*/ 888927 w 1158239"/>
              <a:gd name="connsiteY3" fmla="*/ 288032 h 4404572"/>
              <a:gd name="connsiteX4" fmla="*/ 888927 w 1158239"/>
              <a:gd name="connsiteY4" fmla="*/ 3456384 h 4404572"/>
              <a:gd name="connsiteX5" fmla="*/ 818608 w 1158239"/>
              <a:gd name="connsiteY5" fmla="*/ 4368531 h 4404572"/>
              <a:gd name="connsiteX6" fmla="*/ 412210 w 1158239"/>
              <a:gd name="connsiteY6" fmla="*/ 4354017 h 4404572"/>
              <a:gd name="connsiteX7" fmla="*/ 312863 w 1158239"/>
              <a:gd name="connsiteY7" fmla="*/ 3456384 h 4404572"/>
              <a:gd name="connsiteX8" fmla="*/ 312863 w 1158239"/>
              <a:gd name="connsiteY8" fmla="*/ 288032 h 4404572"/>
              <a:gd name="connsiteX0" fmla="*/ 235481 w 1080857"/>
              <a:gd name="connsiteY0" fmla="*/ 288032 h 4404572"/>
              <a:gd name="connsiteX1" fmla="*/ 523513 w 1080857"/>
              <a:gd name="connsiteY1" fmla="*/ 0 h 4404572"/>
              <a:gd name="connsiteX2" fmla="*/ 523513 w 1080857"/>
              <a:gd name="connsiteY2" fmla="*/ 0 h 4404572"/>
              <a:gd name="connsiteX3" fmla="*/ 811545 w 1080857"/>
              <a:gd name="connsiteY3" fmla="*/ 288032 h 4404572"/>
              <a:gd name="connsiteX4" fmla="*/ 811545 w 1080857"/>
              <a:gd name="connsiteY4" fmla="*/ 3456384 h 4404572"/>
              <a:gd name="connsiteX5" fmla="*/ 741226 w 1080857"/>
              <a:gd name="connsiteY5" fmla="*/ 4368531 h 4404572"/>
              <a:gd name="connsiteX6" fmla="*/ 334828 w 1080857"/>
              <a:gd name="connsiteY6" fmla="*/ 4354017 h 4404572"/>
              <a:gd name="connsiteX7" fmla="*/ 235481 w 1080857"/>
              <a:gd name="connsiteY7" fmla="*/ 3456384 h 4404572"/>
              <a:gd name="connsiteX8" fmla="*/ 235481 w 1080857"/>
              <a:gd name="connsiteY8" fmla="*/ 288032 h 4404572"/>
              <a:gd name="connsiteX0" fmla="*/ 235481 w 1061554"/>
              <a:gd name="connsiteY0" fmla="*/ 288032 h 4404572"/>
              <a:gd name="connsiteX1" fmla="*/ 523513 w 1061554"/>
              <a:gd name="connsiteY1" fmla="*/ 0 h 4404572"/>
              <a:gd name="connsiteX2" fmla="*/ 523513 w 1061554"/>
              <a:gd name="connsiteY2" fmla="*/ 0 h 4404572"/>
              <a:gd name="connsiteX3" fmla="*/ 811545 w 1061554"/>
              <a:gd name="connsiteY3" fmla="*/ 288032 h 4404572"/>
              <a:gd name="connsiteX4" fmla="*/ 811545 w 1061554"/>
              <a:gd name="connsiteY4" fmla="*/ 3456384 h 4404572"/>
              <a:gd name="connsiteX5" fmla="*/ 741226 w 1061554"/>
              <a:gd name="connsiteY5" fmla="*/ 4368531 h 4404572"/>
              <a:gd name="connsiteX6" fmla="*/ 334828 w 1061554"/>
              <a:gd name="connsiteY6" fmla="*/ 4354017 h 4404572"/>
              <a:gd name="connsiteX7" fmla="*/ 235481 w 1061554"/>
              <a:gd name="connsiteY7" fmla="*/ 3456384 h 4404572"/>
              <a:gd name="connsiteX8" fmla="*/ 235481 w 1061554"/>
              <a:gd name="connsiteY8" fmla="*/ 288032 h 4404572"/>
              <a:gd name="connsiteX0" fmla="*/ 247817 w 1073890"/>
              <a:gd name="connsiteY0" fmla="*/ 288032 h 4429507"/>
              <a:gd name="connsiteX1" fmla="*/ 535849 w 1073890"/>
              <a:gd name="connsiteY1" fmla="*/ 0 h 4429507"/>
              <a:gd name="connsiteX2" fmla="*/ 535849 w 1073890"/>
              <a:gd name="connsiteY2" fmla="*/ 0 h 4429507"/>
              <a:gd name="connsiteX3" fmla="*/ 823881 w 1073890"/>
              <a:gd name="connsiteY3" fmla="*/ 288032 h 4429507"/>
              <a:gd name="connsiteX4" fmla="*/ 823881 w 1073890"/>
              <a:gd name="connsiteY4" fmla="*/ 3456384 h 4429507"/>
              <a:gd name="connsiteX5" fmla="*/ 753562 w 1073890"/>
              <a:gd name="connsiteY5" fmla="*/ 4368531 h 4429507"/>
              <a:gd name="connsiteX6" fmla="*/ 303621 w 1073890"/>
              <a:gd name="connsiteY6" fmla="*/ 4412074 h 4429507"/>
              <a:gd name="connsiteX7" fmla="*/ 247817 w 1073890"/>
              <a:gd name="connsiteY7" fmla="*/ 3456384 h 4429507"/>
              <a:gd name="connsiteX8" fmla="*/ 247817 w 1073890"/>
              <a:gd name="connsiteY8" fmla="*/ 288032 h 4429507"/>
              <a:gd name="connsiteX0" fmla="*/ 247817 w 1078118"/>
              <a:gd name="connsiteY0" fmla="*/ 288032 h 4473554"/>
              <a:gd name="connsiteX1" fmla="*/ 535849 w 1078118"/>
              <a:gd name="connsiteY1" fmla="*/ 0 h 4473554"/>
              <a:gd name="connsiteX2" fmla="*/ 535849 w 1078118"/>
              <a:gd name="connsiteY2" fmla="*/ 0 h 4473554"/>
              <a:gd name="connsiteX3" fmla="*/ 823881 w 1078118"/>
              <a:gd name="connsiteY3" fmla="*/ 288032 h 4473554"/>
              <a:gd name="connsiteX4" fmla="*/ 823881 w 1078118"/>
              <a:gd name="connsiteY4" fmla="*/ 3456384 h 4473554"/>
              <a:gd name="connsiteX5" fmla="*/ 768076 w 1078118"/>
              <a:gd name="connsiteY5" fmla="*/ 4441103 h 4473554"/>
              <a:gd name="connsiteX6" fmla="*/ 303621 w 1078118"/>
              <a:gd name="connsiteY6" fmla="*/ 4412074 h 4473554"/>
              <a:gd name="connsiteX7" fmla="*/ 247817 w 1078118"/>
              <a:gd name="connsiteY7" fmla="*/ 3456384 h 4473554"/>
              <a:gd name="connsiteX8" fmla="*/ 247817 w 1078118"/>
              <a:gd name="connsiteY8" fmla="*/ 288032 h 4473554"/>
              <a:gd name="connsiteX0" fmla="*/ 247817 w 1078118"/>
              <a:gd name="connsiteY0" fmla="*/ 288032 h 4441103"/>
              <a:gd name="connsiteX1" fmla="*/ 535849 w 1078118"/>
              <a:gd name="connsiteY1" fmla="*/ 0 h 4441103"/>
              <a:gd name="connsiteX2" fmla="*/ 535849 w 1078118"/>
              <a:gd name="connsiteY2" fmla="*/ 0 h 4441103"/>
              <a:gd name="connsiteX3" fmla="*/ 823881 w 1078118"/>
              <a:gd name="connsiteY3" fmla="*/ 288032 h 4441103"/>
              <a:gd name="connsiteX4" fmla="*/ 823881 w 1078118"/>
              <a:gd name="connsiteY4" fmla="*/ 3456384 h 4441103"/>
              <a:gd name="connsiteX5" fmla="*/ 768076 w 1078118"/>
              <a:gd name="connsiteY5" fmla="*/ 4441103 h 4441103"/>
              <a:gd name="connsiteX6" fmla="*/ 303621 w 1078118"/>
              <a:gd name="connsiteY6" fmla="*/ 4412074 h 4441103"/>
              <a:gd name="connsiteX7" fmla="*/ 247817 w 1078118"/>
              <a:gd name="connsiteY7" fmla="*/ 3456384 h 4441103"/>
              <a:gd name="connsiteX8" fmla="*/ 247817 w 1078118"/>
              <a:gd name="connsiteY8" fmla="*/ 288032 h 4441103"/>
              <a:gd name="connsiteX0" fmla="*/ 247817 w 1078118"/>
              <a:gd name="connsiteY0" fmla="*/ 288032 h 4418927"/>
              <a:gd name="connsiteX1" fmla="*/ 535849 w 1078118"/>
              <a:gd name="connsiteY1" fmla="*/ 0 h 4418927"/>
              <a:gd name="connsiteX2" fmla="*/ 535849 w 1078118"/>
              <a:gd name="connsiteY2" fmla="*/ 0 h 4418927"/>
              <a:gd name="connsiteX3" fmla="*/ 823881 w 1078118"/>
              <a:gd name="connsiteY3" fmla="*/ 288032 h 4418927"/>
              <a:gd name="connsiteX4" fmla="*/ 823881 w 1078118"/>
              <a:gd name="connsiteY4" fmla="*/ 3456384 h 4418927"/>
              <a:gd name="connsiteX5" fmla="*/ 768076 w 1078118"/>
              <a:gd name="connsiteY5" fmla="*/ 4397560 h 4418927"/>
              <a:gd name="connsiteX6" fmla="*/ 303621 w 1078118"/>
              <a:gd name="connsiteY6" fmla="*/ 4412074 h 4418927"/>
              <a:gd name="connsiteX7" fmla="*/ 247817 w 1078118"/>
              <a:gd name="connsiteY7" fmla="*/ 3456384 h 4418927"/>
              <a:gd name="connsiteX8" fmla="*/ 247817 w 1078118"/>
              <a:gd name="connsiteY8" fmla="*/ 288032 h 4418927"/>
              <a:gd name="connsiteX0" fmla="*/ 247817 w 1078118"/>
              <a:gd name="connsiteY0" fmla="*/ 288032 h 4397560"/>
              <a:gd name="connsiteX1" fmla="*/ 535849 w 1078118"/>
              <a:gd name="connsiteY1" fmla="*/ 0 h 4397560"/>
              <a:gd name="connsiteX2" fmla="*/ 535849 w 1078118"/>
              <a:gd name="connsiteY2" fmla="*/ 0 h 4397560"/>
              <a:gd name="connsiteX3" fmla="*/ 823881 w 1078118"/>
              <a:gd name="connsiteY3" fmla="*/ 288032 h 4397560"/>
              <a:gd name="connsiteX4" fmla="*/ 823881 w 1078118"/>
              <a:gd name="connsiteY4" fmla="*/ 3456384 h 4397560"/>
              <a:gd name="connsiteX5" fmla="*/ 768076 w 1078118"/>
              <a:gd name="connsiteY5" fmla="*/ 4397560 h 4397560"/>
              <a:gd name="connsiteX6" fmla="*/ 303621 w 1078118"/>
              <a:gd name="connsiteY6" fmla="*/ 4368531 h 4397560"/>
              <a:gd name="connsiteX7" fmla="*/ 247817 w 1078118"/>
              <a:gd name="connsiteY7" fmla="*/ 3456384 h 4397560"/>
              <a:gd name="connsiteX8" fmla="*/ 247817 w 1078118"/>
              <a:gd name="connsiteY8" fmla="*/ 288032 h 4397560"/>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62882 w 1093183"/>
              <a:gd name="connsiteY0" fmla="*/ 288032 h 4488637"/>
              <a:gd name="connsiteX1" fmla="*/ 550914 w 1093183"/>
              <a:gd name="connsiteY1" fmla="*/ 0 h 4488637"/>
              <a:gd name="connsiteX2" fmla="*/ 550914 w 1093183"/>
              <a:gd name="connsiteY2" fmla="*/ 0 h 4488637"/>
              <a:gd name="connsiteX3" fmla="*/ 838946 w 1093183"/>
              <a:gd name="connsiteY3" fmla="*/ 288032 h 4488637"/>
              <a:gd name="connsiteX4" fmla="*/ 838946 w 1093183"/>
              <a:gd name="connsiteY4" fmla="*/ 3456384 h 4488637"/>
              <a:gd name="connsiteX5" fmla="*/ 783141 w 1093183"/>
              <a:gd name="connsiteY5" fmla="*/ 4397560 h 4488637"/>
              <a:gd name="connsiteX6" fmla="*/ 545710 w 1093183"/>
              <a:gd name="connsiteY6" fmla="*/ 4457056 h 4488637"/>
              <a:gd name="connsiteX7" fmla="*/ 318686 w 1093183"/>
              <a:gd name="connsiteY7" fmla="*/ 4368531 h 4488637"/>
              <a:gd name="connsiteX8" fmla="*/ 262882 w 1093183"/>
              <a:gd name="connsiteY8" fmla="*/ 3456384 h 4488637"/>
              <a:gd name="connsiteX9" fmla="*/ 262882 w 1093183"/>
              <a:gd name="connsiteY9" fmla="*/ 288032 h 4488637"/>
              <a:gd name="connsiteX0" fmla="*/ 277685 w 1107986"/>
              <a:gd name="connsiteY0" fmla="*/ 288032 h 4488637"/>
              <a:gd name="connsiteX1" fmla="*/ 565717 w 1107986"/>
              <a:gd name="connsiteY1" fmla="*/ 0 h 4488637"/>
              <a:gd name="connsiteX2" fmla="*/ 565717 w 1107986"/>
              <a:gd name="connsiteY2" fmla="*/ 0 h 4488637"/>
              <a:gd name="connsiteX3" fmla="*/ 853749 w 1107986"/>
              <a:gd name="connsiteY3" fmla="*/ 288032 h 4488637"/>
              <a:gd name="connsiteX4" fmla="*/ 853749 w 1107986"/>
              <a:gd name="connsiteY4" fmla="*/ 3456384 h 4488637"/>
              <a:gd name="connsiteX5" fmla="*/ 797944 w 1107986"/>
              <a:gd name="connsiteY5" fmla="*/ 4397560 h 4488637"/>
              <a:gd name="connsiteX6" fmla="*/ 560513 w 1107986"/>
              <a:gd name="connsiteY6" fmla="*/ 4457056 h 4488637"/>
              <a:gd name="connsiteX7" fmla="*/ 289946 w 1107986"/>
              <a:gd name="connsiteY7" fmla="*/ 4383046 h 4488637"/>
              <a:gd name="connsiteX8" fmla="*/ 277685 w 1107986"/>
              <a:gd name="connsiteY8" fmla="*/ 3456384 h 4488637"/>
              <a:gd name="connsiteX9" fmla="*/ 277685 w 110798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62653"/>
              <a:gd name="connsiteX1" fmla="*/ 541697 w 1083966"/>
              <a:gd name="connsiteY1" fmla="*/ 0 h 4462653"/>
              <a:gd name="connsiteX2" fmla="*/ 541697 w 1083966"/>
              <a:gd name="connsiteY2" fmla="*/ 0 h 4462653"/>
              <a:gd name="connsiteX3" fmla="*/ 829729 w 1083966"/>
              <a:gd name="connsiteY3" fmla="*/ 288032 h 4462653"/>
              <a:gd name="connsiteX4" fmla="*/ 829729 w 1083966"/>
              <a:gd name="connsiteY4" fmla="*/ 3456384 h 4462653"/>
              <a:gd name="connsiteX5" fmla="*/ 773924 w 1083966"/>
              <a:gd name="connsiteY5" fmla="*/ 4397560 h 4462653"/>
              <a:gd name="connsiteX6" fmla="*/ 536493 w 1083966"/>
              <a:gd name="connsiteY6" fmla="*/ 4457056 h 4462653"/>
              <a:gd name="connsiteX7" fmla="*/ 265926 w 1083966"/>
              <a:gd name="connsiteY7" fmla="*/ 4383046 h 4462653"/>
              <a:gd name="connsiteX8" fmla="*/ 253665 w 1083966"/>
              <a:gd name="connsiteY8" fmla="*/ 3456384 h 4462653"/>
              <a:gd name="connsiteX9" fmla="*/ 253665 w 1083966"/>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26566"/>
              <a:gd name="connsiteY0" fmla="*/ 288032 h 4468193"/>
              <a:gd name="connsiteX1" fmla="*/ 541697 w 1126566"/>
              <a:gd name="connsiteY1" fmla="*/ 0 h 4468193"/>
              <a:gd name="connsiteX2" fmla="*/ 541697 w 1126566"/>
              <a:gd name="connsiteY2" fmla="*/ 0 h 4468193"/>
              <a:gd name="connsiteX3" fmla="*/ 829729 w 1126566"/>
              <a:gd name="connsiteY3" fmla="*/ 288032 h 4468193"/>
              <a:gd name="connsiteX4" fmla="*/ 829729 w 1126566"/>
              <a:gd name="connsiteY4" fmla="*/ 3456384 h 4468193"/>
              <a:gd name="connsiteX5" fmla="*/ 817467 w 1126566"/>
              <a:gd name="connsiteY5" fmla="*/ 4412074 h 4468193"/>
              <a:gd name="connsiteX6" fmla="*/ 536493 w 1126566"/>
              <a:gd name="connsiteY6" fmla="*/ 4457056 h 4468193"/>
              <a:gd name="connsiteX7" fmla="*/ 265926 w 1126566"/>
              <a:gd name="connsiteY7" fmla="*/ 4383046 h 4468193"/>
              <a:gd name="connsiteX8" fmla="*/ 253665 w 1126566"/>
              <a:gd name="connsiteY8" fmla="*/ 3456384 h 4468193"/>
              <a:gd name="connsiteX9" fmla="*/ 253665 w 1126566"/>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07415"/>
              <a:gd name="connsiteY0" fmla="*/ 288032 h 4468193"/>
              <a:gd name="connsiteX1" fmla="*/ 541697 w 1107415"/>
              <a:gd name="connsiteY1" fmla="*/ 0 h 4468193"/>
              <a:gd name="connsiteX2" fmla="*/ 541697 w 1107415"/>
              <a:gd name="connsiteY2" fmla="*/ 0 h 4468193"/>
              <a:gd name="connsiteX3" fmla="*/ 829729 w 1107415"/>
              <a:gd name="connsiteY3" fmla="*/ 288032 h 4468193"/>
              <a:gd name="connsiteX4" fmla="*/ 829729 w 1107415"/>
              <a:gd name="connsiteY4" fmla="*/ 3456384 h 4468193"/>
              <a:gd name="connsiteX5" fmla="*/ 817467 w 1107415"/>
              <a:gd name="connsiteY5" fmla="*/ 4412074 h 4468193"/>
              <a:gd name="connsiteX6" fmla="*/ 536493 w 1107415"/>
              <a:gd name="connsiteY6" fmla="*/ 4457056 h 4468193"/>
              <a:gd name="connsiteX7" fmla="*/ 265926 w 1107415"/>
              <a:gd name="connsiteY7" fmla="*/ 4383046 h 4468193"/>
              <a:gd name="connsiteX8" fmla="*/ 253665 w 1107415"/>
              <a:gd name="connsiteY8" fmla="*/ 3456384 h 4468193"/>
              <a:gd name="connsiteX9" fmla="*/ 253665 w 1107415"/>
              <a:gd name="connsiteY9" fmla="*/ 288032 h 4468193"/>
              <a:gd name="connsiteX0" fmla="*/ 253665 w 1133992"/>
              <a:gd name="connsiteY0" fmla="*/ 288032 h 4468193"/>
              <a:gd name="connsiteX1" fmla="*/ 541697 w 1133992"/>
              <a:gd name="connsiteY1" fmla="*/ 0 h 4468193"/>
              <a:gd name="connsiteX2" fmla="*/ 541697 w 1133992"/>
              <a:gd name="connsiteY2" fmla="*/ 0 h 4468193"/>
              <a:gd name="connsiteX3" fmla="*/ 829729 w 1133992"/>
              <a:gd name="connsiteY3" fmla="*/ 288032 h 4468193"/>
              <a:gd name="connsiteX4" fmla="*/ 829729 w 1133992"/>
              <a:gd name="connsiteY4" fmla="*/ 3456384 h 4468193"/>
              <a:gd name="connsiteX5" fmla="*/ 817467 w 1133992"/>
              <a:gd name="connsiteY5" fmla="*/ 4412074 h 4468193"/>
              <a:gd name="connsiteX6" fmla="*/ 536493 w 1133992"/>
              <a:gd name="connsiteY6" fmla="*/ 4457056 h 4468193"/>
              <a:gd name="connsiteX7" fmla="*/ 265926 w 1133992"/>
              <a:gd name="connsiteY7" fmla="*/ 4383046 h 4468193"/>
              <a:gd name="connsiteX8" fmla="*/ 253665 w 1133992"/>
              <a:gd name="connsiteY8" fmla="*/ 3456384 h 4468193"/>
              <a:gd name="connsiteX9" fmla="*/ 253665 w 1133992"/>
              <a:gd name="connsiteY9" fmla="*/ 288032 h 4468193"/>
              <a:gd name="connsiteX0" fmla="*/ 253665 w 1133992"/>
              <a:gd name="connsiteY0" fmla="*/ 288032 h 4471707"/>
              <a:gd name="connsiteX1" fmla="*/ 541697 w 1133992"/>
              <a:gd name="connsiteY1" fmla="*/ 0 h 4471707"/>
              <a:gd name="connsiteX2" fmla="*/ 541697 w 1133992"/>
              <a:gd name="connsiteY2" fmla="*/ 0 h 4471707"/>
              <a:gd name="connsiteX3" fmla="*/ 829729 w 1133992"/>
              <a:gd name="connsiteY3" fmla="*/ 288032 h 4471707"/>
              <a:gd name="connsiteX4" fmla="*/ 829729 w 1133992"/>
              <a:gd name="connsiteY4" fmla="*/ 3456384 h 4471707"/>
              <a:gd name="connsiteX5" fmla="*/ 817467 w 1133992"/>
              <a:gd name="connsiteY5" fmla="*/ 4412074 h 4471707"/>
              <a:gd name="connsiteX6" fmla="*/ 536493 w 1133992"/>
              <a:gd name="connsiteY6" fmla="*/ 4457056 h 4471707"/>
              <a:gd name="connsiteX7" fmla="*/ 265926 w 1133992"/>
              <a:gd name="connsiteY7" fmla="*/ 4383046 h 4471707"/>
              <a:gd name="connsiteX8" fmla="*/ 253665 w 1133992"/>
              <a:gd name="connsiteY8" fmla="*/ 3456384 h 4471707"/>
              <a:gd name="connsiteX9" fmla="*/ 253665 w 1133992"/>
              <a:gd name="connsiteY9" fmla="*/ 288032 h 4471707"/>
              <a:gd name="connsiteX0" fmla="*/ 253665 w 1133992"/>
              <a:gd name="connsiteY0" fmla="*/ 288032 h 4488978"/>
              <a:gd name="connsiteX1" fmla="*/ 541697 w 1133992"/>
              <a:gd name="connsiteY1" fmla="*/ 0 h 4488978"/>
              <a:gd name="connsiteX2" fmla="*/ 541697 w 1133992"/>
              <a:gd name="connsiteY2" fmla="*/ 0 h 4488978"/>
              <a:gd name="connsiteX3" fmla="*/ 829729 w 1133992"/>
              <a:gd name="connsiteY3" fmla="*/ 288032 h 4488978"/>
              <a:gd name="connsiteX4" fmla="*/ 829729 w 1133992"/>
              <a:gd name="connsiteY4" fmla="*/ 3456384 h 4488978"/>
              <a:gd name="connsiteX5" fmla="*/ 817467 w 1133992"/>
              <a:gd name="connsiteY5" fmla="*/ 4412074 h 4488978"/>
              <a:gd name="connsiteX6" fmla="*/ 521979 w 1133992"/>
              <a:gd name="connsiteY6" fmla="*/ 4486084 h 4488978"/>
              <a:gd name="connsiteX7" fmla="*/ 265926 w 1133992"/>
              <a:gd name="connsiteY7" fmla="*/ 4383046 h 4488978"/>
              <a:gd name="connsiteX8" fmla="*/ 253665 w 1133992"/>
              <a:gd name="connsiteY8" fmla="*/ 3456384 h 4488978"/>
              <a:gd name="connsiteX9" fmla="*/ 253665 w 1133992"/>
              <a:gd name="connsiteY9" fmla="*/ 288032 h 4488978"/>
              <a:gd name="connsiteX0" fmla="*/ 260054 w 1140381"/>
              <a:gd name="connsiteY0" fmla="*/ 288032 h 4488978"/>
              <a:gd name="connsiteX1" fmla="*/ 548086 w 1140381"/>
              <a:gd name="connsiteY1" fmla="*/ 0 h 4488978"/>
              <a:gd name="connsiteX2" fmla="*/ 548086 w 1140381"/>
              <a:gd name="connsiteY2" fmla="*/ 0 h 4488978"/>
              <a:gd name="connsiteX3" fmla="*/ 836118 w 1140381"/>
              <a:gd name="connsiteY3" fmla="*/ 288032 h 4488978"/>
              <a:gd name="connsiteX4" fmla="*/ 836118 w 1140381"/>
              <a:gd name="connsiteY4" fmla="*/ 3456384 h 4488978"/>
              <a:gd name="connsiteX5" fmla="*/ 823856 w 1140381"/>
              <a:gd name="connsiteY5" fmla="*/ 4412074 h 4488978"/>
              <a:gd name="connsiteX6" fmla="*/ 528368 w 1140381"/>
              <a:gd name="connsiteY6" fmla="*/ 4486084 h 4488978"/>
              <a:gd name="connsiteX7" fmla="*/ 272315 w 1140381"/>
              <a:gd name="connsiteY7" fmla="*/ 4383046 h 4488978"/>
              <a:gd name="connsiteX8" fmla="*/ 260054 w 1140381"/>
              <a:gd name="connsiteY8" fmla="*/ 3456384 h 4488978"/>
              <a:gd name="connsiteX9" fmla="*/ 260054 w 1140381"/>
              <a:gd name="connsiteY9" fmla="*/ 288032 h 4488978"/>
              <a:gd name="connsiteX0" fmla="*/ 279787 w 1160114"/>
              <a:gd name="connsiteY0" fmla="*/ 288032 h 4488978"/>
              <a:gd name="connsiteX1" fmla="*/ 567819 w 1160114"/>
              <a:gd name="connsiteY1" fmla="*/ 0 h 4488978"/>
              <a:gd name="connsiteX2" fmla="*/ 567819 w 1160114"/>
              <a:gd name="connsiteY2" fmla="*/ 0 h 4488978"/>
              <a:gd name="connsiteX3" fmla="*/ 855851 w 1160114"/>
              <a:gd name="connsiteY3" fmla="*/ 288032 h 4488978"/>
              <a:gd name="connsiteX4" fmla="*/ 855851 w 1160114"/>
              <a:gd name="connsiteY4" fmla="*/ 3456384 h 4488978"/>
              <a:gd name="connsiteX5" fmla="*/ 843589 w 1160114"/>
              <a:gd name="connsiteY5" fmla="*/ 4412074 h 4488978"/>
              <a:gd name="connsiteX6" fmla="*/ 548101 w 1160114"/>
              <a:gd name="connsiteY6" fmla="*/ 4486084 h 4488978"/>
              <a:gd name="connsiteX7" fmla="*/ 292048 w 1160114"/>
              <a:gd name="connsiteY7" fmla="*/ 4383046 h 4488978"/>
              <a:gd name="connsiteX8" fmla="*/ 279787 w 1160114"/>
              <a:gd name="connsiteY8" fmla="*/ 3456384 h 4488978"/>
              <a:gd name="connsiteX9" fmla="*/ 279787 w 1160114"/>
              <a:gd name="connsiteY9" fmla="*/ 288032 h 4488978"/>
              <a:gd name="connsiteX0" fmla="*/ 279787 w 1160114"/>
              <a:gd name="connsiteY0" fmla="*/ 288032 h 4495407"/>
              <a:gd name="connsiteX1" fmla="*/ 567819 w 1160114"/>
              <a:gd name="connsiteY1" fmla="*/ 0 h 4495407"/>
              <a:gd name="connsiteX2" fmla="*/ 567819 w 1160114"/>
              <a:gd name="connsiteY2" fmla="*/ 0 h 4495407"/>
              <a:gd name="connsiteX3" fmla="*/ 855851 w 1160114"/>
              <a:gd name="connsiteY3" fmla="*/ 288032 h 4495407"/>
              <a:gd name="connsiteX4" fmla="*/ 855851 w 1160114"/>
              <a:gd name="connsiteY4" fmla="*/ 3456384 h 4495407"/>
              <a:gd name="connsiteX5" fmla="*/ 843589 w 1160114"/>
              <a:gd name="connsiteY5" fmla="*/ 4412074 h 4495407"/>
              <a:gd name="connsiteX6" fmla="*/ 548101 w 1160114"/>
              <a:gd name="connsiteY6" fmla="*/ 4486084 h 4495407"/>
              <a:gd name="connsiteX7" fmla="*/ 292048 w 1160114"/>
              <a:gd name="connsiteY7" fmla="*/ 4383046 h 4495407"/>
              <a:gd name="connsiteX8" fmla="*/ 279787 w 1160114"/>
              <a:gd name="connsiteY8" fmla="*/ 3456384 h 4495407"/>
              <a:gd name="connsiteX9" fmla="*/ 279787 w 1160114"/>
              <a:gd name="connsiteY9" fmla="*/ 288032 h 4495407"/>
              <a:gd name="connsiteX0" fmla="*/ 290154 w 1170481"/>
              <a:gd name="connsiteY0" fmla="*/ 288032 h 4506322"/>
              <a:gd name="connsiteX1" fmla="*/ 578186 w 1170481"/>
              <a:gd name="connsiteY1" fmla="*/ 0 h 4506322"/>
              <a:gd name="connsiteX2" fmla="*/ 578186 w 1170481"/>
              <a:gd name="connsiteY2" fmla="*/ 0 h 4506322"/>
              <a:gd name="connsiteX3" fmla="*/ 866218 w 1170481"/>
              <a:gd name="connsiteY3" fmla="*/ 288032 h 4506322"/>
              <a:gd name="connsiteX4" fmla="*/ 866218 w 1170481"/>
              <a:gd name="connsiteY4" fmla="*/ 3456384 h 4506322"/>
              <a:gd name="connsiteX5" fmla="*/ 853956 w 1170481"/>
              <a:gd name="connsiteY5" fmla="*/ 4412074 h 4506322"/>
              <a:gd name="connsiteX6" fmla="*/ 558468 w 1170481"/>
              <a:gd name="connsiteY6" fmla="*/ 4486084 h 4506322"/>
              <a:gd name="connsiteX7" fmla="*/ 273386 w 1170481"/>
              <a:gd name="connsiteY7" fmla="*/ 4412074 h 4506322"/>
              <a:gd name="connsiteX8" fmla="*/ 290154 w 1170481"/>
              <a:gd name="connsiteY8" fmla="*/ 3456384 h 4506322"/>
              <a:gd name="connsiteX9" fmla="*/ 290154 w 1170481"/>
              <a:gd name="connsiteY9" fmla="*/ 288032 h 4506322"/>
              <a:gd name="connsiteX0" fmla="*/ 290154 w 1170481"/>
              <a:gd name="connsiteY0" fmla="*/ 288032 h 4414068"/>
              <a:gd name="connsiteX1" fmla="*/ 578186 w 1170481"/>
              <a:gd name="connsiteY1" fmla="*/ 0 h 4414068"/>
              <a:gd name="connsiteX2" fmla="*/ 578186 w 1170481"/>
              <a:gd name="connsiteY2" fmla="*/ 0 h 4414068"/>
              <a:gd name="connsiteX3" fmla="*/ 866218 w 1170481"/>
              <a:gd name="connsiteY3" fmla="*/ 288032 h 4414068"/>
              <a:gd name="connsiteX4" fmla="*/ 866218 w 1170481"/>
              <a:gd name="connsiteY4" fmla="*/ 3456384 h 4414068"/>
              <a:gd name="connsiteX5" fmla="*/ 853956 w 1170481"/>
              <a:gd name="connsiteY5" fmla="*/ 4412074 h 4414068"/>
              <a:gd name="connsiteX6" fmla="*/ 273386 w 1170481"/>
              <a:gd name="connsiteY6" fmla="*/ 4412074 h 4414068"/>
              <a:gd name="connsiteX7" fmla="*/ 290154 w 1170481"/>
              <a:gd name="connsiteY7" fmla="*/ 3456384 h 4414068"/>
              <a:gd name="connsiteX8" fmla="*/ 290154 w 1170481"/>
              <a:gd name="connsiteY8" fmla="*/ 288032 h 4414068"/>
              <a:gd name="connsiteX0" fmla="*/ 294526 w 1174853"/>
              <a:gd name="connsiteY0" fmla="*/ 288032 h 4412074"/>
              <a:gd name="connsiteX1" fmla="*/ 582558 w 1174853"/>
              <a:gd name="connsiteY1" fmla="*/ 0 h 4412074"/>
              <a:gd name="connsiteX2" fmla="*/ 582558 w 1174853"/>
              <a:gd name="connsiteY2" fmla="*/ 0 h 4412074"/>
              <a:gd name="connsiteX3" fmla="*/ 870590 w 1174853"/>
              <a:gd name="connsiteY3" fmla="*/ 288032 h 4412074"/>
              <a:gd name="connsiteX4" fmla="*/ 870590 w 1174853"/>
              <a:gd name="connsiteY4" fmla="*/ 3456384 h 4412074"/>
              <a:gd name="connsiteX5" fmla="*/ 858328 w 1174853"/>
              <a:gd name="connsiteY5" fmla="*/ 4412074 h 4412074"/>
              <a:gd name="connsiteX6" fmla="*/ 277758 w 1174853"/>
              <a:gd name="connsiteY6" fmla="*/ 4412074 h 4412074"/>
              <a:gd name="connsiteX7" fmla="*/ 294526 w 1174853"/>
              <a:gd name="connsiteY7" fmla="*/ 3456384 h 4412074"/>
              <a:gd name="connsiteX8" fmla="*/ 294526 w 1174853"/>
              <a:gd name="connsiteY8" fmla="*/ 288032 h 4412074"/>
              <a:gd name="connsiteX0" fmla="*/ 294526 w 1174853"/>
              <a:gd name="connsiteY0" fmla="*/ 288032 h 4520921"/>
              <a:gd name="connsiteX1" fmla="*/ 582558 w 1174853"/>
              <a:gd name="connsiteY1" fmla="*/ 0 h 4520921"/>
              <a:gd name="connsiteX2" fmla="*/ 582558 w 1174853"/>
              <a:gd name="connsiteY2" fmla="*/ 0 h 4520921"/>
              <a:gd name="connsiteX3" fmla="*/ 870590 w 1174853"/>
              <a:gd name="connsiteY3" fmla="*/ 288032 h 4520921"/>
              <a:gd name="connsiteX4" fmla="*/ 870590 w 1174853"/>
              <a:gd name="connsiteY4" fmla="*/ 3456384 h 4520921"/>
              <a:gd name="connsiteX5" fmla="*/ 858328 w 1174853"/>
              <a:gd name="connsiteY5" fmla="*/ 4412074 h 4520921"/>
              <a:gd name="connsiteX6" fmla="*/ 277758 w 1174853"/>
              <a:gd name="connsiteY6" fmla="*/ 4412074 h 4520921"/>
              <a:gd name="connsiteX7" fmla="*/ 294526 w 1174853"/>
              <a:gd name="connsiteY7" fmla="*/ 3456384 h 4520921"/>
              <a:gd name="connsiteX8" fmla="*/ 294526 w 1174853"/>
              <a:gd name="connsiteY8" fmla="*/ 288032 h 4520921"/>
              <a:gd name="connsiteX0" fmla="*/ 294526 w 1174853"/>
              <a:gd name="connsiteY0" fmla="*/ 288032 h 4515278"/>
              <a:gd name="connsiteX1" fmla="*/ 582558 w 1174853"/>
              <a:gd name="connsiteY1" fmla="*/ 0 h 4515278"/>
              <a:gd name="connsiteX2" fmla="*/ 582558 w 1174853"/>
              <a:gd name="connsiteY2" fmla="*/ 0 h 4515278"/>
              <a:gd name="connsiteX3" fmla="*/ 870590 w 1174853"/>
              <a:gd name="connsiteY3" fmla="*/ 288032 h 4515278"/>
              <a:gd name="connsiteX4" fmla="*/ 870590 w 1174853"/>
              <a:gd name="connsiteY4" fmla="*/ 3456384 h 4515278"/>
              <a:gd name="connsiteX5" fmla="*/ 858328 w 1174853"/>
              <a:gd name="connsiteY5" fmla="*/ 4412074 h 4515278"/>
              <a:gd name="connsiteX6" fmla="*/ 277758 w 1174853"/>
              <a:gd name="connsiteY6" fmla="*/ 4412074 h 4515278"/>
              <a:gd name="connsiteX7" fmla="*/ 294526 w 1174853"/>
              <a:gd name="connsiteY7" fmla="*/ 3456384 h 4515278"/>
              <a:gd name="connsiteX8" fmla="*/ 294526 w 1174853"/>
              <a:gd name="connsiteY8" fmla="*/ 288032 h 4515278"/>
              <a:gd name="connsiteX0" fmla="*/ 294526 w 1174853"/>
              <a:gd name="connsiteY0" fmla="*/ 288032 h 4531782"/>
              <a:gd name="connsiteX1" fmla="*/ 582558 w 1174853"/>
              <a:gd name="connsiteY1" fmla="*/ 0 h 4531782"/>
              <a:gd name="connsiteX2" fmla="*/ 582558 w 1174853"/>
              <a:gd name="connsiteY2" fmla="*/ 0 h 4531782"/>
              <a:gd name="connsiteX3" fmla="*/ 870590 w 1174853"/>
              <a:gd name="connsiteY3" fmla="*/ 288032 h 4531782"/>
              <a:gd name="connsiteX4" fmla="*/ 870590 w 1174853"/>
              <a:gd name="connsiteY4" fmla="*/ 3456384 h 4531782"/>
              <a:gd name="connsiteX5" fmla="*/ 858328 w 1174853"/>
              <a:gd name="connsiteY5" fmla="*/ 4412074 h 4531782"/>
              <a:gd name="connsiteX6" fmla="*/ 277758 w 1174853"/>
              <a:gd name="connsiteY6" fmla="*/ 4412074 h 4531782"/>
              <a:gd name="connsiteX7" fmla="*/ 294526 w 1174853"/>
              <a:gd name="connsiteY7" fmla="*/ 3456384 h 4531782"/>
              <a:gd name="connsiteX8" fmla="*/ 294526 w 1174853"/>
              <a:gd name="connsiteY8" fmla="*/ 288032 h 4531782"/>
              <a:gd name="connsiteX0" fmla="*/ 294526 w 1174853"/>
              <a:gd name="connsiteY0" fmla="*/ 288032 h 4510065"/>
              <a:gd name="connsiteX1" fmla="*/ 582558 w 1174853"/>
              <a:gd name="connsiteY1" fmla="*/ 0 h 4510065"/>
              <a:gd name="connsiteX2" fmla="*/ 582558 w 1174853"/>
              <a:gd name="connsiteY2" fmla="*/ 0 h 4510065"/>
              <a:gd name="connsiteX3" fmla="*/ 870590 w 1174853"/>
              <a:gd name="connsiteY3" fmla="*/ 288032 h 4510065"/>
              <a:gd name="connsiteX4" fmla="*/ 870590 w 1174853"/>
              <a:gd name="connsiteY4" fmla="*/ 3456384 h 4510065"/>
              <a:gd name="connsiteX5" fmla="*/ 858328 w 1174853"/>
              <a:gd name="connsiteY5" fmla="*/ 4412074 h 4510065"/>
              <a:gd name="connsiteX6" fmla="*/ 277758 w 1174853"/>
              <a:gd name="connsiteY6" fmla="*/ 4412074 h 4510065"/>
              <a:gd name="connsiteX7" fmla="*/ 294526 w 1174853"/>
              <a:gd name="connsiteY7" fmla="*/ 3456384 h 4510065"/>
              <a:gd name="connsiteX8" fmla="*/ 294526 w 1174853"/>
              <a:gd name="connsiteY8" fmla="*/ 288032 h 4510065"/>
              <a:gd name="connsiteX0" fmla="*/ 294526 w 1174853"/>
              <a:gd name="connsiteY0" fmla="*/ 288032 h 4493526"/>
              <a:gd name="connsiteX1" fmla="*/ 582558 w 1174853"/>
              <a:gd name="connsiteY1" fmla="*/ 0 h 4493526"/>
              <a:gd name="connsiteX2" fmla="*/ 582558 w 1174853"/>
              <a:gd name="connsiteY2" fmla="*/ 0 h 4493526"/>
              <a:gd name="connsiteX3" fmla="*/ 870590 w 1174853"/>
              <a:gd name="connsiteY3" fmla="*/ 288032 h 4493526"/>
              <a:gd name="connsiteX4" fmla="*/ 870590 w 1174853"/>
              <a:gd name="connsiteY4" fmla="*/ 3456384 h 4493526"/>
              <a:gd name="connsiteX5" fmla="*/ 858328 w 1174853"/>
              <a:gd name="connsiteY5" fmla="*/ 4412074 h 4493526"/>
              <a:gd name="connsiteX6" fmla="*/ 277758 w 1174853"/>
              <a:gd name="connsiteY6" fmla="*/ 4412074 h 4493526"/>
              <a:gd name="connsiteX7" fmla="*/ 294526 w 1174853"/>
              <a:gd name="connsiteY7" fmla="*/ 3456384 h 4493526"/>
              <a:gd name="connsiteX8" fmla="*/ 294526 w 1174853"/>
              <a:gd name="connsiteY8" fmla="*/ 288032 h 4493526"/>
              <a:gd name="connsiteX0" fmla="*/ 294526 w 1170254"/>
              <a:gd name="connsiteY0" fmla="*/ 288032 h 4493526"/>
              <a:gd name="connsiteX1" fmla="*/ 582558 w 1170254"/>
              <a:gd name="connsiteY1" fmla="*/ 0 h 4493526"/>
              <a:gd name="connsiteX2" fmla="*/ 582558 w 1170254"/>
              <a:gd name="connsiteY2" fmla="*/ 0 h 4493526"/>
              <a:gd name="connsiteX3" fmla="*/ 870590 w 1170254"/>
              <a:gd name="connsiteY3" fmla="*/ 288032 h 4493526"/>
              <a:gd name="connsiteX4" fmla="*/ 870590 w 1170254"/>
              <a:gd name="connsiteY4" fmla="*/ 3456384 h 4493526"/>
              <a:gd name="connsiteX5" fmla="*/ 858328 w 1170254"/>
              <a:gd name="connsiteY5" fmla="*/ 4412074 h 4493526"/>
              <a:gd name="connsiteX6" fmla="*/ 277758 w 1170254"/>
              <a:gd name="connsiteY6" fmla="*/ 4412074 h 4493526"/>
              <a:gd name="connsiteX7" fmla="*/ 294526 w 1170254"/>
              <a:gd name="connsiteY7" fmla="*/ 3456384 h 4493526"/>
              <a:gd name="connsiteX8" fmla="*/ 294526 w 1170254"/>
              <a:gd name="connsiteY8" fmla="*/ 288032 h 4493526"/>
              <a:gd name="connsiteX0" fmla="*/ 277466 w 1153194"/>
              <a:gd name="connsiteY0" fmla="*/ 288032 h 4493526"/>
              <a:gd name="connsiteX1" fmla="*/ 565498 w 1153194"/>
              <a:gd name="connsiteY1" fmla="*/ 0 h 4493526"/>
              <a:gd name="connsiteX2" fmla="*/ 565498 w 1153194"/>
              <a:gd name="connsiteY2" fmla="*/ 0 h 4493526"/>
              <a:gd name="connsiteX3" fmla="*/ 853530 w 1153194"/>
              <a:gd name="connsiteY3" fmla="*/ 288032 h 4493526"/>
              <a:gd name="connsiteX4" fmla="*/ 853530 w 1153194"/>
              <a:gd name="connsiteY4" fmla="*/ 3456384 h 4493526"/>
              <a:gd name="connsiteX5" fmla="*/ 841268 w 1153194"/>
              <a:gd name="connsiteY5" fmla="*/ 4412074 h 4493526"/>
              <a:gd name="connsiteX6" fmla="*/ 260698 w 1153194"/>
              <a:gd name="connsiteY6" fmla="*/ 4412074 h 4493526"/>
              <a:gd name="connsiteX7" fmla="*/ 277466 w 1153194"/>
              <a:gd name="connsiteY7" fmla="*/ 3456384 h 4493526"/>
              <a:gd name="connsiteX8" fmla="*/ 277466 w 1153194"/>
              <a:gd name="connsiteY8" fmla="*/ 288032 h 4493526"/>
              <a:gd name="connsiteX0" fmla="*/ 277466 w 1153194"/>
              <a:gd name="connsiteY0" fmla="*/ 288032 h 4505033"/>
              <a:gd name="connsiteX1" fmla="*/ 565498 w 1153194"/>
              <a:gd name="connsiteY1" fmla="*/ 0 h 4505033"/>
              <a:gd name="connsiteX2" fmla="*/ 565498 w 1153194"/>
              <a:gd name="connsiteY2" fmla="*/ 0 h 4505033"/>
              <a:gd name="connsiteX3" fmla="*/ 853530 w 1153194"/>
              <a:gd name="connsiteY3" fmla="*/ 288032 h 4505033"/>
              <a:gd name="connsiteX4" fmla="*/ 853530 w 1153194"/>
              <a:gd name="connsiteY4" fmla="*/ 3456384 h 4505033"/>
              <a:gd name="connsiteX5" fmla="*/ 841268 w 1153194"/>
              <a:gd name="connsiteY5" fmla="*/ 4412074 h 4505033"/>
              <a:gd name="connsiteX6" fmla="*/ 260698 w 1153194"/>
              <a:gd name="connsiteY6" fmla="*/ 4412074 h 4505033"/>
              <a:gd name="connsiteX7" fmla="*/ 277466 w 1153194"/>
              <a:gd name="connsiteY7" fmla="*/ 3456384 h 4505033"/>
              <a:gd name="connsiteX8" fmla="*/ 277466 w 1153194"/>
              <a:gd name="connsiteY8" fmla="*/ 288032 h 450503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85720 w 1161448"/>
              <a:gd name="connsiteY0" fmla="*/ 288032 h 4487993"/>
              <a:gd name="connsiteX1" fmla="*/ 573752 w 1161448"/>
              <a:gd name="connsiteY1" fmla="*/ 0 h 4487993"/>
              <a:gd name="connsiteX2" fmla="*/ 573752 w 1161448"/>
              <a:gd name="connsiteY2" fmla="*/ 0 h 4487993"/>
              <a:gd name="connsiteX3" fmla="*/ 861784 w 1161448"/>
              <a:gd name="connsiteY3" fmla="*/ 288032 h 4487993"/>
              <a:gd name="connsiteX4" fmla="*/ 861784 w 1161448"/>
              <a:gd name="connsiteY4" fmla="*/ 3456384 h 4487993"/>
              <a:gd name="connsiteX5" fmla="*/ 849522 w 1161448"/>
              <a:gd name="connsiteY5" fmla="*/ 4412074 h 4487993"/>
              <a:gd name="connsiteX6" fmla="*/ 268952 w 1161448"/>
              <a:gd name="connsiteY6" fmla="*/ 4412074 h 4487993"/>
              <a:gd name="connsiteX7" fmla="*/ 285720 w 1161448"/>
              <a:gd name="connsiteY7" fmla="*/ 3456384 h 4487993"/>
              <a:gd name="connsiteX8" fmla="*/ 285720 w 1161448"/>
              <a:gd name="connsiteY8" fmla="*/ 288032 h 4487993"/>
              <a:gd name="connsiteX0" fmla="*/ 263319 w 1139047"/>
              <a:gd name="connsiteY0" fmla="*/ 288032 h 4515863"/>
              <a:gd name="connsiteX1" fmla="*/ 551351 w 1139047"/>
              <a:gd name="connsiteY1" fmla="*/ 0 h 4515863"/>
              <a:gd name="connsiteX2" fmla="*/ 551351 w 1139047"/>
              <a:gd name="connsiteY2" fmla="*/ 0 h 4515863"/>
              <a:gd name="connsiteX3" fmla="*/ 839383 w 1139047"/>
              <a:gd name="connsiteY3" fmla="*/ 288032 h 4515863"/>
              <a:gd name="connsiteX4" fmla="*/ 839383 w 1139047"/>
              <a:gd name="connsiteY4" fmla="*/ 3456384 h 4515863"/>
              <a:gd name="connsiteX5" fmla="*/ 827121 w 1139047"/>
              <a:gd name="connsiteY5" fmla="*/ 4412074 h 4515863"/>
              <a:gd name="connsiteX6" fmla="*/ 313226 w 1139047"/>
              <a:gd name="connsiteY6" fmla="*/ 4459699 h 4515863"/>
              <a:gd name="connsiteX7" fmla="*/ 263319 w 1139047"/>
              <a:gd name="connsiteY7" fmla="*/ 3456384 h 4515863"/>
              <a:gd name="connsiteX8" fmla="*/ 263319 w 1139047"/>
              <a:gd name="connsiteY8" fmla="*/ 288032 h 4515863"/>
              <a:gd name="connsiteX0" fmla="*/ 281447 w 1157175"/>
              <a:gd name="connsiteY0" fmla="*/ 288032 h 4515863"/>
              <a:gd name="connsiteX1" fmla="*/ 569479 w 1157175"/>
              <a:gd name="connsiteY1" fmla="*/ 0 h 4515863"/>
              <a:gd name="connsiteX2" fmla="*/ 569479 w 1157175"/>
              <a:gd name="connsiteY2" fmla="*/ 0 h 4515863"/>
              <a:gd name="connsiteX3" fmla="*/ 857511 w 1157175"/>
              <a:gd name="connsiteY3" fmla="*/ 288032 h 4515863"/>
              <a:gd name="connsiteX4" fmla="*/ 857511 w 1157175"/>
              <a:gd name="connsiteY4" fmla="*/ 3456384 h 4515863"/>
              <a:gd name="connsiteX5" fmla="*/ 845249 w 1157175"/>
              <a:gd name="connsiteY5" fmla="*/ 4412074 h 4515863"/>
              <a:gd name="connsiteX6" fmla="*/ 331354 w 1157175"/>
              <a:gd name="connsiteY6" fmla="*/ 4459699 h 4515863"/>
              <a:gd name="connsiteX7" fmla="*/ 281447 w 1157175"/>
              <a:gd name="connsiteY7" fmla="*/ 3456384 h 4515863"/>
              <a:gd name="connsiteX8" fmla="*/ 281447 w 1157175"/>
              <a:gd name="connsiteY8" fmla="*/ 288032 h 4515863"/>
              <a:gd name="connsiteX0" fmla="*/ 281447 w 1157175"/>
              <a:gd name="connsiteY0" fmla="*/ 288032 h 4499393"/>
              <a:gd name="connsiteX1" fmla="*/ 569479 w 1157175"/>
              <a:gd name="connsiteY1" fmla="*/ 0 h 4499393"/>
              <a:gd name="connsiteX2" fmla="*/ 569479 w 1157175"/>
              <a:gd name="connsiteY2" fmla="*/ 0 h 4499393"/>
              <a:gd name="connsiteX3" fmla="*/ 857511 w 1157175"/>
              <a:gd name="connsiteY3" fmla="*/ 288032 h 4499393"/>
              <a:gd name="connsiteX4" fmla="*/ 857511 w 1157175"/>
              <a:gd name="connsiteY4" fmla="*/ 3456384 h 4499393"/>
              <a:gd name="connsiteX5" fmla="*/ 845249 w 1157175"/>
              <a:gd name="connsiteY5" fmla="*/ 4412074 h 4499393"/>
              <a:gd name="connsiteX6" fmla="*/ 331354 w 1157175"/>
              <a:gd name="connsiteY6" fmla="*/ 4459699 h 4499393"/>
              <a:gd name="connsiteX7" fmla="*/ 281447 w 1157175"/>
              <a:gd name="connsiteY7" fmla="*/ 3456384 h 4499393"/>
              <a:gd name="connsiteX8" fmla="*/ 281447 w 1157175"/>
              <a:gd name="connsiteY8" fmla="*/ 288032 h 4499393"/>
              <a:gd name="connsiteX0" fmla="*/ 281447 w 1176836"/>
              <a:gd name="connsiteY0" fmla="*/ 288032 h 4496067"/>
              <a:gd name="connsiteX1" fmla="*/ 569479 w 1176836"/>
              <a:gd name="connsiteY1" fmla="*/ 0 h 4496067"/>
              <a:gd name="connsiteX2" fmla="*/ 569479 w 1176836"/>
              <a:gd name="connsiteY2" fmla="*/ 0 h 4496067"/>
              <a:gd name="connsiteX3" fmla="*/ 857511 w 1176836"/>
              <a:gd name="connsiteY3" fmla="*/ 288032 h 4496067"/>
              <a:gd name="connsiteX4" fmla="*/ 857511 w 1176836"/>
              <a:gd name="connsiteY4" fmla="*/ 3456384 h 4496067"/>
              <a:gd name="connsiteX5" fmla="*/ 892874 w 1176836"/>
              <a:gd name="connsiteY5" fmla="*/ 4402549 h 4496067"/>
              <a:gd name="connsiteX6" fmla="*/ 331354 w 1176836"/>
              <a:gd name="connsiteY6" fmla="*/ 4459699 h 4496067"/>
              <a:gd name="connsiteX7" fmla="*/ 281447 w 1176836"/>
              <a:gd name="connsiteY7" fmla="*/ 3456384 h 4496067"/>
              <a:gd name="connsiteX8" fmla="*/ 281447 w 1176836"/>
              <a:gd name="connsiteY8" fmla="*/ 288032 h 4496067"/>
              <a:gd name="connsiteX0" fmla="*/ 281447 w 1157980"/>
              <a:gd name="connsiteY0" fmla="*/ 288032 h 4496067"/>
              <a:gd name="connsiteX1" fmla="*/ 569479 w 1157980"/>
              <a:gd name="connsiteY1" fmla="*/ 0 h 4496067"/>
              <a:gd name="connsiteX2" fmla="*/ 569479 w 1157980"/>
              <a:gd name="connsiteY2" fmla="*/ 0 h 4496067"/>
              <a:gd name="connsiteX3" fmla="*/ 857511 w 1157980"/>
              <a:gd name="connsiteY3" fmla="*/ 288032 h 4496067"/>
              <a:gd name="connsiteX4" fmla="*/ 857511 w 1157980"/>
              <a:gd name="connsiteY4" fmla="*/ 3456384 h 4496067"/>
              <a:gd name="connsiteX5" fmla="*/ 892874 w 1157980"/>
              <a:gd name="connsiteY5" fmla="*/ 4402549 h 4496067"/>
              <a:gd name="connsiteX6" fmla="*/ 331354 w 1157980"/>
              <a:gd name="connsiteY6" fmla="*/ 4459699 h 4496067"/>
              <a:gd name="connsiteX7" fmla="*/ 281447 w 1157980"/>
              <a:gd name="connsiteY7" fmla="*/ 3456384 h 4496067"/>
              <a:gd name="connsiteX8" fmla="*/ 281447 w 1157980"/>
              <a:gd name="connsiteY8" fmla="*/ 288032 h 4496067"/>
              <a:gd name="connsiteX0" fmla="*/ 281447 w 1157980"/>
              <a:gd name="connsiteY0" fmla="*/ 288032 h 4510981"/>
              <a:gd name="connsiteX1" fmla="*/ 569479 w 1157980"/>
              <a:gd name="connsiteY1" fmla="*/ 0 h 4510981"/>
              <a:gd name="connsiteX2" fmla="*/ 569479 w 1157980"/>
              <a:gd name="connsiteY2" fmla="*/ 0 h 4510981"/>
              <a:gd name="connsiteX3" fmla="*/ 857511 w 1157980"/>
              <a:gd name="connsiteY3" fmla="*/ 288032 h 4510981"/>
              <a:gd name="connsiteX4" fmla="*/ 857511 w 1157980"/>
              <a:gd name="connsiteY4" fmla="*/ 3456384 h 4510981"/>
              <a:gd name="connsiteX5" fmla="*/ 892874 w 1157980"/>
              <a:gd name="connsiteY5" fmla="*/ 4402549 h 4510981"/>
              <a:gd name="connsiteX6" fmla="*/ 331354 w 1157980"/>
              <a:gd name="connsiteY6" fmla="*/ 4459699 h 4510981"/>
              <a:gd name="connsiteX7" fmla="*/ 281447 w 1157980"/>
              <a:gd name="connsiteY7" fmla="*/ 3456384 h 4510981"/>
              <a:gd name="connsiteX8" fmla="*/ 281447 w 1157980"/>
              <a:gd name="connsiteY8" fmla="*/ 288032 h 4510981"/>
              <a:gd name="connsiteX0" fmla="*/ 281447 w 1136289"/>
              <a:gd name="connsiteY0" fmla="*/ 288032 h 4536290"/>
              <a:gd name="connsiteX1" fmla="*/ 569479 w 1136289"/>
              <a:gd name="connsiteY1" fmla="*/ 0 h 4536290"/>
              <a:gd name="connsiteX2" fmla="*/ 569479 w 1136289"/>
              <a:gd name="connsiteY2" fmla="*/ 0 h 4536290"/>
              <a:gd name="connsiteX3" fmla="*/ 857511 w 1136289"/>
              <a:gd name="connsiteY3" fmla="*/ 288032 h 4536290"/>
              <a:gd name="connsiteX4" fmla="*/ 857511 w 1136289"/>
              <a:gd name="connsiteY4" fmla="*/ 3456384 h 4536290"/>
              <a:gd name="connsiteX5" fmla="*/ 835724 w 1136289"/>
              <a:gd name="connsiteY5" fmla="*/ 4450174 h 4536290"/>
              <a:gd name="connsiteX6" fmla="*/ 331354 w 1136289"/>
              <a:gd name="connsiteY6" fmla="*/ 4459699 h 4536290"/>
              <a:gd name="connsiteX7" fmla="*/ 281447 w 1136289"/>
              <a:gd name="connsiteY7" fmla="*/ 3456384 h 4536290"/>
              <a:gd name="connsiteX8" fmla="*/ 281447 w 1136289"/>
              <a:gd name="connsiteY8" fmla="*/ 288032 h 4536290"/>
              <a:gd name="connsiteX0" fmla="*/ 281447 w 1153466"/>
              <a:gd name="connsiteY0" fmla="*/ 288032 h 4536290"/>
              <a:gd name="connsiteX1" fmla="*/ 569479 w 1153466"/>
              <a:gd name="connsiteY1" fmla="*/ 0 h 4536290"/>
              <a:gd name="connsiteX2" fmla="*/ 569479 w 1153466"/>
              <a:gd name="connsiteY2" fmla="*/ 0 h 4536290"/>
              <a:gd name="connsiteX3" fmla="*/ 857511 w 1153466"/>
              <a:gd name="connsiteY3" fmla="*/ 288032 h 4536290"/>
              <a:gd name="connsiteX4" fmla="*/ 857511 w 1153466"/>
              <a:gd name="connsiteY4" fmla="*/ 3456384 h 4536290"/>
              <a:gd name="connsiteX5" fmla="*/ 835724 w 1153466"/>
              <a:gd name="connsiteY5" fmla="*/ 4450174 h 4536290"/>
              <a:gd name="connsiteX6" fmla="*/ 331354 w 1153466"/>
              <a:gd name="connsiteY6" fmla="*/ 4459699 h 4536290"/>
              <a:gd name="connsiteX7" fmla="*/ 281447 w 1153466"/>
              <a:gd name="connsiteY7" fmla="*/ 3456384 h 4536290"/>
              <a:gd name="connsiteX8" fmla="*/ 281447 w 1153466"/>
              <a:gd name="connsiteY8" fmla="*/ 288032 h 4536290"/>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81447 w 1153466"/>
              <a:gd name="connsiteY0" fmla="*/ 288032 h 4520572"/>
              <a:gd name="connsiteX1" fmla="*/ 569479 w 1153466"/>
              <a:gd name="connsiteY1" fmla="*/ 0 h 4520572"/>
              <a:gd name="connsiteX2" fmla="*/ 569479 w 1153466"/>
              <a:gd name="connsiteY2" fmla="*/ 0 h 4520572"/>
              <a:gd name="connsiteX3" fmla="*/ 857511 w 1153466"/>
              <a:gd name="connsiteY3" fmla="*/ 288032 h 4520572"/>
              <a:gd name="connsiteX4" fmla="*/ 857511 w 1153466"/>
              <a:gd name="connsiteY4" fmla="*/ 3456384 h 4520572"/>
              <a:gd name="connsiteX5" fmla="*/ 835724 w 1153466"/>
              <a:gd name="connsiteY5" fmla="*/ 4450174 h 4520572"/>
              <a:gd name="connsiteX6" fmla="*/ 331354 w 1153466"/>
              <a:gd name="connsiteY6" fmla="*/ 4459699 h 4520572"/>
              <a:gd name="connsiteX7" fmla="*/ 281447 w 1153466"/>
              <a:gd name="connsiteY7" fmla="*/ 3456384 h 4520572"/>
              <a:gd name="connsiteX8" fmla="*/ 281447 w 1153466"/>
              <a:gd name="connsiteY8" fmla="*/ 288032 h 4520572"/>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92451 w 1164470"/>
              <a:gd name="connsiteY0" fmla="*/ 288032 h 4513050"/>
              <a:gd name="connsiteX1" fmla="*/ 580483 w 1164470"/>
              <a:gd name="connsiteY1" fmla="*/ 0 h 4513050"/>
              <a:gd name="connsiteX2" fmla="*/ 580483 w 1164470"/>
              <a:gd name="connsiteY2" fmla="*/ 0 h 4513050"/>
              <a:gd name="connsiteX3" fmla="*/ 868515 w 1164470"/>
              <a:gd name="connsiteY3" fmla="*/ 288032 h 4513050"/>
              <a:gd name="connsiteX4" fmla="*/ 868515 w 1164470"/>
              <a:gd name="connsiteY4" fmla="*/ 3456384 h 4513050"/>
              <a:gd name="connsiteX5" fmla="*/ 846728 w 1164470"/>
              <a:gd name="connsiteY5" fmla="*/ 4450174 h 4513050"/>
              <a:gd name="connsiteX6" fmla="*/ 342358 w 1164470"/>
              <a:gd name="connsiteY6" fmla="*/ 4459699 h 4513050"/>
              <a:gd name="connsiteX7" fmla="*/ 292451 w 1164470"/>
              <a:gd name="connsiteY7" fmla="*/ 3456384 h 4513050"/>
              <a:gd name="connsiteX8" fmla="*/ 292451 w 1164470"/>
              <a:gd name="connsiteY8" fmla="*/ 288032 h 4513050"/>
              <a:gd name="connsiteX0" fmla="*/ 285680 w 1157699"/>
              <a:gd name="connsiteY0" fmla="*/ 288032 h 4523018"/>
              <a:gd name="connsiteX1" fmla="*/ 573712 w 1157699"/>
              <a:gd name="connsiteY1" fmla="*/ 0 h 4523018"/>
              <a:gd name="connsiteX2" fmla="*/ 573712 w 1157699"/>
              <a:gd name="connsiteY2" fmla="*/ 0 h 4523018"/>
              <a:gd name="connsiteX3" fmla="*/ 861744 w 1157699"/>
              <a:gd name="connsiteY3" fmla="*/ 288032 h 4523018"/>
              <a:gd name="connsiteX4" fmla="*/ 861744 w 1157699"/>
              <a:gd name="connsiteY4" fmla="*/ 3456384 h 4523018"/>
              <a:gd name="connsiteX5" fmla="*/ 839957 w 1157699"/>
              <a:gd name="connsiteY5" fmla="*/ 4450174 h 4523018"/>
              <a:gd name="connsiteX6" fmla="*/ 354637 w 1157699"/>
              <a:gd name="connsiteY6" fmla="*/ 4478749 h 4523018"/>
              <a:gd name="connsiteX7" fmla="*/ 285680 w 1157699"/>
              <a:gd name="connsiteY7" fmla="*/ 3456384 h 4523018"/>
              <a:gd name="connsiteX8" fmla="*/ 285680 w 1157699"/>
              <a:gd name="connsiteY8" fmla="*/ 288032 h 4523018"/>
              <a:gd name="connsiteX0" fmla="*/ 285680 w 1157699"/>
              <a:gd name="connsiteY0" fmla="*/ 288032 h 4511805"/>
              <a:gd name="connsiteX1" fmla="*/ 573712 w 1157699"/>
              <a:gd name="connsiteY1" fmla="*/ 0 h 4511805"/>
              <a:gd name="connsiteX2" fmla="*/ 573712 w 1157699"/>
              <a:gd name="connsiteY2" fmla="*/ 0 h 4511805"/>
              <a:gd name="connsiteX3" fmla="*/ 861744 w 1157699"/>
              <a:gd name="connsiteY3" fmla="*/ 288032 h 4511805"/>
              <a:gd name="connsiteX4" fmla="*/ 861744 w 1157699"/>
              <a:gd name="connsiteY4" fmla="*/ 3456384 h 4511805"/>
              <a:gd name="connsiteX5" fmla="*/ 839957 w 1157699"/>
              <a:gd name="connsiteY5" fmla="*/ 4450174 h 4511805"/>
              <a:gd name="connsiteX6" fmla="*/ 354637 w 1157699"/>
              <a:gd name="connsiteY6" fmla="*/ 4478749 h 4511805"/>
              <a:gd name="connsiteX7" fmla="*/ 285680 w 1157699"/>
              <a:gd name="connsiteY7" fmla="*/ 3456384 h 4511805"/>
              <a:gd name="connsiteX8" fmla="*/ 285680 w 1157699"/>
              <a:gd name="connsiteY8" fmla="*/ 288032 h 4511805"/>
              <a:gd name="connsiteX0" fmla="*/ 285680 w 1157699"/>
              <a:gd name="connsiteY0" fmla="*/ 288032 h 4519185"/>
              <a:gd name="connsiteX1" fmla="*/ 573712 w 1157699"/>
              <a:gd name="connsiteY1" fmla="*/ 0 h 4519185"/>
              <a:gd name="connsiteX2" fmla="*/ 573712 w 1157699"/>
              <a:gd name="connsiteY2" fmla="*/ 0 h 4519185"/>
              <a:gd name="connsiteX3" fmla="*/ 861744 w 1157699"/>
              <a:gd name="connsiteY3" fmla="*/ 288032 h 4519185"/>
              <a:gd name="connsiteX4" fmla="*/ 861744 w 1157699"/>
              <a:gd name="connsiteY4" fmla="*/ 3456384 h 4519185"/>
              <a:gd name="connsiteX5" fmla="*/ 839957 w 1157699"/>
              <a:gd name="connsiteY5" fmla="*/ 4450174 h 4519185"/>
              <a:gd name="connsiteX6" fmla="*/ 354637 w 1157699"/>
              <a:gd name="connsiteY6" fmla="*/ 4478749 h 4519185"/>
              <a:gd name="connsiteX7" fmla="*/ 285680 w 1157699"/>
              <a:gd name="connsiteY7" fmla="*/ 3456384 h 4519185"/>
              <a:gd name="connsiteX8" fmla="*/ 285680 w 1157699"/>
              <a:gd name="connsiteY8" fmla="*/ 288032 h 4519185"/>
              <a:gd name="connsiteX0" fmla="*/ 285680 w 1157699"/>
              <a:gd name="connsiteY0" fmla="*/ 288032 h 4515945"/>
              <a:gd name="connsiteX1" fmla="*/ 573712 w 1157699"/>
              <a:gd name="connsiteY1" fmla="*/ 0 h 4515945"/>
              <a:gd name="connsiteX2" fmla="*/ 573712 w 1157699"/>
              <a:gd name="connsiteY2" fmla="*/ 0 h 4515945"/>
              <a:gd name="connsiteX3" fmla="*/ 861744 w 1157699"/>
              <a:gd name="connsiteY3" fmla="*/ 288032 h 4515945"/>
              <a:gd name="connsiteX4" fmla="*/ 861744 w 1157699"/>
              <a:gd name="connsiteY4" fmla="*/ 3456384 h 4515945"/>
              <a:gd name="connsiteX5" fmla="*/ 839957 w 1157699"/>
              <a:gd name="connsiteY5" fmla="*/ 4450174 h 4515945"/>
              <a:gd name="connsiteX6" fmla="*/ 354637 w 1157699"/>
              <a:gd name="connsiteY6" fmla="*/ 4478749 h 4515945"/>
              <a:gd name="connsiteX7" fmla="*/ 285680 w 1157699"/>
              <a:gd name="connsiteY7" fmla="*/ 3456384 h 4515945"/>
              <a:gd name="connsiteX8" fmla="*/ 285680 w 1157699"/>
              <a:gd name="connsiteY8" fmla="*/ 288032 h 4515945"/>
              <a:gd name="connsiteX0" fmla="*/ 285680 w 1157699"/>
              <a:gd name="connsiteY0" fmla="*/ 288032 h 4529713"/>
              <a:gd name="connsiteX1" fmla="*/ 573712 w 1157699"/>
              <a:gd name="connsiteY1" fmla="*/ 0 h 4529713"/>
              <a:gd name="connsiteX2" fmla="*/ 573712 w 1157699"/>
              <a:gd name="connsiteY2" fmla="*/ 0 h 4529713"/>
              <a:gd name="connsiteX3" fmla="*/ 861744 w 1157699"/>
              <a:gd name="connsiteY3" fmla="*/ 288032 h 4529713"/>
              <a:gd name="connsiteX4" fmla="*/ 861744 w 1157699"/>
              <a:gd name="connsiteY4" fmla="*/ 3456384 h 4529713"/>
              <a:gd name="connsiteX5" fmla="*/ 839957 w 1157699"/>
              <a:gd name="connsiteY5" fmla="*/ 4450174 h 4529713"/>
              <a:gd name="connsiteX6" fmla="*/ 354637 w 1157699"/>
              <a:gd name="connsiteY6" fmla="*/ 4478749 h 4529713"/>
              <a:gd name="connsiteX7" fmla="*/ 285680 w 1157699"/>
              <a:gd name="connsiteY7" fmla="*/ 3456384 h 4529713"/>
              <a:gd name="connsiteX8" fmla="*/ 285680 w 1157699"/>
              <a:gd name="connsiteY8" fmla="*/ 288032 h 4529713"/>
              <a:gd name="connsiteX0" fmla="*/ 285680 w 1157699"/>
              <a:gd name="connsiteY0" fmla="*/ 288032 h 4512883"/>
              <a:gd name="connsiteX1" fmla="*/ 573712 w 1157699"/>
              <a:gd name="connsiteY1" fmla="*/ 0 h 4512883"/>
              <a:gd name="connsiteX2" fmla="*/ 573712 w 1157699"/>
              <a:gd name="connsiteY2" fmla="*/ 0 h 4512883"/>
              <a:gd name="connsiteX3" fmla="*/ 861744 w 1157699"/>
              <a:gd name="connsiteY3" fmla="*/ 288032 h 4512883"/>
              <a:gd name="connsiteX4" fmla="*/ 861744 w 1157699"/>
              <a:gd name="connsiteY4" fmla="*/ 3456384 h 4512883"/>
              <a:gd name="connsiteX5" fmla="*/ 839957 w 1157699"/>
              <a:gd name="connsiteY5" fmla="*/ 4450174 h 4512883"/>
              <a:gd name="connsiteX6" fmla="*/ 354637 w 1157699"/>
              <a:gd name="connsiteY6" fmla="*/ 4478749 h 4512883"/>
              <a:gd name="connsiteX7" fmla="*/ 285680 w 1157699"/>
              <a:gd name="connsiteY7" fmla="*/ 3456384 h 4512883"/>
              <a:gd name="connsiteX8" fmla="*/ 285680 w 1157699"/>
              <a:gd name="connsiteY8" fmla="*/ 288032 h 4512883"/>
              <a:gd name="connsiteX0" fmla="*/ 285680 w 1154763"/>
              <a:gd name="connsiteY0" fmla="*/ 288032 h 4512883"/>
              <a:gd name="connsiteX1" fmla="*/ 573712 w 1154763"/>
              <a:gd name="connsiteY1" fmla="*/ 0 h 4512883"/>
              <a:gd name="connsiteX2" fmla="*/ 573712 w 1154763"/>
              <a:gd name="connsiteY2" fmla="*/ 0 h 4512883"/>
              <a:gd name="connsiteX3" fmla="*/ 861744 w 1154763"/>
              <a:gd name="connsiteY3" fmla="*/ 288032 h 4512883"/>
              <a:gd name="connsiteX4" fmla="*/ 861744 w 1154763"/>
              <a:gd name="connsiteY4" fmla="*/ 3456384 h 4512883"/>
              <a:gd name="connsiteX5" fmla="*/ 839957 w 1154763"/>
              <a:gd name="connsiteY5" fmla="*/ 4450174 h 4512883"/>
              <a:gd name="connsiteX6" fmla="*/ 354637 w 1154763"/>
              <a:gd name="connsiteY6" fmla="*/ 4478749 h 4512883"/>
              <a:gd name="connsiteX7" fmla="*/ 285680 w 1154763"/>
              <a:gd name="connsiteY7" fmla="*/ 3456384 h 4512883"/>
              <a:gd name="connsiteX8" fmla="*/ 285680 w 1154763"/>
              <a:gd name="connsiteY8" fmla="*/ 288032 h 4512883"/>
              <a:gd name="connsiteX0" fmla="*/ 285680 w 1134116"/>
              <a:gd name="connsiteY0" fmla="*/ 288032 h 4529753"/>
              <a:gd name="connsiteX1" fmla="*/ 573712 w 1134116"/>
              <a:gd name="connsiteY1" fmla="*/ 0 h 4529753"/>
              <a:gd name="connsiteX2" fmla="*/ 573712 w 1134116"/>
              <a:gd name="connsiteY2" fmla="*/ 0 h 4529753"/>
              <a:gd name="connsiteX3" fmla="*/ 861744 w 1134116"/>
              <a:gd name="connsiteY3" fmla="*/ 288032 h 4529753"/>
              <a:gd name="connsiteX4" fmla="*/ 861744 w 1134116"/>
              <a:gd name="connsiteY4" fmla="*/ 3456384 h 4529753"/>
              <a:gd name="connsiteX5" fmla="*/ 782447 w 1134116"/>
              <a:gd name="connsiteY5" fmla="*/ 4484680 h 4529753"/>
              <a:gd name="connsiteX6" fmla="*/ 354637 w 1134116"/>
              <a:gd name="connsiteY6" fmla="*/ 4478749 h 4529753"/>
              <a:gd name="connsiteX7" fmla="*/ 285680 w 1134116"/>
              <a:gd name="connsiteY7" fmla="*/ 3456384 h 4529753"/>
              <a:gd name="connsiteX8" fmla="*/ 285680 w 1134116"/>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2748"/>
              <a:gd name="connsiteX1" fmla="*/ 573712 w 1155835"/>
              <a:gd name="connsiteY1" fmla="*/ 0 h 4522748"/>
              <a:gd name="connsiteX2" fmla="*/ 573712 w 1155835"/>
              <a:gd name="connsiteY2" fmla="*/ 0 h 4522748"/>
              <a:gd name="connsiteX3" fmla="*/ 861744 w 1155835"/>
              <a:gd name="connsiteY3" fmla="*/ 288032 h 4522748"/>
              <a:gd name="connsiteX4" fmla="*/ 861744 w 1155835"/>
              <a:gd name="connsiteY4" fmla="*/ 3456384 h 4522748"/>
              <a:gd name="connsiteX5" fmla="*/ 782447 w 1155835"/>
              <a:gd name="connsiteY5" fmla="*/ 4484680 h 4522748"/>
              <a:gd name="connsiteX6" fmla="*/ 354637 w 1155835"/>
              <a:gd name="connsiteY6" fmla="*/ 4478749 h 4522748"/>
              <a:gd name="connsiteX7" fmla="*/ 285680 w 1155835"/>
              <a:gd name="connsiteY7" fmla="*/ 3456384 h 4522748"/>
              <a:gd name="connsiteX8" fmla="*/ 285680 w 1155835"/>
              <a:gd name="connsiteY8" fmla="*/ 288032 h 4522748"/>
              <a:gd name="connsiteX0" fmla="*/ 284041 w 1154196"/>
              <a:gd name="connsiteY0" fmla="*/ 288032 h 4522748"/>
              <a:gd name="connsiteX1" fmla="*/ 572073 w 1154196"/>
              <a:gd name="connsiteY1" fmla="*/ 0 h 4522748"/>
              <a:gd name="connsiteX2" fmla="*/ 572073 w 1154196"/>
              <a:gd name="connsiteY2" fmla="*/ 0 h 4522748"/>
              <a:gd name="connsiteX3" fmla="*/ 860105 w 1154196"/>
              <a:gd name="connsiteY3" fmla="*/ 288032 h 4522748"/>
              <a:gd name="connsiteX4" fmla="*/ 860105 w 1154196"/>
              <a:gd name="connsiteY4" fmla="*/ 3456384 h 4522748"/>
              <a:gd name="connsiteX5" fmla="*/ 780808 w 1154196"/>
              <a:gd name="connsiteY5" fmla="*/ 4484680 h 4522748"/>
              <a:gd name="connsiteX6" fmla="*/ 352998 w 1154196"/>
              <a:gd name="connsiteY6" fmla="*/ 4478749 h 4522748"/>
              <a:gd name="connsiteX7" fmla="*/ 284041 w 1154196"/>
              <a:gd name="connsiteY7" fmla="*/ 3456384 h 4522748"/>
              <a:gd name="connsiteX8" fmla="*/ 284041 w 1154196"/>
              <a:gd name="connsiteY8" fmla="*/ 288032 h 4522748"/>
              <a:gd name="connsiteX0" fmla="*/ 279188 w 1149343"/>
              <a:gd name="connsiteY0" fmla="*/ 288032 h 4522748"/>
              <a:gd name="connsiteX1" fmla="*/ 567220 w 1149343"/>
              <a:gd name="connsiteY1" fmla="*/ 0 h 4522748"/>
              <a:gd name="connsiteX2" fmla="*/ 567220 w 1149343"/>
              <a:gd name="connsiteY2" fmla="*/ 0 h 4522748"/>
              <a:gd name="connsiteX3" fmla="*/ 855252 w 1149343"/>
              <a:gd name="connsiteY3" fmla="*/ 288032 h 4522748"/>
              <a:gd name="connsiteX4" fmla="*/ 855252 w 1149343"/>
              <a:gd name="connsiteY4" fmla="*/ 3456384 h 4522748"/>
              <a:gd name="connsiteX5" fmla="*/ 775955 w 1149343"/>
              <a:gd name="connsiteY5" fmla="*/ 4484680 h 4522748"/>
              <a:gd name="connsiteX6" fmla="*/ 348145 w 1149343"/>
              <a:gd name="connsiteY6" fmla="*/ 4478749 h 4522748"/>
              <a:gd name="connsiteX7" fmla="*/ 279188 w 1149343"/>
              <a:gd name="connsiteY7" fmla="*/ 3456384 h 4522748"/>
              <a:gd name="connsiteX8" fmla="*/ 279188 w 1149343"/>
              <a:gd name="connsiteY8" fmla="*/ 288032 h 4522748"/>
              <a:gd name="connsiteX0" fmla="*/ 276005 w 1146160"/>
              <a:gd name="connsiteY0" fmla="*/ 288032 h 4522748"/>
              <a:gd name="connsiteX1" fmla="*/ 564037 w 1146160"/>
              <a:gd name="connsiteY1" fmla="*/ 0 h 4522748"/>
              <a:gd name="connsiteX2" fmla="*/ 564037 w 1146160"/>
              <a:gd name="connsiteY2" fmla="*/ 0 h 4522748"/>
              <a:gd name="connsiteX3" fmla="*/ 852069 w 1146160"/>
              <a:gd name="connsiteY3" fmla="*/ 288032 h 4522748"/>
              <a:gd name="connsiteX4" fmla="*/ 852069 w 1146160"/>
              <a:gd name="connsiteY4" fmla="*/ 3456384 h 4522748"/>
              <a:gd name="connsiteX5" fmla="*/ 772772 w 1146160"/>
              <a:gd name="connsiteY5" fmla="*/ 4484680 h 4522748"/>
              <a:gd name="connsiteX6" fmla="*/ 344962 w 1146160"/>
              <a:gd name="connsiteY6" fmla="*/ 4478749 h 4522748"/>
              <a:gd name="connsiteX7" fmla="*/ 276005 w 1146160"/>
              <a:gd name="connsiteY7" fmla="*/ 3456384 h 4522748"/>
              <a:gd name="connsiteX8" fmla="*/ 276005 w 1146160"/>
              <a:gd name="connsiteY8" fmla="*/ 288032 h 4522748"/>
              <a:gd name="connsiteX0" fmla="*/ 292336 w 1162491"/>
              <a:gd name="connsiteY0" fmla="*/ 288032 h 4522748"/>
              <a:gd name="connsiteX1" fmla="*/ 580368 w 1162491"/>
              <a:gd name="connsiteY1" fmla="*/ 0 h 4522748"/>
              <a:gd name="connsiteX2" fmla="*/ 580368 w 1162491"/>
              <a:gd name="connsiteY2" fmla="*/ 0 h 4522748"/>
              <a:gd name="connsiteX3" fmla="*/ 868400 w 1162491"/>
              <a:gd name="connsiteY3" fmla="*/ 288032 h 4522748"/>
              <a:gd name="connsiteX4" fmla="*/ 868400 w 1162491"/>
              <a:gd name="connsiteY4" fmla="*/ 3456384 h 4522748"/>
              <a:gd name="connsiteX5" fmla="*/ 789103 w 1162491"/>
              <a:gd name="connsiteY5" fmla="*/ 4484680 h 4522748"/>
              <a:gd name="connsiteX6" fmla="*/ 361293 w 1162491"/>
              <a:gd name="connsiteY6" fmla="*/ 4478749 h 4522748"/>
              <a:gd name="connsiteX7" fmla="*/ 292336 w 1162491"/>
              <a:gd name="connsiteY7" fmla="*/ 3456384 h 4522748"/>
              <a:gd name="connsiteX8" fmla="*/ 292336 w 1162491"/>
              <a:gd name="connsiteY8" fmla="*/ 288032 h 4522748"/>
              <a:gd name="connsiteX0" fmla="*/ 292336 w 1162491"/>
              <a:gd name="connsiteY0" fmla="*/ 288032 h 4520770"/>
              <a:gd name="connsiteX1" fmla="*/ 580368 w 1162491"/>
              <a:gd name="connsiteY1" fmla="*/ 0 h 4520770"/>
              <a:gd name="connsiteX2" fmla="*/ 580368 w 1162491"/>
              <a:gd name="connsiteY2" fmla="*/ 0 h 4520770"/>
              <a:gd name="connsiteX3" fmla="*/ 868400 w 1162491"/>
              <a:gd name="connsiteY3" fmla="*/ 288032 h 4520770"/>
              <a:gd name="connsiteX4" fmla="*/ 868400 w 1162491"/>
              <a:gd name="connsiteY4" fmla="*/ 3456384 h 4520770"/>
              <a:gd name="connsiteX5" fmla="*/ 789103 w 1162491"/>
              <a:gd name="connsiteY5" fmla="*/ 4484680 h 4520770"/>
              <a:gd name="connsiteX6" fmla="*/ 361293 w 1162491"/>
              <a:gd name="connsiteY6" fmla="*/ 4478749 h 4520770"/>
              <a:gd name="connsiteX7" fmla="*/ 292336 w 1162491"/>
              <a:gd name="connsiteY7" fmla="*/ 3456384 h 4520770"/>
              <a:gd name="connsiteX8" fmla="*/ 292336 w 1162491"/>
              <a:gd name="connsiteY8" fmla="*/ 288032 h 4520770"/>
              <a:gd name="connsiteX0" fmla="*/ 292336 w 1162491"/>
              <a:gd name="connsiteY0" fmla="*/ 288032 h 4518871"/>
              <a:gd name="connsiteX1" fmla="*/ 580368 w 1162491"/>
              <a:gd name="connsiteY1" fmla="*/ 0 h 4518871"/>
              <a:gd name="connsiteX2" fmla="*/ 580368 w 1162491"/>
              <a:gd name="connsiteY2" fmla="*/ 0 h 4518871"/>
              <a:gd name="connsiteX3" fmla="*/ 868400 w 1162491"/>
              <a:gd name="connsiteY3" fmla="*/ 288032 h 4518871"/>
              <a:gd name="connsiteX4" fmla="*/ 868400 w 1162491"/>
              <a:gd name="connsiteY4" fmla="*/ 3456384 h 4518871"/>
              <a:gd name="connsiteX5" fmla="*/ 789103 w 1162491"/>
              <a:gd name="connsiteY5" fmla="*/ 4484680 h 4518871"/>
              <a:gd name="connsiteX6" fmla="*/ 361293 w 1162491"/>
              <a:gd name="connsiteY6" fmla="*/ 4478749 h 4518871"/>
              <a:gd name="connsiteX7" fmla="*/ 292336 w 1162491"/>
              <a:gd name="connsiteY7" fmla="*/ 3456384 h 4518871"/>
              <a:gd name="connsiteX8" fmla="*/ 292336 w 1162491"/>
              <a:gd name="connsiteY8" fmla="*/ 288032 h 4518871"/>
              <a:gd name="connsiteX0" fmla="*/ 292336 w 1162491"/>
              <a:gd name="connsiteY0" fmla="*/ 288032 h 4484680"/>
              <a:gd name="connsiteX1" fmla="*/ 580368 w 1162491"/>
              <a:gd name="connsiteY1" fmla="*/ 0 h 4484680"/>
              <a:gd name="connsiteX2" fmla="*/ 580368 w 1162491"/>
              <a:gd name="connsiteY2" fmla="*/ 0 h 4484680"/>
              <a:gd name="connsiteX3" fmla="*/ 868400 w 1162491"/>
              <a:gd name="connsiteY3" fmla="*/ 288032 h 4484680"/>
              <a:gd name="connsiteX4" fmla="*/ 868400 w 1162491"/>
              <a:gd name="connsiteY4" fmla="*/ 3456384 h 4484680"/>
              <a:gd name="connsiteX5" fmla="*/ 789103 w 1162491"/>
              <a:gd name="connsiteY5" fmla="*/ 4484680 h 4484680"/>
              <a:gd name="connsiteX6" fmla="*/ 361293 w 1162491"/>
              <a:gd name="connsiteY6" fmla="*/ 4478749 h 4484680"/>
              <a:gd name="connsiteX7" fmla="*/ 292336 w 1162491"/>
              <a:gd name="connsiteY7" fmla="*/ 3456384 h 4484680"/>
              <a:gd name="connsiteX8" fmla="*/ 292336 w 1162491"/>
              <a:gd name="connsiteY8" fmla="*/ 288032 h 4484680"/>
              <a:gd name="connsiteX0" fmla="*/ 292336 w 1174897"/>
              <a:gd name="connsiteY0" fmla="*/ 288032 h 4484680"/>
              <a:gd name="connsiteX1" fmla="*/ 580368 w 1174897"/>
              <a:gd name="connsiteY1" fmla="*/ 0 h 4484680"/>
              <a:gd name="connsiteX2" fmla="*/ 580368 w 1174897"/>
              <a:gd name="connsiteY2" fmla="*/ 0 h 4484680"/>
              <a:gd name="connsiteX3" fmla="*/ 868400 w 1174897"/>
              <a:gd name="connsiteY3" fmla="*/ 288032 h 4484680"/>
              <a:gd name="connsiteX4" fmla="*/ 868400 w 1174897"/>
              <a:gd name="connsiteY4" fmla="*/ 3456384 h 4484680"/>
              <a:gd name="connsiteX5" fmla="*/ 789103 w 1174897"/>
              <a:gd name="connsiteY5" fmla="*/ 4484680 h 4484680"/>
              <a:gd name="connsiteX6" fmla="*/ 361293 w 1174897"/>
              <a:gd name="connsiteY6" fmla="*/ 4478749 h 4484680"/>
              <a:gd name="connsiteX7" fmla="*/ 292336 w 1174897"/>
              <a:gd name="connsiteY7" fmla="*/ 3456384 h 4484680"/>
              <a:gd name="connsiteX8" fmla="*/ 292336 w 1174897"/>
              <a:gd name="connsiteY8" fmla="*/ 288032 h 4484680"/>
              <a:gd name="connsiteX0" fmla="*/ 292336 w 1165986"/>
              <a:gd name="connsiteY0" fmla="*/ 288032 h 4484680"/>
              <a:gd name="connsiteX1" fmla="*/ 580368 w 1165986"/>
              <a:gd name="connsiteY1" fmla="*/ 0 h 4484680"/>
              <a:gd name="connsiteX2" fmla="*/ 580368 w 1165986"/>
              <a:gd name="connsiteY2" fmla="*/ 0 h 4484680"/>
              <a:gd name="connsiteX3" fmla="*/ 868400 w 1165986"/>
              <a:gd name="connsiteY3" fmla="*/ 288032 h 4484680"/>
              <a:gd name="connsiteX4" fmla="*/ 868400 w 1165986"/>
              <a:gd name="connsiteY4" fmla="*/ 3456384 h 4484680"/>
              <a:gd name="connsiteX5" fmla="*/ 789103 w 1165986"/>
              <a:gd name="connsiteY5" fmla="*/ 4484680 h 4484680"/>
              <a:gd name="connsiteX6" fmla="*/ 361293 w 1165986"/>
              <a:gd name="connsiteY6" fmla="*/ 4478749 h 4484680"/>
              <a:gd name="connsiteX7" fmla="*/ 292336 w 1165986"/>
              <a:gd name="connsiteY7" fmla="*/ 3456384 h 4484680"/>
              <a:gd name="connsiteX8" fmla="*/ 292336 w 1165986"/>
              <a:gd name="connsiteY8" fmla="*/ 288032 h 4484680"/>
              <a:gd name="connsiteX0" fmla="*/ 288988 w 1162638"/>
              <a:gd name="connsiteY0" fmla="*/ 288032 h 4484680"/>
              <a:gd name="connsiteX1" fmla="*/ 577020 w 1162638"/>
              <a:gd name="connsiteY1" fmla="*/ 0 h 4484680"/>
              <a:gd name="connsiteX2" fmla="*/ 577020 w 1162638"/>
              <a:gd name="connsiteY2" fmla="*/ 0 h 4484680"/>
              <a:gd name="connsiteX3" fmla="*/ 865052 w 1162638"/>
              <a:gd name="connsiteY3" fmla="*/ 288032 h 4484680"/>
              <a:gd name="connsiteX4" fmla="*/ 865052 w 1162638"/>
              <a:gd name="connsiteY4" fmla="*/ 3456384 h 4484680"/>
              <a:gd name="connsiteX5" fmla="*/ 785755 w 1162638"/>
              <a:gd name="connsiteY5" fmla="*/ 4484680 h 4484680"/>
              <a:gd name="connsiteX6" fmla="*/ 357945 w 1162638"/>
              <a:gd name="connsiteY6" fmla="*/ 4478749 h 4484680"/>
              <a:gd name="connsiteX7" fmla="*/ 288988 w 1162638"/>
              <a:gd name="connsiteY7" fmla="*/ 3456384 h 4484680"/>
              <a:gd name="connsiteX8" fmla="*/ 288988 w 1162638"/>
              <a:gd name="connsiteY8" fmla="*/ 288032 h 4484680"/>
              <a:gd name="connsiteX0" fmla="*/ 302628 w 1176278"/>
              <a:gd name="connsiteY0" fmla="*/ 288032 h 4484680"/>
              <a:gd name="connsiteX1" fmla="*/ 590660 w 1176278"/>
              <a:gd name="connsiteY1" fmla="*/ 0 h 4484680"/>
              <a:gd name="connsiteX2" fmla="*/ 590660 w 1176278"/>
              <a:gd name="connsiteY2" fmla="*/ 0 h 4484680"/>
              <a:gd name="connsiteX3" fmla="*/ 878692 w 1176278"/>
              <a:gd name="connsiteY3" fmla="*/ 288032 h 4484680"/>
              <a:gd name="connsiteX4" fmla="*/ 878692 w 1176278"/>
              <a:gd name="connsiteY4" fmla="*/ 3456384 h 4484680"/>
              <a:gd name="connsiteX5" fmla="*/ 799395 w 1176278"/>
              <a:gd name="connsiteY5" fmla="*/ 4484680 h 4484680"/>
              <a:gd name="connsiteX6" fmla="*/ 371585 w 1176278"/>
              <a:gd name="connsiteY6" fmla="*/ 4478749 h 4484680"/>
              <a:gd name="connsiteX7" fmla="*/ 302628 w 1176278"/>
              <a:gd name="connsiteY7" fmla="*/ 3456384 h 4484680"/>
              <a:gd name="connsiteX8" fmla="*/ 302628 w 1176278"/>
              <a:gd name="connsiteY8" fmla="*/ 288032 h 4484680"/>
              <a:gd name="connsiteX0" fmla="*/ 295728 w 1169378"/>
              <a:gd name="connsiteY0" fmla="*/ 288032 h 4484680"/>
              <a:gd name="connsiteX1" fmla="*/ 583760 w 1169378"/>
              <a:gd name="connsiteY1" fmla="*/ 0 h 4484680"/>
              <a:gd name="connsiteX2" fmla="*/ 583760 w 1169378"/>
              <a:gd name="connsiteY2" fmla="*/ 0 h 4484680"/>
              <a:gd name="connsiteX3" fmla="*/ 871792 w 1169378"/>
              <a:gd name="connsiteY3" fmla="*/ 288032 h 4484680"/>
              <a:gd name="connsiteX4" fmla="*/ 871792 w 1169378"/>
              <a:gd name="connsiteY4" fmla="*/ 3456384 h 4484680"/>
              <a:gd name="connsiteX5" fmla="*/ 792495 w 1169378"/>
              <a:gd name="connsiteY5" fmla="*/ 4484680 h 4484680"/>
              <a:gd name="connsiteX6" fmla="*/ 364685 w 1169378"/>
              <a:gd name="connsiteY6" fmla="*/ 4478749 h 4484680"/>
              <a:gd name="connsiteX7" fmla="*/ 295728 w 1169378"/>
              <a:gd name="connsiteY7" fmla="*/ 3456384 h 4484680"/>
              <a:gd name="connsiteX8" fmla="*/ 295728 w 1169378"/>
              <a:gd name="connsiteY8" fmla="*/ 288032 h 4484680"/>
              <a:gd name="connsiteX0" fmla="*/ 287520 w 1161170"/>
              <a:gd name="connsiteY0" fmla="*/ 288032 h 4537382"/>
              <a:gd name="connsiteX1" fmla="*/ 575552 w 1161170"/>
              <a:gd name="connsiteY1" fmla="*/ 0 h 4537382"/>
              <a:gd name="connsiteX2" fmla="*/ 575552 w 1161170"/>
              <a:gd name="connsiteY2" fmla="*/ 0 h 4537382"/>
              <a:gd name="connsiteX3" fmla="*/ 863584 w 1161170"/>
              <a:gd name="connsiteY3" fmla="*/ 288032 h 4537382"/>
              <a:gd name="connsiteX4" fmla="*/ 863584 w 1161170"/>
              <a:gd name="connsiteY4" fmla="*/ 3456384 h 4537382"/>
              <a:gd name="connsiteX5" fmla="*/ 784287 w 1161170"/>
              <a:gd name="connsiteY5" fmla="*/ 4484680 h 4537382"/>
              <a:gd name="connsiteX6" fmla="*/ 379480 w 1161170"/>
              <a:gd name="connsiteY6" fmla="*/ 4519005 h 4537382"/>
              <a:gd name="connsiteX7" fmla="*/ 287520 w 1161170"/>
              <a:gd name="connsiteY7" fmla="*/ 3456384 h 4537382"/>
              <a:gd name="connsiteX8" fmla="*/ 287520 w 1161170"/>
              <a:gd name="connsiteY8" fmla="*/ 288032 h 4537382"/>
              <a:gd name="connsiteX0" fmla="*/ 287520 w 1170085"/>
              <a:gd name="connsiteY0" fmla="*/ 288032 h 4549201"/>
              <a:gd name="connsiteX1" fmla="*/ 575552 w 1170085"/>
              <a:gd name="connsiteY1" fmla="*/ 0 h 4549201"/>
              <a:gd name="connsiteX2" fmla="*/ 575552 w 1170085"/>
              <a:gd name="connsiteY2" fmla="*/ 0 h 4549201"/>
              <a:gd name="connsiteX3" fmla="*/ 863584 w 1170085"/>
              <a:gd name="connsiteY3" fmla="*/ 288032 h 4549201"/>
              <a:gd name="connsiteX4" fmla="*/ 863584 w 1170085"/>
              <a:gd name="connsiteY4" fmla="*/ 3456384 h 4549201"/>
              <a:gd name="connsiteX5" fmla="*/ 807291 w 1170085"/>
              <a:gd name="connsiteY5" fmla="*/ 4519185 h 4549201"/>
              <a:gd name="connsiteX6" fmla="*/ 379480 w 1170085"/>
              <a:gd name="connsiteY6" fmla="*/ 4519005 h 4549201"/>
              <a:gd name="connsiteX7" fmla="*/ 287520 w 1170085"/>
              <a:gd name="connsiteY7" fmla="*/ 3456384 h 4549201"/>
              <a:gd name="connsiteX8" fmla="*/ 287520 w 1170085"/>
              <a:gd name="connsiteY8" fmla="*/ 288032 h 4549201"/>
              <a:gd name="connsiteX0" fmla="*/ 287520 w 1170085"/>
              <a:gd name="connsiteY0" fmla="*/ 288032 h 4553563"/>
              <a:gd name="connsiteX1" fmla="*/ 575552 w 1170085"/>
              <a:gd name="connsiteY1" fmla="*/ 0 h 4553563"/>
              <a:gd name="connsiteX2" fmla="*/ 575552 w 1170085"/>
              <a:gd name="connsiteY2" fmla="*/ 0 h 4553563"/>
              <a:gd name="connsiteX3" fmla="*/ 863584 w 1170085"/>
              <a:gd name="connsiteY3" fmla="*/ 288032 h 4553563"/>
              <a:gd name="connsiteX4" fmla="*/ 863584 w 1170085"/>
              <a:gd name="connsiteY4" fmla="*/ 3456384 h 4553563"/>
              <a:gd name="connsiteX5" fmla="*/ 807291 w 1170085"/>
              <a:gd name="connsiteY5" fmla="*/ 4519185 h 4553563"/>
              <a:gd name="connsiteX6" fmla="*/ 379480 w 1170085"/>
              <a:gd name="connsiteY6" fmla="*/ 4519005 h 4553563"/>
              <a:gd name="connsiteX7" fmla="*/ 287520 w 1170085"/>
              <a:gd name="connsiteY7" fmla="*/ 3456384 h 4553563"/>
              <a:gd name="connsiteX8" fmla="*/ 287520 w 1170085"/>
              <a:gd name="connsiteY8" fmla="*/ 288032 h 4553563"/>
              <a:gd name="connsiteX0" fmla="*/ 287520 w 1172376"/>
              <a:gd name="connsiteY0" fmla="*/ 288032 h 4550637"/>
              <a:gd name="connsiteX1" fmla="*/ 575552 w 1172376"/>
              <a:gd name="connsiteY1" fmla="*/ 0 h 4550637"/>
              <a:gd name="connsiteX2" fmla="*/ 575552 w 1172376"/>
              <a:gd name="connsiteY2" fmla="*/ 0 h 4550637"/>
              <a:gd name="connsiteX3" fmla="*/ 863584 w 1172376"/>
              <a:gd name="connsiteY3" fmla="*/ 288032 h 4550637"/>
              <a:gd name="connsiteX4" fmla="*/ 863584 w 1172376"/>
              <a:gd name="connsiteY4" fmla="*/ 3456384 h 4550637"/>
              <a:gd name="connsiteX5" fmla="*/ 813042 w 1172376"/>
              <a:gd name="connsiteY5" fmla="*/ 4513435 h 4550637"/>
              <a:gd name="connsiteX6" fmla="*/ 379480 w 1172376"/>
              <a:gd name="connsiteY6" fmla="*/ 4519005 h 4550637"/>
              <a:gd name="connsiteX7" fmla="*/ 287520 w 1172376"/>
              <a:gd name="connsiteY7" fmla="*/ 3456384 h 4550637"/>
              <a:gd name="connsiteX8" fmla="*/ 287520 w 1172376"/>
              <a:gd name="connsiteY8" fmla="*/ 288032 h 4550637"/>
              <a:gd name="connsiteX0" fmla="*/ 287520 w 1172376"/>
              <a:gd name="connsiteY0" fmla="*/ 288032 h 4576143"/>
              <a:gd name="connsiteX1" fmla="*/ 575552 w 1172376"/>
              <a:gd name="connsiteY1" fmla="*/ 0 h 4576143"/>
              <a:gd name="connsiteX2" fmla="*/ 575552 w 1172376"/>
              <a:gd name="connsiteY2" fmla="*/ 0 h 4576143"/>
              <a:gd name="connsiteX3" fmla="*/ 863584 w 1172376"/>
              <a:gd name="connsiteY3" fmla="*/ 288032 h 4576143"/>
              <a:gd name="connsiteX4" fmla="*/ 863584 w 1172376"/>
              <a:gd name="connsiteY4" fmla="*/ 3456384 h 4576143"/>
              <a:gd name="connsiteX5" fmla="*/ 813042 w 1172376"/>
              <a:gd name="connsiteY5" fmla="*/ 4553692 h 4576143"/>
              <a:gd name="connsiteX6" fmla="*/ 379480 w 1172376"/>
              <a:gd name="connsiteY6" fmla="*/ 4519005 h 4576143"/>
              <a:gd name="connsiteX7" fmla="*/ 287520 w 1172376"/>
              <a:gd name="connsiteY7" fmla="*/ 3456384 h 4576143"/>
              <a:gd name="connsiteX8" fmla="*/ 287520 w 1172376"/>
              <a:gd name="connsiteY8" fmla="*/ 288032 h 4576143"/>
              <a:gd name="connsiteX0" fmla="*/ 289537 w 1174393"/>
              <a:gd name="connsiteY0" fmla="*/ 288032 h 4583205"/>
              <a:gd name="connsiteX1" fmla="*/ 577569 w 1174393"/>
              <a:gd name="connsiteY1" fmla="*/ 0 h 4583205"/>
              <a:gd name="connsiteX2" fmla="*/ 577569 w 1174393"/>
              <a:gd name="connsiteY2" fmla="*/ 0 h 4583205"/>
              <a:gd name="connsiteX3" fmla="*/ 865601 w 1174393"/>
              <a:gd name="connsiteY3" fmla="*/ 288032 h 4583205"/>
              <a:gd name="connsiteX4" fmla="*/ 865601 w 1174393"/>
              <a:gd name="connsiteY4" fmla="*/ 3456384 h 4583205"/>
              <a:gd name="connsiteX5" fmla="*/ 815059 w 1174393"/>
              <a:gd name="connsiteY5" fmla="*/ 4553692 h 4583205"/>
              <a:gd name="connsiteX6" fmla="*/ 375746 w 1174393"/>
              <a:gd name="connsiteY6" fmla="*/ 4542009 h 4583205"/>
              <a:gd name="connsiteX7" fmla="*/ 289537 w 1174393"/>
              <a:gd name="connsiteY7" fmla="*/ 3456384 h 4583205"/>
              <a:gd name="connsiteX8" fmla="*/ 289537 w 1174393"/>
              <a:gd name="connsiteY8" fmla="*/ 288032 h 4583205"/>
              <a:gd name="connsiteX0" fmla="*/ 283553 w 1168409"/>
              <a:gd name="connsiteY0" fmla="*/ 288032 h 4572528"/>
              <a:gd name="connsiteX1" fmla="*/ 571585 w 1168409"/>
              <a:gd name="connsiteY1" fmla="*/ 0 h 4572528"/>
              <a:gd name="connsiteX2" fmla="*/ 571585 w 1168409"/>
              <a:gd name="connsiteY2" fmla="*/ 0 h 4572528"/>
              <a:gd name="connsiteX3" fmla="*/ 859617 w 1168409"/>
              <a:gd name="connsiteY3" fmla="*/ 288032 h 4572528"/>
              <a:gd name="connsiteX4" fmla="*/ 859617 w 1168409"/>
              <a:gd name="connsiteY4" fmla="*/ 3456384 h 4572528"/>
              <a:gd name="connsiteX5" fmla="*/ 809075 w 1168409"/>
              <a:gd name="connsiteY5" fmla="*/ 4553692 h 4572528"/>
              <a:gd name="connsiteX6" fmla="*/ 387014 w 1168409"/>
              <a:gd name="connsiteY6" fmla="*/ 4501753 h 4572528"/>
              <a:gd name="connsiteX7" fmla="*/ 283553 w 1168409"/>
              <a:gd name="connsiteY7" fmla="*/ 3456384 h 4572528"/>
              <a:gd name="connsiteX8" fmla="*/ 283553 w 1168409"/>
              <a:gd name="connsiteY8" fmla="*/ 288032 h 4572528"/>
              <a:gd name="connsiteX0" fmla="*/ 283553 w 1168409"/>
              <a:gd name="connsiteY0" fmla="*/ 288032 h 4539503"/>
              <a:gd name="connsiteX1" fmla="*/ 571585 w 1168409"/>
              <a:gd name="connsiteY1" fmla="*/ 0 h 4539503"/>
              <a:gd name="connsiteX2" fmla="*/ 571585 w 1168409"/>
              <a:gd name="connsiteY2" fmla="*/ 0 h 4539503"/>
              <a:gd name="connsiteX3" fmla="*/ 859617 w 1168409"/>
              <a:gd name="connsiteY3" fmla="*/ 288032 h 4539503"/>
              <a:gd name="connsiteX4" fmla="*/ 859617 w 1168409"/>
              <a:gd name="connsiteY4" fmla="*/ 3456384 h 4539503"/>
              <a:gd name="connsiteX5" fmla="*/ 809075 w 1168409"/>
              <a:gd name="connsiteY5" fmla="*/ 4507684 h 4539503"/>
              <a:gd name="connsiteX6" fmla="*/ 387014 w 1168409"/>
              <a:gd name="connsiteY6" fmla="*/ 4501753 h 4539503"/>
              <a:gd name="connsiteX7" fmla="*/ 283553 w 1168409"/>
              <a:gd name="connsiteY7" fmla="*/ 3456384 h 4539503"/>
              <a:gd name="connsiteX8" fmla="*/ 283553 w 1168409"/>
              <a:gd name="connsiteY8" fmla="*/ 288032 h 4539503"/>
              <a:gd name="connsiteX0" fmla="*/ 283553 w 1168409"/>
              <a:gd name="connsiteY0" fmla="*/ 288032 h 4537168"/>
              <a:gd name="connsiteX1" fmla="*/ 571585 w 1168409"/>
              <a:gd name="connsiteY1" fmla="*/ 0 h 4537168"/>
              <a:gd name="connsiteX2" fmla="*/ 571585 w 1168409"/>
              <a:gd name="connsiteY2" fmla="*/ 0 h 4537168"/>
              <a:gd name="connsiteX3" fmla="*/ 859617 w 1168409"/>
              <a:gd name="connsiteY3" fmla="*/ 288032 h 4537168"/>
              <a:gd name="connsiteX4" fmla="*/ 859617 w 1168409"/>
              <a:gd name="connsiteY4" fmla="*/ 3456384 h 4537168"/>
              <a:gd name="connsiteX5" fmla="*/ 809075 w 1168409"/>
              <a:gd name="connsiteY5" fmla="*/ 4507684 h 4537168"/>
              <a:gd name="connsiteX6" fmla="*/ 387014 w 1168409"/>
              <a:gd name="connsiteY6" fmla="*/ 4501753 h 4537168"/>
              <a:gd name="connsiteX7" fmla="*/ 283553 w 1168409"/>
              <a:gd name="connsiteY7" fmla="*/ 3456384 h 4537168"/>
              <a:gd name="connsiteX8" fmla="*/ 283553 w 1168409"/>
              <a:gd name="connsiteY8" fmla="*/ 288032 h 4537168"/>
              <a:gd name="connsiteX0" fmla="*/ 283553 w 1168409"/>
              <a:gd name="connsiteY0" fmla="*/ 288032 h 4550237"/>
              <a:gd name="connsiteX1" fmla="*/ 571585 w 1168409"/>
              <a:gd name="connsiteY1" fmla="*/ 0 h 4550237"/>
              <a:gd name="connsiteX2" fmla="*/ 571585 w 1168409"/>
              <a:gd name="connsiteY2" fmla="*/ 0 h 4550237"/>
              <a:gd name="connsiteX3" fmla="*/ 859617 w 1168409"/>
              <a:gd name="connsiteY3" fmla="*/ 288032 h 4550237"/>
              <a:gd name="connsiteX4" fmla="*/ 859617 w 1168409"/>
              <a:gd name="connsiteY4" fmla="*/ 3456384 h 4550237"/>
              <a:gd name="connsiteX5" fmla="*/ 809075 w 1168409"/>
              <a:gd name="connsiteY5" fmla="*/ 4507684 h 4550237"/>
              <a:gd name="connsiteX6" fmla="*/ 387014 w 1168409"/>
              <a:gd name="connsiteY6" fmla="*/ 4501753 h 4550237"/>
              <a:gd name="connsiteX7" fmla="*/ 283553 w 1168409"/>
              <a:gd name="connsiteY7" fmla="*/ 3456384 h 4550237"/>
              <a:gd name="connsiteX8" fmla="*/ 283553 w 1168409"/>
              <a:gd name="connsiteY8" fmla="*/ 288032 h 4550237"/>
              <a:gd name="connsiteX0" fmla="*/ 283553 w 1168409"/>
              <a:gd name="connsiteY0" fmla="*/ 288032 h 4535242"/>
              <a:gd name="connsiteX1" fmla="*/ 571585 w 1168409"/>
              <a:gd name="connsiteY1" fmla="*/ 0 h 4535242"/>
              <a:gd name="connsiteX2" fmla="*/ 571585 w 1168409"/>
              <a:gd name="connsiteY2" fmla="*/ 0 h 4535242"/>
              <a:gd name="connsiteX3" fmla="*/ 859617 w 1168409"/>
              <a:gd name="connsiteY3" fmla="*/ 288032 h 4535242"/>
              <a:gd name="connsiteX4" fmla="*/ 859617 w 1168409"/>
              <a:gd name="connsiteY4" fmla="*/ 3456384 h 4535242"/>
              <a:gd name="connsiteX5" fmla="*/ 809075 w 1168409"/>
              <a:gd name="connsiteY5" fmla="*/ 4507684 h 4535242"/>
              <a:gd name="connsiteX6" fmla="*/ 387014 w 1168409"/>
              <a:gd name="connsiteY6" fmla="*/ 4501753 h 4535242"/>
              <a:gd name="connsiteX7" fmla="*/ 283553 w 1168409"/>
              <a:gd name="connsiteY7" fmla="*/ 3456384 h 4535242"/>
              <a:gd name="connsiteX8" fmla="*/ 283553 w 1168409"/>
              <a:gd name="connsiteY8" fmla="*/ 288032 h 4535242"/>
              <a:gd name="connsiteX0" fmla="*/ 283553 w 1168409"/>
              <a:gd name="connsiteY0" fmla="*/ 288032 h 4528347"/>
              <a:gd name="connsiteX1" fmla="*/ 571585 w 1168409"/>
              <a:gd name="connsiteY1" fmla="*/ 0 h 4528347"/>
              <a:gd name="connsiteX2" fmla="*/ 571585 w 1168409"/>
              <a:gd name="connsiteY2" fmla="*/ 0 h 4528347"/>
              <a:gd name="connsiteX3" fmla="*/ 859617 w 1168409"/>
              <a:gd name="connsiteY3" fmla="*/ 288032 h 4528347"/>
              <a:gd name="connsiteX4" fmla="*/ 859617 w 1168409"/>
              <a:gd name="connsiteY4" fmla="*/ 3456384 h 4528347"/>
              <a:gd name="connsiteX5" fmla="*/ 809075 w 1168409"/>
              <a:gd name="connsiteY5" fmla="*/ 4507684 h 4528347"/>
              <a:gd name="connsiteX6" fmla="*/ 387014 w 1168409"/>
              <a:gd name="connsiteY6" fmla="*/ 4501753 h 4528347"/>
              <a:gd name="connsiteX7" fmla="*/ 283553 w 1168409"/>
              <a:gd name="connsiteY7" fmla="*/ 3456384 h 4528347"/>
              <a:gd name="connsiteX8" fmla="*/ 283553 w 1168409"/>
              <a:gd name="connsiteY8" fmla="*/ 288032 h 4528347"/>
              <a:gd name="connsiteX0" fmla="*/ 305376 w 1190232"/>
              <a:gd name="connsiteY0" fmla="*/ 288032 h 4528347"/>
              <a:gd name="connsiteX1" fmla="*/ 593408 w 1190232"/>
              <a:gd name="connsiteY1" fmla="*/ 0 h 4528347"/>
              <a:gd name="connsiteX2" fmla="*/ 593408 w 1190232"/>
              <a:gd name="connsiteY2" fmla="*/ 0 h 4528347"/>
              <a:gd name="connsiteX3" fmla="*/ 881440 w 1190232"/>
              <a:gd name="connsiteY3" fmla="*/ 288032 h 4528347"/>
              <a:gd name="connsiteX4" fmla="*/ 881440 w 1190232"/>
              <a:gd name="connsiteY4" fmla="*/ 3456384 h 4528347"/>
              <a:gd name="connsiteX5" fmla="*/ 830898 w 1190232"/>
              <a:gd name="connsiteY5" fmla="*/ 4507684 h 4528347"/>
              <a:gd name="connsiteX6" fmla="*/ 408837 w 1190232"/>
              <a:gd name="connsiteY6" fmla="*/ 4501753 h 4528347"/>
              <a:gd name="connsiteX7" fmla="*/ 305376 w 1190232"/>
              <a:gd name="connsiteY7" fmla="*/ 3456384 h 4528347"/>
              <a:gd name="connsiteX8" fmla="*/ 305376 w 1190232"/>
              <a:gd name="connsiteY8" fmla="*/ 288032 h 4528347"/>
              <a:gd name="connsiteX0" fmla="*/ 305376 w 1190232"/>
              <a:gd name="connsiteY0" fmla="*/ 288032 h 4544662"/>
              <a:gd name="connsiteX1" fmla="*/ 593408 w 1190232"/>
              <a:gd name="connsiteY1" fmla="*/ 0 h 4544662"/>
              <a:gd name="connsiteX2" fmla="*/ 593408 w 1190232"/>
              <a:gd name="connsiteY2" fmla="*/ 0 h 4544662"/>
              <a:gd name="connsiteX3" fmla="*/ 881440 w 1190232"/>
              <a:gd name="connsiteY3" fmla="*/ 288032 h 4544662"/>
              <a:gd name="connsiteX4" fmla="*/ 881440 w 1190232"/>
              <a:gd name="connsiteY4" fmla="*/ 3456384 h 4544662"/>
              <a:gd name="connsiteX5" fmla="*/ 830898 w 1190232"/>
              <a:gd name="connsiteY5" fmla="*/ 4507684 h 4544662"/>
              <a:gd name="connsiteX6" fmla="*/ 408837 w 1190232"/>
              <a:gd name="connsiteY6" fmla="*/ 4501753 h 4544662"/>
              <a:gd name="connsiteX7" fmla="*/ 305376 w 1190232"/>
              <a:gd name="connsiteY7" fmla="*/ 3456384 h 4544662"/>
              <a:gd name="connsiteX8" fmla="*/ 305376 w 1190232"/>
              <a:gd name="connsiteY8" fmla="*/ 288032 h 4544662"/>
              <a:gd name="connsiteX0" fmla="*/ 305376 w 1190232"/>
              <a:gd name="connsiteY0" fmla="*/ 288032 h 4554281"/>
              <a:gd name="connsiteX1" fmla="*/ 593408 w 1190232"/>
              <a:gd name="connsiteY1" fmla="*/ 0 h 4554281"/>
              <a:gd name="connsiteX2" fmla="*/ 593408 w 1190232"/>
              <a:gd name="connsiteY2" fmla="*/ 0 h 4554281"/>
              <a:gd name="connsiteX3" fmla="*/ 881440 w 1190232"/>
              <a:gd name="connsiteY3" fmla="*/ 288032 h 4554281"/>
              <a:gd name="connsiteX4" fmla="*/ 881440 w 1190232"/>
              <a:gd name="connsiteY4" fmla="*/ 3456384 h 4554281"/>
              <a:gd name="connsiteX5" fmla="*/ 830898 w 1190232"/>
              <a:gd name="connsiteY5" fmla="*/ 4507684 h 4554281"/>
              <a:gd name="connsiteX6" fmla="*/ 408837 w 1190232"/>
              <a:gd name="connsiteY6" fmla="*/ 4501753 h 4554281"/>
              <a:gd name="connsiteX7" fmla="*/ 305376 w 1190232"/>
              <a:gd name="connsiteY7" fmla="*/ 3456384 h 4554281"/>
              <a:gd name="connsiteX8" fmla="*/ 305376 w 1190232"/>
              <a:gd name="connsiteY8" fmla="*/ 288032 h 4554281"/>
              <a:gd name="connsiteX0" fmla="*/ 305376 w 1147099"/>
              <a:gd name="connsiteY0" fmla="*/ 288032 h 4563297"/>
              <a:gd name="connsiteX1" fmla="*/ 593408 w 1147099"/>
              <a:gd name="connsiteY1" fmla="*/ 0 h 4563297"/>
              <a:gd name="connsiteX2" fmla="*/ 593408 w 1147099"/>
              <a:gd name="connsiteY2" fmla="*/ 0 h 4563297"/>
              <a:gd name="connsiteX3" fmla="*/ 881440 w 1147099"/>
              <a:gd name="connsiteY3" fmla="*/ 288032 h 4563297"/>
              <a:gd name="connsiteX4" fmla="*/ 881440 w 1147099"/>
              <a:gd name="connsiteY4" fmla="*/ 3456384 h 4563297"/>
              <a:gd name="connsiteX5" fmla="*/ 710128 w 1147099"/>
              <a:gd name="connsiteY5" fmla="*/ 4524936 h 4563297"/>
              <a:gd name="connsiteX6" fmla="*/ 408837 w 1147099"/>
              <a:gd name="connsiteY6" fmla="*/ 4501753 h 4563297"/>
              <a:gd name="connsiteX7" fmla="*/ 305376 w 1147099"/>
              <a:gd name="connsiteY7" fmla="*/ 3456384 h 4563297"/>
              <a:gd name="connsiteX8" fmla="*/ 305376 w 1147099"/>
              <a:gd name="connsiteY8" fmla="*/ 288032 h 4563297"/>
              <a:gd name="connsiteX0" fmla="*/ 305376 w 1206110"/>
              <a:gd name="connsiteY0" fmla="*/ 288032 h 4563297"/>
              <a:gd name="connsiteX1" fmla="*/ 593408 w 1206110"/>
              <a:gd name="connsiteY1" fmla="*/ 0 h 4563297"/>
              <a:gd name="connsiteX2" fmla="*/ 593408 w 1206110"/>
              <a:gd name="connsiteY2" fmla="*/ 0 h 4563297"/>
              <a:gd name="connsiteX3" fmla="*/ 881440 w 1206110"/>
              <a:gd name="connsiteY3" fmla="*/ 288032 h 4563297"/>
              <a:gd name="connsiteX4" fmla="*/ 881440 w 1206110"/>
              <a:gd name="connsiteY4" fmla="*/ 3456384 h 4563297"/>
              <a:gd name="connsiteX5" fmla="*/ 710128 w 1206110"/>
              <a:gd name="connsiteY5" fmla="*/ 4524936 h 4563297"/>
              <a:gd name="connsiteX6" fmla="*/ 408837 w 1206110"/>
              <a:gd name="connsiteY6" fmla="*/ 4501753 h 4563297"/>
              <a:gd name="connsiteX7" fmla="*/ 305376 w 1206110"/>
              <a:gd name="connsiteY7" fmla="*/ 3456384 h 4563297"/>
              <a:gd name="connsiteX8" fmla="*/ 305376 w 1206110"/>
              <a:gd name="connsiteY8" fmla="*/ 288032 h 4563297"/>
              <a:gd name="connsiteX0" fmla="*/ 305376 w 1206110"/>
              <a:gd name="connsiteY0" fmla="*/ 288032 h 4549988"/>
              <a:gd name="connsiteX1" fmla="*/ 593408 w 1206110"/>
              <a:gd name="connsiteY1" fmla="*/ 0 h 4549988"/>
              <a:gd name="connsiteX2" fmla="*/ 593408 w 1206110"/>
              <a:gd name="connsiteY2" fmla="*/ 0 h 4549988"/>
              <a:gd name="connsiteX3" fmla="*/ 881440 w 1206110"/>
              <a:gd name="connsiteY3" fmla="*/ 288032 h 4549988"/>
              <a:gd name="connsiteX4" fmla="*/ 881440 w 1206110"/>
              <a:gd name="connsiteY4" fmla="*/ 3456384 h 4549988"/>
              <a:gd name="connsiteX5" fmla="*/ 710128 w 1206110"/>
              <a:gd name="connsiteY5" fmla="*/ 4524936 h 4549988"/>
              <a:gd name="connsiteX6" fmla="*/ 408837 w 1206110"/>
              <a:gd name="connsiteY6" fmla="*/ 4501753 h 4549988"/>
              <a:gd name="connsiteX7" fmla="*/ 305376 w 1206110"/>
              <a:gd name="connsiteY7" fmla="*/ 3456384 h 4549988"/>
              <a:gd name="connsiteX8" fmla="*/ 305376 w 1206110"/>
              <a:gd name="connsiteY8" fmla="*/ 288032 h 4549988"/>
              <a:gd name="connsiteX0" fmla="*/ 277356 w 1178090"/>
              <a:gd name="connsiteY0" fmla="*/ 288032 h 4572047"/>
              <a:gd name="connsiteX1" fmla="*/ 565388 w 1178090"/>
              <a:gd name="connsiteY1" fmla="*/ 0 h 4572047"/>
              <a:gd name="connsiteX2" fmla="*/ 565388 w 1178090"/>
              <a:gd name="connsiteY2" fmla="*/ 0 h 4572047"/>
              <a:gd name="connsiteX3" fmla="*/ 853420 w 1178090"/>
              <a:gd name="connsiteY3" fmla="*/ 288032 h 4572047"/>
              <a:gd name="connsiteX4" fmla="*/ 853420 w 1178090"/>
              <a:gd name="connsiteY4" fmla="*/ 3456384 h 4572047"/>
              <a:gd name="connsiteX5" fmla="*/ 682108 w 1178090"/>
              <a:gd name="connsiteY5" fmla="*/ 4524936 h 4572047"/>
              <a:gd name="connsiteX6" fmla="*/ 461331 w 1178090"/>
              <a:gd name="connsiteY6" fmla="*/ 4536258 h 4572047"/>
              <a:gd name="connsiteX7" fmla="*/ 277356 w 1178090"/>
              <a:gd name="connsiteY7" fmla="*/ 3456384 h 4572047"/>
              <a:gd name="connsiteX8" fmla="*/ 277356 w 1178090"/>
              <a:gd name="connsiteY8" fmla="*/ 288032 h 4572047"/>
              <a:gd name="connsiteX0" fmla="*/ 298189 w 1198923"/>
              <a:gd name="connsiteY0" fmla="*/ 288032 h 4572047"/>
              <a:gd name="connsiteX1" fmla="*/ 586221 w 1198923"/>
              <a:gd name="connsiteY1" fmla="*/ 0 h 4572047"/>
              <a:gd name="connsiteX2" fmla="*/ 586221 w 1198923"/>
              <a:gd name="connsiteY2" fmla="*/ 0 h 4572047"/>
              <a:gd name="connsiteX3" fmla="*/ 874253 w 1198923"/>
              <a:gd name="connsiteY3" fmla="*/ 288032 h 4572047"/>
              <a:gd name="connsiteX4" fmla="*/ 874253 w 1198923"/>
              <a:gd name="connsiteY4" fmla="*/ 3456384 h 4572047"/>
              <a:gd name="connsiteX5" fmla="*/ 702941 w 1198923"/>
              <a:gd name="connsiteY5" fmla="*/ 4524936 h 4572047"/>
              <a:gd name="connsiteX6" fmla="*/ 482164 w 1198923"/>
              <a:gd name="connsiteY6" fmla="*/ 4536258 h 4572047"/>
              <a:gd name="connsiteX7" fmla="*/ 298189 w 1198923"/>
              <a:gd name="connsiteY7" fmla="*/ 3456384 h 4572047"/>
              <a:gd name="connsiteX8" fmla="*/ 298189 w 1198923"/>
              <a:gd name="connsiteY8" fmla="*/ 288032 h 4572047"/>
              <a:gd name="connsiteX0" fmla="*/ 298189 w 1198923"/>
              <a:gd name="connsiteY0" fmla="*/ 288032 h 4554191"/>
              <a:gd name="connsiteX1" fmla="*/ 586221 w 1198923"/>
              <a:gd name="connsiteY1" fmla="*/ 0 h 4554191"/>
              <a:gd name="connsiteX2" fmla="*/ 586221 w 1198923"/>
              <a:gd name="connsiteY2" fmla="*/ 0 h 4554191"/>
              <a:gd name="connsiteX3" fmla="*/ 874253 w 1198923"/>
              <a:gd name="connsiteY3" fmla="*/ 288032 h 4554191"/>
              <a:gd name="connsiteX4" fmla="*/ 874253 w 1198923"/>
              <a:gd name="connsiteY4" fmla="*/ 3456384 h 4554191"/>
              <a:gd name="connsiteX5" fmla="*/ 702941 w 1198923"/>
              <a:gd name="connsiteY5" fmla="*/ 4524936 h 4554191"/>
              <a:gd name="connsiteX6" fmla="*/ 482164 w 1198923"/>
              <a:gd name="connsiteY6" fmla="*/ 4536258 h 4554191"/>
              <a:gd name="connsiteX7" fmla="*/ 298189 w 1198923"/>
              <a:gd name="connsiteY7" fmla="*/ 3456384 h 4554191"/>
              <a:gd name="connsiteX8" fmla="*/ 298189 w 1198923"/>
              <a:gd name="connsiteY8" fmla="*/ 288032 h 4554191"/>
              <a:gd name="connsiteX0" fmla="*/ 298189 w 1198923"/>
              <a:gd name="connsiteY0" fmla="*/ 288032 h 4552842"/>
              <a:gd name="connsiteX1" fmla="*/ 586221 w 1198923"/>
              <a:gd name="connsiteY1" fmla="*/ 0 h 4552842"/>
              <a:gd name="connsiteX2" fmla="*/ 586221 w 1198923"/>
              <a:gd name="connsiteY2" fmla="*/ 0 h 4552842"/>
              <a:gd name="connsiteX3" fmla="*/ 874253 w 1198923"/>
              <a:gd name="connsiteY3" fmla="*/ 288032 h 4552842"/>
              <a:gd name="connsiteX4" fmla="*/ 874253 w 1198923"/>
              <a:gd name="connsiteY4" fmla="*/ 3456384 h 4552842"/>
              <a:gd name="connsiteX5" fmla="*/ 702941 w 1198923"/>
              <a:gd name="connsiteY5" fmla="*/ 4524936 h 4552842"/>
              <a:gd name="connsiteX6" fmla="*/ 482164 w 1198923"/>
              <a:gd name="connsiteY6" fmla="*/ 4536258 h 4552842"/>
              <a:gd name="connsiteX7" fmla="*/ 298189 w 1198923"/>
              <a:gd name="connsiteY7" fmla="*/ 3456384 h 4552842"/>
              <a:gd name="connsiteX8" fmla="*/ 298189 w 1198923"/>
              <a:gd name="connsiteY8" fmla="*/ 288032 h 4552842"/>
              <a:gd name="connsiteX0" fmla="*/ 298189 w 1198923"/>
              <a:gd name="connsiteY0" fmla="*/ 288032 h 4545174"/>
              <a:gd name="connsiteX1" fmla="*/ 586221 w 1198923"/>
              <a:gd name="connsiteY1" fmla="*/ 0 h 4545174"/>
              <a:gd name="connsiteX2" fmla="*/ 586221 w 1198923"/>
              <a:gd name="connsiteY2" fmla="*/ 0 h 4545174"/>
              <a:gd name="connsiteX3" fmla="*/ 874253 w 1198923"/>
              <a:gd name="connsiteY3" fmla="*/ 288032 h 4545174"/>
              <a:gd name="connsiteX4" fmla="*/ 874253 w 1198923"/>
              <a:gd name="connsiteY4" fmla="*/ 3456384 h 4545174"/>
              <a:gd name="connsiteX5" fmla="*/ 702941 w 1198923"/>
              <a:gd name="connsiteY5" fmla="*/ 4524936 h 4545174"/>
              <a:gd name="connsiteX6" fmla="*/ 482164 w 1198923"/>
              <a:gd name="connsiteY6" fmla="*/ 4536258 h 4545174"/>
              <a:gd name="connsiteX7" fmla="*/ 298189 w 1198923"/>
              <a:gd name="connsiteY7" fmla="*/ 3456384 h 4545174"/>
              <a:gd name="connsiteX8" fmla="*/ 298189 w 1198923"/>
              <a:gd name="connsiteY8" fmla="*/ 288032 h 4545174"/>
              <a:gd name="connsiteX0" fmla="*/ 298189 w 1185410"/>
              <a:gd name="connsiteY0" fmla="*/ 288032 h 4555938"/>
              <a:gd name="connsiteX1" fmla="*/ 586221 w 1185410"/>
              <a:gd name="connsiteY1" fmla="*/ 0 h 4555938"/>
              <a:gd name="connsiteX2" fmla="*/ 586221 w 1185410"/>
              <a:gd name="connsiteY2" fmla="*/ 0 h 4555938"/>
              <a:gd name="connsiteX3" fmla="*/ 874253 w 1185410"/>
              <a:gd name="connsiteY3" fmla="*/ 288032 h 4555938"/>
              <a:gd name="connsiteX4" fmla="*/ 874253 w 1185410"/>
              <a:gd name="connsiteY4" fmla="*/ 3456384 h 4555938"/>
              <a:gd name="connsiteX5" fmla="*/ 668436 w 1185410"/>
              <a:gd name="connsiteY5" fmla="*/ 4547940 h 4555938"/>
              <a:gd name="connsiteX6" fmla="*/ 482164 w 1185410"/>
              <a:gd name="connsiteY6" fmla="*/ 4536258 h 4555938"/>
              <a:gd name="connsiteX7" fmla="*/ 298189 w 1185410"/>
              <a:gd name="connsiteY7" fmla="*/ 3456384 h 4555938"/>
              <a:gd name="connsiteX8" fmla="*/ 298189 w 1185410"/>
              <a:gd name="connsiteY8" fmla="*/ 288032 h 4555938"/>
              <a:gd name="connsiteX0" fmla="*/ 298189 w 1194332"/>
              <a:gd name="connsiteY0" fmla="*/ 288032 h 4555938"/>
              <a:gd name="connsiteX1" fmla="*/ 586221 w 1194332"/>
              <a:gd name="connsiteY1" fmla="*/ 0 h 4555938"/>
              <a:gd name="connsiteX2" fmla="*/ 586221 w 1194332"/>
              <a:gd name="connsiteY2" fmla="*/ 0 h 4555938"/>
              <a:gd name="connsiteX3" fmla="*/ 874253 w 1194332"/>
              <a:gd name="connsiteY3" fmla="*/ 288032 h 4555938"/>
              <a:gd name="connsiteX4" fmla="*/ 874253 w 1194332"/>
              <a:gd name="connsiteY4" fmla="*/ 3456384 h 4555938"/>
              <a:gd name="connsiteX5" fmla="*/ 668436 w 1194332"/>
              <a:gd name="connsiteY5" fmla="*/ 4547940 h 4555938"/>
              <a:gd name="connsiteX6" fmla="*/ 482164 w 1194332"/>
              <a:gd name="connsiteY6" fmla="*/ 4536258 h 4555938"/>
              <a:gd name="connsiteX7" fmla="*/ 298189 w 1194332"/>
              <a:gd name="connsiteY7" fmla="*/ 3456384 h 4555938"/>
              <a:gd name="connsiteX8" fmla="*/ 298189 w 1194332"/>
              <a:gd name="connsiteY8" fmla="*/ 288032 h 4555938"/>
              <a:gd name="connsiteX0" fmla="*/ 296165 w 1192308"/>
              <a:gd name="connsiteY0" fmla="*/ 288032 h 4560724"/>
              <a:gd name="connsiteX1" fmla="*/ 584197 w 1192308"/>
              <a:gd name="connsiteY1" fmla="*/ 0 h 4560724"/>
              <a:gd name="connsiteX2" fmla="*/ 584197 w 1192308"/>
              <a:gd name="connsiteY2" fmla="*/ 0 h 4560724"/>
              <a:gd name="connsiteX3" fmla="*/ 872229 w 1192308"/>
              <a:gd name="connsiteY3" fmla="*/ 288032 h 4560724"/>
              <a:gd name="connsiteX4" fmla="*/ 872229 w 1192308"/>
              <a:gd name="connsiteY4" fmla="*/ 3456384 h 4560724"/>
              <a:gd name="connsiteX5" fmla="*/ 666412 w 1192308"/>
              <a:gd name="connsiteY5" fmla="*/ 4547940 h 4560724"/>
              <a:gd name="connsiteX6" fmla="*/ 485891 w 1192308"/>
              <a:gd name="connsiteY6" fmla="*/ 4547760 h 4560724"/>
              <a:gd name="connsiteX7" fmla="*/ 296165 w 1192308"/>
              <a:gd name="connsiteY7" fmla="*/ 3456384 h 4560724"/>
              <a:gd name="connsiteX8" fmla="*/ 296165 w 1192308"/>
              <a:gd name="connsiteY8" fmla="*/ 288032 h 4560724"/>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 name="connsiteX0" fmla="*/ 296165 w 1192308"/>
              <a:gd name="connsiteY0" fmla="*/ 288032 h 4550749"/>
              <a:gd name="connsiteX1" fmla="*/ 584197 w 1192308"/>
              <a:gd name="connsiteY1" fmla="*/ 0 h 4550749"/>
              <a:gd name="connsiteX2" fmla="*/ 584197 w 1192308"/>
              <a:gd name="connsiteY2" fmla="*/ 0 h 4550749"/>
              <a:gd name="connsiteX3" fmla="*/ 872229 w 1192308"/>
              <a:gd name="connsiteY3" fmla="*/ 288032 h 4550749"/>
              <a:gd name="connsiteX4" fmla="*/ 872229 w 1192308"/>
              <a:gd name="connsiteY4" fmla="*/ 3456384 h 4550749"/>
              <a:gd name="connsiteX5" fmla="*/ 666412 w 1192308"/>
              <a:gd name="connsiteY5" fmla="*/ 4547940 h 4550749"/>
              <a:gd name="connsiteX6" fmla="*/ 485891 w 1192308"/>
              <a:gd name="connsiteY6" fmla="*/ 4547760 h 4550749"/>
              <a:gd name="connsiteX7" fmla="*/ 296165 w 1192308"/>
              <a:gd name="connsiteY7" fmla="*/ 3456384 h 4550749"/>
              <a:gd name="connsiteX8" fmla="*/ 296165 w 1192308"/>
              <a:gd name="connsiteY8" fmla="*/ 288032 h 4550749"/>
              <a:gd name="connsiteX0" fmla="*/ 296165 w 1192308"/>
              <a:gd name="connsiteY0" fmla="*/ 288032 h 4559090"/>
              <a:gd name="connsiteX1" fmla="*/ 584197 w 1192308"/>
              <a:gd name="connsiteY1" fmla="*/ 0 h 4559090"/>
              <a:gd name="connsiteX2" fmla="*/ 584197 w 1192308"/>
              <a:gd name="connsiteY2" fmla="*/ 0 h 4559090"/>
              <a:gd name="connsiteX3" fmla="*/ 872229 w 1192308"/>
              <a:gd name="connsiteY3" fmla="*/ 288032 h 4559090"/>
              <a:gd name="connsiteX4" fmla="*/ 872229 w 1192308"/>
              <a:gd name="connsiteY4" fmla="*/ 3456384 h 4559090"/>
              <a:gd name="connsiteX5" fmla="*/ 666412 w 1192308"/>
              <a:gd name="connsiteY5" fmla="*/ 4547940 h 4559090"/>
              <a:gd name="connsiteX6" fmla="*/ 485891 w 1192308"/>
              <a:gd name="connsiteY6" fmla="*/ 4547760 h 4559090"/>
              <a:gd name="connsiteX7" fmla="*/ 296165 w 1192308"/>
              <a:gd name="connsiteY7" fmla="*/ 3456384 h 4559090"/>
              <a:gd name="connsiteX8" fmla="*/ 296165 w 1192308"/>
              <a:gd name="connsiteY8" fmla="*/ 288032 h 4559090"/>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308" h="4556620">
                <a:moveTo>
                  <a:pt x="296165" y="288032"/>
                </a:moveTo>
                <a:cubicBezTo>
                  <a:pt x="296165" y="128956"/>
                  <a:pt x="425121" y="0"/>
                  <a:pt x="584197" y="0"/>
                </a:cubicBezTo>
                <a:lnTo>
                  <a:pt x="584197" y="0"/>
                </a:lnTo>
                <a:cubicBezTo>
                  <a:pt x="743273" y="0"/>
                  <a:pt x="872229" y="128956"/>
                  <a:pt x="872229" y="288032"/>
                </a:cubicBezTo>
                <a:lnTo>
                  <a:pt x="872229" y="3456384"/>
                </a:lnTo>
                <a:cubicBezTo>
                  <a:pt x="1380230" y="3702546"/>
                  <a:pt x="1262893" y="4481122"/>
                  <a:pt x="666412" y="4547940"/>
                </a:cubicBezTo>
                <a:cubicBezTo>
                  <a:pt x="607297" y="4563081"/>
                  <a:pt x="539678" y="4555354"/>
                  <a:pt x="485891" y="4547760"/>
                </a:cubicBezTo>
                <a:cubicBezTo>
                  <a:pt x="9432" y="4479415"/>
                  <a:pt x="-226348" y="3775117"/>
                  <a:pt x="296165" y="3456384"/>
                </a:cubicBezTo>
                <a:lnTo>
                  <a:pt x="296165" y="288032"/>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20" name="椭圆 19"/>
          <p:cNvSpPr/>
          <p:nvPr/>
        </p:nvSpPr>
        <p:spPr>
          <a:xfrm>
            <a:off x="4476750" y="3746500"/>
            <a:ext cx="595313" cy="595313"/>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5764213" y="1493838"/>
            <a:ext cx="238125" cy="2465387"/>
          </a:xfrm>
          <a:prstGeom prst="roundRect">
            <a:avLst>
              <a:gd name="adj" fmla="val 50000"/>
            </a:avLst>
          </a:prstGeom>
          <a:solidFill>
            <a:srgbClr val="4FA3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5761038" y="2932113"/>
            <a:ext cx="238125" cy="930275"/>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3"/>
          <p:cNvSpPr/>
          <p:nvPr/>
        </p:nvSpPr>
        <p:spPr>
          <a:xfrm>
            <a:off x="5489575" y="1406525"/>
            <a:ext cx="792163" cy="3024188"/>
          </a:xfrm>
          <a:custGeom>
            <a:avLst/>
            <a:gdLst>
              <a:gd name="connsiteX0" fmla="*/ 0 w 576064"/>
              <a:gd name="connsiteY0" fmla="*/ 288032 h 3744416"/>
              <a:gd name="connsiteX1" fmla="*/ 288032 w 576064"/>
              <a:gd name="connsiteY1" fmla="*/ 0 h 3744416"/>
              <a:gd name="connsiteX2" fmla="*/ 288032 w 576064"/>
              <a:gd name="connsiteY2" fmla="*/ 0 h 3744416"/>
              <a:gd name="connsiteX3" fmla="*/ 576064 w 576064"/>
              <a:gd name="connsiteY3" fmla="*/ 288032 h 3744416"/>
              <a:gd name="connsiteX4" fmla="*/ 576064 w 576064"/>
              <a:gd name="connsiteY4" fmla="*/ 3456384 h 3744416"/>
              <a:gd name="connsiteX5" fmla="*/ 288032 w 576064"/>
              <a:gd name="connsiteY5" fmla="*/ 3744416 h 3744416"/>
              <a:gd name="connsiteX6" fmla="*/ 288032 w 576064"/>
              <a:gd name="connsiteY6" fmla="*/ 3744416 h 3744416"/>
              <a:gd name="connsiteX7" fmla="*/ 0 w 576064"/>
              <a:gd name="connsiteY7" fmla="*/ 3456384 h 3744416"/>
              <a:gd name="connsiteX8" fmla="*/ 0 w 576064"/>
              <a:gd name="connsiteY8" fmla="*/ 288032 h 3744416"/>
              <a:gd name="connsiteX0" fmla="*/ 269063 w 845127"/>
              <a:gd name="connsiteY0" fmla="*/ 288032 h 3760305"/>
              <a:gd name="connsiteX1" fmla="*/ 557095 w 845127"/>
              <a:gd name="connsiteY1" fmla="*/ 0 h 3760305"/>
              <a:gd name="connsiteX2" fmla="*/ 557095 w 845127"/>
              <a:gd name="connsiteY2" fmla="*/ 0 h 3760305"/>
              <a:gd name="connsiteX3" fmla="*/ 845127 w 845127"/>
              <a:gd name="connsiteY3" fmla="*/ 288032 h 3760305"/>
              <a:gd name="connsiteX4" fmla="*/ 845127 w 845127"/>
              <a:gd name="connsiteY4" fmla="*/ 3456384 h 3760305"/>
              <a:gd name="connsiteX5" fmla="*/ 557095 w 845127"/>
              <a:gd name="connsiteY5" fmla="*/ 3744416 h 3760305"/>
              <a:gd name="connsiteX6" fmla="*/ 557095 w 845127"/>
              <a:gd name="connsiteY6" fmla="*/ 3744416 h 3760305"/>
              <a:gd name="connsiteX7" fmla="*/ 269063 w 845127"/>
              <a:gd name="connsiteY7" fmla="*/ 3456384 h 3760305"/>
              <a:gd name="connsiteX8" fmla="*/ 269063 w 845127"/>
              <a:gd name="connsiteY8" fmla="*/ 288032 h 3760305"/>
              <a:gd name="connsiteX0" fmla="*/ 269063 w 1063459"/>
              <a:gd name="connsiteY0" fmla="*/ 288032 h 3760305"/>
              <a:gd name="connsiteX1" fmla="*/ 557095 w 1063459"/>
              <a:gd name="connsiteY1" fmla="*/ 0 h 3760305"/>
              <a:gd name="connsiteX2" fmla="*/ 557095 w 1063459"/>
              <a:gd name="connsiteY2" fmla="*/ 0 h 3760305"/>
              <a:gd name="connsiteX3" fmla="*/ 845127 w 1063459"/>
              <a:gd name="connsiteY3" fmla="*/ 288032 h 3760305"/>
              <a:gd name="connsiteX4" fmla="*/ 845127 w 1063459"/>
              <a:gd name="connsiteY4" fmla="*/ 3456384 h 3760305"/>
              <a:gd name="connsiteX5" fmla="*/ 557095 w 1063459"/>
              <a:gd name="connsiteY5" fmla="*/ 3744416 h 3760305"/>
              <a:gd name="connsiteX6" fmla="*/ 557095 w 1063459"/>
              <a:gd name="connsiteY6" fmla="*/ 3744416 h 3760305"/>
              <a:gd name="connsiteX7" fmla="*/ 269063 w 1063459"/>
              <a:gd name="connsiteY7" fmla="*/ 3456384 h 3760305"/>
              <a:gd name="connsiteX8" fmla="*/ 269063 w 1063459"/>
              <a:gd name="connsiteY8" fmla="*/ 288032 h 3760305"/>
              <a:gd name="connsiteX0" fmla="*/ 301604 w 1096000"/>
              <a:gd name="connsiteY0" fmla="*/ 288032 h 3904073"/>
              <a:gd name="connsiteX1" fmla="*/ 589636 w 1096000"/>
              <a:gd name="connsiteY1" fmla="*/ 0 h 3904073"/>
              <a:gd name="connsiteX2" fmla="*/ 589636 w 1096000"/>
              <a:gd name="connsiteY2" fmla="*/ 0 h 3904073"/>
              <a:gd name="connsiteX3" fmla="*/ 877668 w 1096000"/>
              <a:gd name="connsiteY3" fmla="*/ 288032 h 3904073"/>
              <a:gd name="connsiteX4" fmla="*/ 877668 w 1096000"/>
              <a:gd name="connsiteY4" fmla="*/ 3456384 h 3904073"/>
              <a:gd name="connsiteX5" fmla="*/ 589636 w 1096000"/>
              <a:gd name="connsiteY5" fmla="*/ 3744416 h 3904073"/>
              <a:gd name="connsiteX6" fmla="*/ 444493 w 1096000"/>
              <a:gd name="connsiteY6" fmla="*/ 3904073 h 3904073"/>
              <a:gd name="connsiteX7" fmla="*/ 301604 w 1096000"/>
              <a:gd name="connsiteY7" fmla="*/ 3456384 h 3904073"/>
              <a:gd name="connsiteX8" fmla="*/ 301604 w 1096000"/>
              <a:gd name="connsiteY8" fmla="*/ 288032 h 3904073"/>
              <a:gd name="connsiteX0" fmla="*/ 301604 w 1164495"/>
              <a:gd name="connsiteY0" fmla="*/ 288032 h 4049216"/>
              <a:gd name="connsiteX1" fmla="*/ 589636 w 1164495"/>
              <a:gd name="connsiteY1" fmla="*/ 0 h 4049216"/>
              <a:gd name="connsiteX2" fmla="*/ 589636 w 1164495"/>
              <a:gd name="connsiteY2" fmla="*/ 0 h 4049216"/>
              <a:gd name="connsiteX3" fmla="*/ 877668 w 1164495"/>
              <a:gd name="connsiteY3" fmla="*/ 288032 h 4049216"/>
              <a:gd name="connsiteX4" fmla="*/ 877668 w 1164495"/>
              <a:gd name="connsiteY4" fmla="*/ 3456384 h 4049216"/>
              <a:gd name="connsiteX5" fmla="*/ 865407 w 1164495"/>
              <a:gd name="connsiteY5" fmla="*/ 4049216 h 4049216"/>
              <a:gd name="connsiteX6" fmla="*/ 444493 w 1164495"/>
              <a:gd name="connsiteY6" fmla="*/ 3904073 h 4049216"/>
              <a:gd name="connsiteX7" fmla="*/ 301604 w 1164495"/>
              <a:gd name="connsiteY7" fmla="*/ 3456384 h 4049216"/>
              <a:gd name="connsiteX8" fmla="*/ 301604 w 1164495"/>
              <a:gd name="connsiteY8" fmla="*/ 288032 h 4049216"/>
              <a:gd name="connsiteX0" fmla="*/ 309023 w 1171914"/>
              <a:gd name="connsiteY0" fmla="*/ 288032 h 4223388"/>
              <a:gd name="connsiteX1" fmla="*/ 597055 w 1171914"/>
              <a:gd name="connsiteY1" fmla="*/ 0 h 4223388"/>
              <a:gd name="connsiteX2" fmla="*/ 597055 w 1171914"/>
              <a:gd name="connsiteY2" fmla="*/ 0 h 4223388"/>
              <a:gd name="connsiteX3" fmla="*/ 885087 w 1171914"/>
              <a:gd name="connsiteY3" fmla="*/ 288032 h 4223388"/>
              <a:gd name="connsiteX4" fmla="*/ 885087 w 1171914"/>
              <a:gd name="connsiteY4" fmla="*/ 3456384 h 4223388"/>
              <a:gd name="connsiteX5" fmla="*/ 872826 w 1171914"/>
              <a:gd name="connsiteY5" fmla="*/ 4049216 h 4223388"/>
              <a:gd name="connsiteX6" fmla="*/ 422884 w 1171914"/>
              <a:gd name="connsiteY6" fmla="*/ 4223388 h 4223388"/>
              <a:gd name="connsiteX7" fmla="*/ 309023 w 1171914"/>
              <a:gd name="connsiteY7" fmla="*/ 3456384 h 4223388"/>
              <a:gd name="connsiteX8" fmla="*/ 309023 w 1171914"/>
              <a:gd name="connsiteY8" fmla="*/ 288032 h 4223388"/>
              <a:gd name="connsiteX0" fmla="*/ 309023 w 1196894"/>
              <a:gd name="connsiteY0" fmla="*/ 288032 h 4295959"/>
              <a:gd name="connsiteX1" fmla="*/ 597055 w 1196894"/>
              <a:gd name="connsiteY1" fmla="*/ 0 h 4295959"/>
              <a:gd name="connsiteX2" fmla="*/ 597055 w 1196894"/>
              <a:gd name="connsiteY2" fmla="*/ 0 h 4295959"/>
              <a:gd name="connsiteX3" fmla="*/ 885087 w 1196894"/>
              <a:gd name="connsiteY3" fmla="*/ 288032 h 4295959"/>
              <a:gd name="connsiteX4" fmla="*/ 885087 w 1196894"/>
              <a:gd name="connsiteY4" fmla="*/ 3456384 h 4295959"/>
              <a:gd name="connsiteX5" fmla="*/ 945397 w 1196894"/>
              <a:gd name="connsiteY5" fmla="*/ 4295959 h 4295959"/>
              <a:gd name="connsiteX6" fmla="*/ 422884 w 1196894"/>
              <a:gd name="connsiteY6" fmla="*/ 4223388 h 4295959"/>
              <a:gd name="connsiteX7" fmla="*/ 309023 w 1196894"/>
              <a:gd name="connsiteY7" fmla="*/ 3456384 h 4295959"/>
              <a:gd name="connsiteX8" fmla="*/ 309023 w 1196894"/>
              <a:gd name="connsiteY8" fmla="*/ 288032 h 4295959"/>
              <a:gd name="connsiteX0" fmla="*/ 309023 w 1196894"/>
              <a:gd name="connsiteY0" fmla="*/ 288032 h 4320832"/>
              <a:gd name="connsiteX1" fmla="*/ 597055 w 1196894"/>
              <a:gd name="connsiteY1" fmla="*/ 0 h 4320832"/>
              <a:gd name="connsiteX2" fmla="*/ 597055 w 1196894"/>
              <a:gd name="connsiteY2" fmla="*/ 0 h 4320832"/>
              <a:gd name="connsiteX3" fmla="*/ 885087 w 1196894"/>
              <a:gd name="connsiteY3" fmla="*/ 288032 h 4320832"/>
              <a:gd name="connsiteX4" fmla="*/ 885087 w 1196894"/>
              <a:gd name="connsiteY4" fmla="*/ 3456384 h 4320832"/>
              <a:gd name="connsiteX5" fmla="*/ 945397 w 1196894"/>
              <a:gd name="connsiteY5" fmla="*/ 4295959 h 4320832"/>
              <a:gd name="connsiteX6" fmla="*/ 422884 w 1196894"/>
              <a:gd name="connsiteY6" fmla="*/ 4223388 h 4320832"/>
              <a:gd name="connsiteX7" fmla="*/ 309023 w 1196894"/>
              <a:gd name="connsiteY7" fmla="*/ 3456384 h 4320832"/>
              <a:gd name="connsiteX8" fmla="*/ 309023 w 1196894"/>
              <a:gd name="connsiteY8" fmla="*/ 288032 h 4320832"/>
              <a:gd name="connsiteX0" fmla="*/ 312863 w 1200734"/>
              <a:gd name="connsiteY0" fmla="*/ 288032 h 4366918"/>
              <a:gd name="connsiteX1" fmla="*/ 600895 w 1200734"/>
              <a:gd name="connsiteY1" fmla="*/ 0 h 4366918"/>
              <a:gd name="connsiteX2" fmla="*/ 600895 w 1200734"/>
              <a:gd name="connsiteY2" fmla="*/ 0 h 4366918"/>
              <a:gd name="connsiteX3" fmla="*/ 888927 w 1200734"/>
              <a:gd name="connsiteY3" fmla="*/ 288032 h 4366918"/>
              <a:gd name="connsiteX4" fmla="*/ 888927 w 1200734"/>
              <a:gd name="connsiteY4" fmla="*/ 3456384 h 4366918"/>
              <a:gd name="connsiteX5" fmla="*/ 949237 w 1200734"/>
              <a:gd name="connsiteY5" fmla="*/ 4295959 h 4366918"/>
              <a:gd name="connsiteX6" fmla="*/ 412210 w 1200734"/>
              <a:gd name="connsiteY6" fmla="*/ 4354017 h 4366918"/>
              <a:gd name="connsiteX7" fmla="*/ 312863 w 1200734"/>
              <a:gd name="connsiteY7" fmla="*/ 3456384 h 4366918"/>
              <a:gd name="connsiteX8" fmla="*/ 312863 w 1200734"/>
              <a:gd name="connsiteY8" fmla="*/ 288032 h 4366918"/>
              <a:gd name="connsiteX0" fmla="*/ 312863 w 1158239"/>
              <a:gd name="connsiteY0" fmla="*/ 288032 h 4404572"/>
              <a:gd name="connsiteX1" fmla="*/ 600895 w 1158239"/>
              <a:gd name="connsiteY1" fmla="*/ 0 h 4404572"/>
              <a:gd name="connsiteX2" fmla="*/ 600895 w 1158239"/>
              <a:gd name="connsiteY2" fmla="*/ 0 h 4404572"/>
              <a:gd name="connsiteX3" fmla="*/ 888927 w 1158239"/>
              <a:gd name="connsiteY3" fmla="*/ 288032 h 4404572"/>
              <a:gd name="connsiteX4" fmla="*/ 888927 w 1158239"/>
              <a:gd name="connsiteY4" fmla="*/ 3456384 h 4404572"/>
              <a:gd name="connsiteX5" fmla="*/ 818608 w 1158239"/>
              <a:gd name="connsiteY5" fmla="*/ 4368531 h 4404572"/>
              <a:gd name="connsiteX6" fmla="*/ 412210 w 1158239"/>
              <a:gd name="connsiteY6" fmla="*/ 4354017 h 4404572"/>
              <a:gd name="connsiteX7" fmla="*/ 312863 w 1158239"/>
              <a:gd name="connsiteY7" fmla="*/ 3456384 h 4404572"/>
              <a:gd name="connsiteX8" fmla="*/ 312863 w 1158239"/>
              <a:gd name="connsiteY8" fmla="*/ 288032 h 4404572"/>
              <a:gd name="connsiteX0" fmla="*/ 235481 w 1080857"/>
              <a:gd name="connsiteY0" fmla="*/ 288032 h 4404572"/>
              <a:gd name="connsiteX1" fmla="*/ 523513 w 1080857"/>
              <a:gd name="connsiteY1" fmla="*/ 0 h 4404572"/>
              <a:gd name="connsiteX2" fmla="*/ 523513 w 1080857"/>
              <a:gd name="connsiteY2" fmla="*/ 0 h 4404572"/>
              <a:gd name="connsiteX3" fmla="*/ 811545 w 1080857"/>
              <a:gd name="connsiteY3" fmla="*/ 288032 h 4404572"/>
              <a:gd name="connsiteX4" fmla="*/ 811545 w 1080857"/>
              <a:gd name="connsiteY4" fmla="*/ 3456384 h 4404572"/>
              <a:gd name="connsiteX5" fmla="*/ 741226 w 1080857"/>
              <a:gd name="connsiteY5" fmla="*/ 4368531 h 4404572"/>
              <a:gd name="connsiteX6" fmla="*/ 334828 w 1080857"/>
              <a:gd name="connsiteY6" fmla="*/ 4354017 h 4404572"/>
              <a:gd name="connsiteX7" fmla="*/ 235481 w 1080857"/>
              <a:gd name="connsiteY7" fmla="*/ 3456384 h 4404572"/>
              <a:gd name="connsiteX8" fmla="*/ 235481 w 1080857"/>
              <a:gd name="connsiteY8" fmla="*/ 288032 h 4404572"/>
              <a:gd name="connsiteX0" fmla="*/ 235481 w 1061554"/>
              <a:gd name="connsiteY0" fmla="*/ 288032 h 4404572"/>
              <a:gd name="connsiteX1" fmla="*/ 523513 w 1061554"/>
              <a:gd name="connsiteY1" fmla="*/ 0 h 4404572"/>
              <a:gd name="connsiteX2" fmla="*/ 523513 w 1061554"/>
              <a:gd name="connsiteY2" fmla="*/ 0 h 4404572"/>
              <a:gd name="connsiteX3" fmla="*/ 811545 w 1061554"/>
              <a:gd name="connsiteY3" fmla="*/ 288032 h 4404572"/>
              <a:gd name="connsiteX4" fmla="*/ 811545 w 1061554"/>
              <a:gd name="connsiteY4" fmla="*/ 3456384 h 4404572"/>
              <a:gd name="connsiteX5" fmla="*/ 741226 w 1061554"/>
              <a:gd name="connsiteY5" fmla="*/ 4368531 h 4404572"/>
              <a:gd name="connsiteX6" fmla="*/ 334828 w 1061554"/>
              <a:gd name="connsiteY6" fmla="*/ 4354017 h 4404572"/>
              <a:gd name="connsiteX7" fmla="*/ 235481 w 1061554"/>
              <a:gd name="connsiteY7" fmla="*/ 3456384 h 4404572"/>
              <a:gd name="connsiteX8" fmla="*/ 235481 w 1061554"/>
              <a:gd name="connsiteY8" fmla="*/ 288032 h 4404572"/>
              <a:gd name="connsiteX0" fmla="*/ 247817 w 1073890"/>
              <a:gd name="connsiteY0" fmla="*/ 288032 h 4429507"/>
              <a:gd name="connsiteX1" fmla="*/ 535849 w 1073890"/>
              <a:gd name="connsiteY1" fmla="*/ 0 h 4429507"/>
              <a:gd name="connsiteX2" fmla="*/ 535849 w 1073890"/>
              <a:gd name="connsiteY2" fmla="*/ 0 h 4429507"/>
              <a:gd name="connsiteX3" fmla="*/ 823881 w 1073890"/>
              <a:gd name="connsiteY3" fmla="*/ 288032 h 4429507"/>
              <a:gd name="connsiteX4" fmla="*/ 823881 w 1073890"/>
              <a:gd name="connsiteY4" fmla="*/ 3456384 h 4429507"/>
              <a:gd name="connsiteX5" fmla="*/ 753562 w 1073890"/>
              <a:gd name="connsiteY5" fmla="*/ 4368531 h 4429507"/>
              <a:gd name="connsiteX6" fmla="*/ 303621 w 1073890"/>
              <a:gd name="connsiteY6" fmla="*/ 4412074 h 4429507"/>
              <a:gd name="connsiteX7" fmla="*/ 247817 w 1073890"/>
              <a:gd name="connsiteY7" fmla="*/ 3456384 h 4429507"/>
              <a:gd name="connsiteX8" fmla="*/ 247817 w 1073890"/>
              <a:gd name="connsiteY8" fmla="*/ 288032 h 4429507"/>
              <a:gd name="connsiteX0" fmla="*/ 247817 w 1078118"/>
              <a:gd name="connsiteY0" fmla="*/ 288032 h 4473554"/>
              <a:gd name="connsiteX1" fmla="*/ 535849 w 1078118"/>
              <a:gd name="connsiteY1" fmla="*/ 0 h 4473554"/>
              <a:gd name="connsiteX2" fmla="*/ 535849 w 1078118"/>
              <a:gd name="connsiteY2" fmla="*/ 0 h 4473554"/>
              <a:gd name="connsiteX3" fmla="*/ 823881 w 1078118"/>
              <a:gd name="connsiteY3" fmla="*/ 288032 h 4473554"/>
              <a:gd name="connsiteX4" fmla="*/ 823881 w 1078118"/>
              <a:gd name="connsiteY4" fmla="*/ 3456384 h 4473554"/>
              <a:gd name="connsiteX5" fmla="*/ 768076 w 1078118"/>
              <a:gd name="connsiteY5" fmla="*/ 4441103 h 4473554"/>
              <a:gd name="connsiteX6" fmla="*/ 303621 w 1078118"/>
              <a:gd name="connsiteY6" fmla="*/ 4412074 h 4473554"/>
              <a:gd name="connsiteX7" fmla="*/ 247817 w 1078118"/>
              <a:gd name="connsiteY7" fmla="*/ 3456384 h 4473554"/>
              <a:gd name="connsiteX8" fmla="*/ 247817 w 1078118"/>
              <a:gd name="connsiteY8" fmla="*/ 288032 h 4473554"/>
              <a:gd name="connsiteX0" fmla="*/ 247817 w 1078118"/>
              <a:gd name="connsiteY0" fmla="*/ 288032 h 4441103"/>
              <a:gd name="connsiteX1" fmla="*/ 535849 w 1078118"/>
              <a:gd name="connsiteY1" fmla="*/ 0 h 4441103"/>
              <a:gd name="connsiteX2" fmla="*/ 535849 w 1078118"/>
              <a:gd name="connsiteY2" fmla="*/ 0 h 4441103"/>
              <a:gd name="connsiteX3" fmla="*/ 823881 w 1078118"/>
              <a:gd name="connsiteY3" fmla="*/ 288032 h 4441103"/>
              <a:gd name="connsiteX4" fmla="*/ 823881 w 1078118"/>
              <a:gd name="connsiteY4" fmla="*/ 3456384 h 4441103"/>
              <a:gd name="connsiteX5" fmla="*/ 768076 w 1078118"/>
              <a:gd name="connsiteY5" fmla="*/ 4441103 h 4441103"/>
              <a:gd name="connsiteX6" fmla="*/ 303621 w 1078118"/>
              <a:gd name="connsiteY6" fmla="*/ 4412074 h 4441103"/>
              <a:gd name="connsiteX7" fmla="*/ 247817 w 1078118"/>
              <a:gd name="connsiteY7" fmla="*/ 3456384 h 4441103"/>
              <a:gd name="connsiteX8" fmla="*/ 247817 w 1078118"/>
              <a:gd name="connsiteY8" fmla="*/ 288032 h 4441103"/>
              <a:gd name="connsiteX0" fmla="*/ 247817 w 1078118"/>
              <a:gd name="connsiteY0" fmla="*/ 288032 h 4418927"/>
              <a:gd name="connsiteX1" fmla="*/ 535849 w 1078118"/>
              <a:gd name="connsiteY1" fmla="*/ 0 h 4418927"/>
              <a:gd name="connsiteX2" fmla="*/ 535849 w 1078118"/>
              <a:gd name="connsiteY2" fmla="*/ 0 h 4418927"/>
              <a:gd name="connsiteX3" fmla="*/ 823881 w 1078118"/>
              <a:gd name="connsiteY3" fmla="*/ 288032 h 4418927"/>
              <a:gd name="connsiteX4" fmla="*/ 823881 w 1078118"/>
              <a:gd name="connsiteY4" fmla="*/ 3456384 h 4418927"/>
              <a:gd name="connsiteX5" fmla="*/ 768076 w 1078118"/>
              <a:gd name="connsiteY5" fmla="*/ 4397560 h 4418927"/>
              <a:gd name="connsiteX6" fmla="*/ 303621 w 1078118"/>
              <a:gd name="connsiteY6" fmla="*/ 4412074 h 4418927"/>
              <a:gd name="connsiteX7" fmla="*/ 247817 w 1078118"/>
              <a:gd name="connsiteY7" fmla="*/ 3456384 h 4418927"/>
              <a:gd name="connsiteX8" fmla="*/ 247817 w 1078118"/>
              <a:gd name="connsiteY8" fmla="*/ 288032 h 4418927"/>
              <a:gd name="connsiteX0" fmla="*/ 247817 w 1078118"/>
              <a:gd name="connsiteY0" fmla="*/ 288032 h 4397560"/>
              <a:gd name="connsiteX1" fmla="*/ 535849 w 1078118"/>
              <a:gd name="connsiteY1" fmla="*/ 0 h 4397560"/>
              <a:gd name="connsiteX2" fmla="*/ 535849 w 1078118"/>
              <a:gd name="connsiteY2" fmla="*/ 0 h 4397560"/>
              <a:gd name="connsiteX3" fmla="*/ 823881 w 1078118"/>
              <a:gd name="connsiteY3" fmla="*/ 288032 h 4397560"/>
              <a:gd name="connsiteX4" fmla="*/ 823881 w 1078118"/>
              <a:gd name="connsiteY4" fmla="*/ 3456384 h 4397560"/>
              <a:gd name="connsiteX5" fmla="*/ 768076 w 1078118"/>
              <a:gd name="connsiteY5" fmla="*/ 4397560 h 4397560"/>
              <a:gd name="connsiteX6" fmla="*/ 303621 w 1078118"/>
              <a:gd name="connsiteY6" fmla="*/ 4368531 h 4397560"/>
              <a:gd name="connsiteX7" fmla="*/ 247817 w 1078118"/>
              <a:gd name="connsiteY7" fmla="*/ 3456384 h 4397560"/>
              <a:gd name="connsiteX8" fmla="*/ 247817 w 1078118"/>
              <a:gd name="connsiteY8" fmla="*/ 288032 h 4397560"/>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62882 w 1093183"/>
              <a:gd name="connsiteY0" fmla="*/ 288032 h 4488637"/>
              <a:gd name="connsiteX1" fmla="*/ 550914 w 1093183"/>
              <a:gd name="connsiteY1" fmla="*/ 0 h 4488637"/>
              <a:gd name="connsiteX2" fmla="*/ 550914 w 1093183"/>
              <a:gd name="connsiteY2" fmla="*/ 0 h 4488637"/>
              <a:gd name="connsiteX3" fmla="*/ 838946 w 1093183"/>
              <a:gd name="connsiteY3" fmla="*/ 288032 h 4488637"/>
              <a:gd name="connsiteX4" fmla="*/ 838946 w 1093183"/>
              <a:gd name="connsiteY4" fmla="*/ 3456384 h 4488637"/>
              <a:gd name="connsiteX5" fmla="*/ 783141 w 1093183"/>
              <a:gd name="connsiteY5" fmla="*/ 4397560 h 4488637"/>
              <a:gd name="connsiteX6" fmla="*/ 545710 w 1093183"/>
              <a:gd name="connsiteY6" fmla="*/ 4457056 h 4488637"/>
              <a:gd name="connsiteX7" fmla="*/ 318686 w 1093183"/>
              <a:gd name="connsiteY7" fmla="*/ 4368531 h 4488637"/>
              <a:gd name="connsiteX8" fmla="*/ 262882 w 1093183"/>
              <a:gd name="connsiteY8" fmla="*/ 3456384 h 4488637"/>
              <a:gd name="connsiteX9" fmla="*/ 262882 w 1093183"/>
              <a:gd name="connsiteY9" fmla="*/ 288032 h 4488637"/>
              <a:gd name="connsiteX0" fmla="*/ 277685 w 1107986"/>
              <a:gd name="connsiteY0" fmla="*/ 288032 h 4488637"/>
              <a:gd name="connsiteX1" fmla="*/ 565717 w 1107986"/>
              <a:gd name="connsiteY1" fmla="*/ 0 h 4488637"/>
              <a:gd name="connsiteX2" fmla="*/ 565717 w 1107986"/>
              <a:gd name="connsiteY2" fmla="*/ 0 h 4488637"/>
              <a:gd name="connsiteX3" fmla="*/ 853749 w 1107986"/>
              <a:gd name="connsiteY3" fmla="*/ 288032 h 4488637"/>
              <a:gd name="connsiteX4" fmla="*/ 853749 w 1107986"/>
              <a:gd name="connsiteY4" fmla="*/ 3456384 h 4488637"/>
              <a:gd name="connsiteX5" fmla="*/ 797944 w 1107986"/>
              <a:gd name="connsiteY5" fmla="*/ 4397560 h 4488637"/>
              <a:gd name="connsiteX6" fmla="*/ 560513 w 1107986"/>
              <a:gd name="connsiteY6" fmla="*/ 4457056 h 4488637"/>
              <a:gd name="connsiteX7" fmla="*/ 289946 w 1107986"/>
              <a:gd name="connsiteY7" fmla="*/ 4383046 h 4488637"/>
              <a:gd name="connsiteX8" fmla="*/ 277685 w 1107986"/>
              <a:gd name="connsiteY8" fmla="*/ 3456384 h 4488637"/>
              <a:gd name="connsiteX9" fmla="*/ 277685 w 110798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62653"/>
              <a:gd name="connsiteX1" fmla="*/ 541697 w 1083966"/>
              <a:gd name="connsiteY1" fmla="*/ 0 h 4462653"/>
              <a:gd name="connsiteX2" fmla="*/ 541697 w 1083966"/>
              <a:gd name="connsiteY2" fmla="*/ 0 h 4462653"/>
              <a:gd name="connsiteX3" fmla="*/ 829729 w 1083966"/>
              <a:gd name="connsiteY3" fmla="*/ 288032 h 4462653"/>
              <a:gd name="connsiteX4" fmla="*/ 829729 w 1083966"/>
              <a:gd name="connsiteY4" fmla="*/ 3456384 h 4462653"/>
              <a:gd name="connsiteX5" fmla="*/ 773924 w 1083966"/>
              <a:gd name="connsiteY5" fmla="*/ 4397560 h 4462653"/>
              <a:gd name="connsiteX6" fmla="*/ 536493 w 1083966"/>
              <a:gd name="connsiteY6" fmla="*/ 4457056 h 4462653"/>
              <a:gd name="connsiteX7" fmla="*/ 265926 w 1083966"/>
              <a:gd name="connsiteY7" fmla="*/ 4383046 h 4462653"/>
              <a:gd name="connsiteX8" fmla="*/ 253665 w 1083966"/>
              <a:gd name="connsiteY8" fmla="*/ 3456384 h 4462653"/>
              <a:gd name="connsiteX9" fmla="*/ 253665 w 1083966"/>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26566"/>
              <a:gd name="connsiteY0" fmla="*/ 288032 h 4468193"/>
              <a:gd name="connsiteX1" fmla="*/ 541697 w 1126566"/>
              <a:gd name="connsiteY1" fmla="*/ 0 h 4468193"/>
              <a:gd name="connsiteX2" fmla="*/ 541697 w 1126566"/>
              <a:gd name="connsiteY2" fmla="*/ 0 h 4468193"/>
              <a:gd name="connsiteX3" fmla="*/ 829729 w 1126566"/>
              <a:gd name="connsiteY3" fmla="*/ 288032 h 4468193"/>
              <a:gd name="connsiteX4" fmla="*/ 829729 w 1126566"/>
              <a:gd name="connsiteY4" fmla="*/ 3456384 h 4468193"/>
              <a:gd name="connsiteX5" fmla="*/ 817467 w 1126566"/>
              <a:gd name="connsiteY5" fmla="*/ 4412074 h 4468193"/>
              <a:gd name="connsiteX6" fmla="*/ 536493 w 1126566"/>
              <a:gd name="connsiteY6" fmla="*/ 4457056 h 4468193"/>
              <a:gd name="connsiteX7" fmla="*/ 265926 w 1126566"/>
              <a:gd name="connsiteY7" fmla="*/ 4383046 h 4468193"/>
              <a:gd name="connsiteX8" fmla="*/ 253665 w 1126566"/>
              <a:gd name="connsiteY8" fmla="*/ 3456384 h 4468193"/>
              <a:gd name="connsiteX9" fmla="*/ 253665 w 1126566"/>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07415"/>
              <a:gd name="connsiteY0" fmla="*/ 288032 h 4468193"/>
              <a:gd name="connsiteX1" fmla="*/ 541697 w 1107415"/>
              <a:gd name="connsiteY1" fmla="*/ 0 h 4468193"/>
              <a:gd name="connsiteX2" fmla="*/ 541697 w 1107415"/>
              <a:gd name="connsiteY2" fmla="*/ 0 h 4468193"/>
              <a:gd name="connsiteX3" fmla="*/ 829729 w 1107415"/>
              <a:gd name="connsiteY3" fmla="*/ 288032 h 4468193"/>
              <a:gd name="connsiteX4" fmla="*/ 829729 w 1107415"/>
              <a:gd name="connsiteY4" fmla="*/ 3456384 h 4468193"/>
              <a:gd name="connsiteX5" fmla="*/ 817467 w 1107415"/>
              <a:gd name="connsiteY5" fmla="*/ 4412074 h 4468193"/>
              <a:gd name="connsiteX6" fmla="*/ 536493 w 1107415"/>
              <a:gd name="connsiteY6" fmla="*/ 4457056 h 4468193"/>
              <a:gd name="connsiteX7" fmla="*/ 265926 w 1107415"/>
              <a:gd name="connsiteY7" fmla="*/ 4383046 h 4468193"/>
              <a:gd name="connsiteX8" fmla="*/ 253665 w 1107415"/>
              <a:gd name="connsiteY8" fmla="*/ 3456384 h 4468193"/>
              <a:gd name="connsiteX9" fmla="*/ 253665 w 1107415"/>
              <a:gd name="connsiteY9" fmla="*/ 288032 h 4468193"/>
              <a:gd name="connsiteX0" fmla="*/ 253665 w 1133992"/>
              <a:gd name="connsiteY0" fmla="*/ 288032 h 4468193"/>
              <a:gd name="connsiteX1" fmla="*/ 541697 w 1133992"/>
              <a:gd name="connsiteY1" fmla="*/ 0 h 4468193"/>
              <a:gd name="connsiteX2" fmla="*/ 541697 w 1133992"/>
              <a:gd name="connsiteY2" fmla="*/ 0 h 4468193"/>
              <a:gd name="connsiteX3" fmla="*/ 829729 w 1133992"/>
              <a:gd name="connsiteY3" fmla="*/ 288032 h 4468193"/>
              <a:gd name="connsiteX4" fmla="*/ 829729 w 1133992"/>
              <a:gd name="connsiteY4" fmla="*/ 3456384 h 4468193"/>
              <a:gd name="connsiteX5" fmla="*/ 817467 w 1133992"/>
              <a:gd name="connsiteY5" fmla="*/ 4412074 h 4468193"/>
              <a:gd name="connsiteX6" fmla="*/ 536493 w 1133992"/>
              <a:gd name="connsiteY6" fmla="*/ 4457056 h 4468193"/>
              <a:gd name="connsiteX7" fmla="*/ 265926 w 1133992"/>
              <a:gd name="connsiteY7" fmla="*/ 4383046 h 4468193"/>
              <a:gd name="connsiteX8" fmla="*/ 253665 w 1133992"/>
              <a:gd name="connsiteY8" fmla="*/ 3456384 h 4468193"/>
              <a:gd name="connsiteX9" fmla="*/ 253665 w 1133992"/>
              <a:gd name="connsiteY9" fmla="*/ 288032 h 4468193"/>
              <a:gd name="connsiteX0" fmla="*/ 253665 w 1133992"/>
              <a:gd name="connsiteY0" fmla="*/ 288032 h 4471707"/>
              <a:gd name="connsiteX1" fmla="*/ 541697 w 1133992"/>
              <a:gd name="connsiteY1" fmla="*/ 0 h 4471707"/>
              <a:gd name="connsiteX2" fmla="*/ 541697 w 1133992"/>
              <a:gd name="connsiteY2" fmla="*/ 0 h 4471707"/>
              <a:gd name="connsiteX3" fmla="*/ 829729 w 1133992"/>
              <a:gd name="connsiteY3" fmla="*/ 288032 h 4471707"/>
              <a:gd name="connsiteX4" fmla="*/ 829729 w 1133992"/>
              <a:gd name="connsiteY4" fmla="*/ 3456384 h 4471707"/>
              <a:gd name="connsiteX5" fmla="*/ 817467 w 1133992"/>
              <a:gd name="connsiteY5" fmla="*/ 4412074 h 4471707"/>
              <a:gd name="connsiteX6" fmla="*/ 536493 w 1133992"/>
              <a:gd name="connsiteY6" fmla="*/ 4457056 h 4471707"/>
              <a:gd name="connsiteX7" fmla="*/ 265926 w 1133992"/>
              <a:gd name="connsiteY7" fmla="*/ 4383046 h 4471707"/>
              <a:gd name="connsiteX8" fmla="*/ 253665 w 1133992"/>
              <a:gd name="connsiteY8" fmla="*/ 3456384 h 4471707"/>
              <a:gd name="connsiteX9" fmla="*/ 253665 w 1133992"/>
              <a:gd name="connsiteY9" fmla="*/ 288032 h 4471707"/>
              <a:gd name="connsiteX0" fmla="*/ 253665 w 1133992"/>
              <a:gd name="connsiteY0" fmla="*/ 288032 h 4488978"/>
              <a:gd name="connsiteX1" fmla="*/ 541697 w 1133992"/>
              <a:gd name="connsiteY1" fmla="*/ 0 h 4488978"/>
              <a:gd name="connsiteX2" fmla="*/ 541697 w 1133992"/>
              <a:gd name="connsiteY2" fmla="*/ 0 h 4488978"/>
              <a:gd name="connsiteX3" fmla="*/ 829729 w 1133992"/>
              <a:gd name="connsiteY3" fmla="*/ 288032 h 4488978"/>
              <a:gd name="connsiteX4" fmla="*/ 829729 w 1133992"/>
              <a:gd name="connsiteY4" fmla="*/ 3456384 h 4488978"/>
              <a:gd name="connsiteX5" fmla="*/ 817467 w 1133992"/>
              <a:gd name="connsiteY5" fmla="*/ 4412074 h 4488978"/>
              <a:gd name="connsiteX6" fmla="*/ 521979 w 1133992"/>
              <a:gd name="connsiteY6" fmla="*/ 4486084 h 4488978"/>
              <a:gd name="connsiteX7" fmla="*/ 265926 w 1133992"/>
              <a:gd name="connsiteY7" fmla="*/ 4383046 h 4488978"/>
              <a:gd name="connsiteX8" fmla="*/ 253665 w 1133992"/>
              <a:gd name="connsiteY8" fmla="*/ 3456384 h 4488978"/>
              <a:gd name="connsiteX9" fmla="*/ 253665 w 1133992"/>
              <a:gd name="connsiteY9" fmla="*/ 288032 h 4488978"/>
              <a:gd name="connsiteX0" fmla="*/ 260054 w 1140381"/>
              <a:gd name="connsiteY0" fmla="*/ 288032 h 4488978"/>
              <a:gd name="connsiteX1" fmla="*/ 548086 w 1140381"/>
              <a:gd name="connsiteY1" fmla="*/ 0 h 4488978"/>
              <a:gd name="connsiteX2" fmla="*/ 548086 w 1140381"/>
              <a:gd name="connsiteY2" fmla="*/ 0 h 4488978"/>
              <a:gd name="connsiteX3" fmla="*/ 836118 w 1140381"/>
              <a:gd name="connsiteY3" fmla="*/ 288032 h 4488978"/>
              <a:gd name="connsiteX4" fmla="*/ 836118 w 1140381"/>
              <a:gd name="connsiteY4" fmla="*/ 3456384 h 4488978"/>
              <a:gd name="connsiteX5" fmla="*/ 823856 w 1140381"/>
              <a:gd name="connsiteY5" fmla="*/ 4412074 h 4488978"/>
              <a:gd name="connsiteX6" fmla="*/ 528368 w 1140381"/>
              <a:gd name="connsiteY6" fmla="*/ 4486084 h 4488978"/>
              <a:gd name="connsiteX7" fmla="*/ 272315 w 1140381"/>
              <a:gd name="connsiteY7" fmla="*/ 4383046 h 4488978"/>
              <a:gd name="connsiteX8" fmla="*/ 260054 w 1140381"/>
              <a:gd name="connsiteY8" fmla="*/ 3456384 h 4488978"/>
              <a:gd name="connsiteX9" fmla="*/ 260054 w 1140381"/>
              <a:gd name="connsiteY9" fmla="*/ 288032 h 4488978"/>
              <a:gd name="connsiteX0" fmla="*/ 279787 w 1160114"/>
              <a:gd name="connsiteY0" fmla="*/ 288032 h 4488978"/>
              <a:gd name="connsiteX1" fmla="*/ 567819 w 1160114"/>
              <a:gd name="connsiteY1" fmla="*/ 0 h 4488978"/>
              <a:gd name="connsiteX2" fmla="*/ 567819 w 1160114"/>
              <a:gd name="connsiteY2" fmla="*/ 0 h 4488978"/>
              <a:gd name="connsiteX3" fmla="*/ 855851 w 1160114"/>
              <a:gd name="connsiteY3" fmla="*/ 288032 h 4488978"/>
              <a:gd name="connsiteX4" fmla="*/ 855851 w 1160114"/>
              <a:gd name="connsiteY4" fmla="*/ 3456384 h 4488978"/>
              <a:gd name="connsiteX5" fmla="*/ 843589 w 1160114"/>
              <a:gd name="connsiteY5" fmla="*/ 4412074 h 4488978"/>
              <a:gd name="connsiteX6" fmla="*/ 548101 w 1160114"/>
              <a:gd name="connsiteY6" fmla="*/ 4486084 h 4488978"/>
              <a:gd name="connsiteX7" fmla="*/ 292048 w 1160114"/>
              <a:gd name="connsiteY7" fmla="*/ 4383046 h 4488978"/>
              <a:gd name="connsiteX8" fmla="*/ 279787 w 1160114"/>
              <a:gd name="connsiteY8" fmla="*/ 3456384 h 4488978"/>
              <a:gd name="connsiteX9" fmla="*/ 279787 w 1160114"/>
              <a:gd name="connsiteY9" fmla="*/ 288032 h 4488978"/>
              <a:gd name="connsiteX0" fmla="*/ 279787 w 1160114"/>
              <a:gd name="connsiteY0" fmla="*/ 288032 h 4495407"/>
              <a:gd name="connsiteX1" fmla="*/ 567819 w 1160114"/>
              <a:gd name="connsiteY1" fmla="*/ 0 h 4495407"/>
              <a:gd name="connsiteX2" fmla="*/ 567819 w 1160114"/>
              <a:gd name="connsiteY2" fmla="*/ 0 h 4495407"/>
              <a:gd name="connsiteX3" fmla="*/ 855851 w 1160114"/>
              <a:gd name="connsiteY3" fmla="*/ 288032 h 4495407"/>
              <a:gd name="connsiteX4" fmla="*/ 855851 w 1160114"/>
              <a:gd name="connsiteY4" fmla="*/ 3456384 h 4495407"/>
              <a:gd name="connsiteX5" fmla="*/ 843589 w 1160114"/>
              <a:gd name="connsiteY5" fmla="*/ 4412074 h 4495407"/>
              <a:gd name="connsiteX6" fmla="*/ 548101 w 1160114"/>
              <a:gd name="connsiteY6" fmla="*/ 4486084 h 4495407"/>
              <a:gd name="connsiteX7" fmla="*/ 292048 w 1160114"/>
              <a:gd name="connsiteY7" fmla="*/ 4383046 h 4495407"/>
              <a:gd name="connsiteX8" fmla="*/ 279787 w 1160114"/>
              <a:gd name="connsiteY8" fmla="*/ 3456384 h 4495407"/>
              <a:gd name="connsiteX9" fmla="*/ 279787 w 1160114"/>
              <a:gd name="connsiteY9" fmla="*/ 288032 h 4495407"/>
              <a:gd name="connsiteX0" fmla="*/ 290154 w 1170481"/>
              <a:gd name="connsiteY0" fmla="*/ 288032 h 4506322"/>
              <a:gd name="connsiteX1" fmla="*/ 578186 w 1170481"/>
              <a:gd name="connsiteY1" fmla="*/ 0 h 4506322"/>
              <a:gd name="connsiteX2" fmla="*/ 578186 w 1170481"/>
              <a:gd name="connsiteY2" fmla="*/ 0 h 4506322"/>
              <a:gd name="connsiteX3" fmla="*/ 866218 w 1170481"/>
              <a:gd name="connsiteY3" fmla="*/ 288032 h 4506322"/>
              <a:gd name="connsiteX4" fmla="*/ 866218 w 1170481"/>
              <a:gd name="connsiteY4" fmla="*/ 3456384 h 4506322"/>
              <a:gd name="connsiteX5" fmla="*/ 853956 w 1170481"/>
              <a:gd name="connsiteY5" fmla="*/ 4412074 h 4506322"/>
              <a:gd name="connsiteX6" fmla="*/ 558468 w 1170481"/>
              <a:gd name="connsiteY6" fmla="*/ 4486084 h 4506322"/>
              <a:gd name="connsiteX7" fmla="*/ 273386 w 1170481"/>
              <a:gd name="connsiteY7" fmla="*/ 4412074 h 4506322"/>
              <a:gd name="connsiteX8" fmla="*/ 290154 w 1170481"/>
              <a:gd name="connsiteY8" fmla="*/ 3456384 h 4506322"/>
              <a:gd name="connsiteX9" fmla="*/ 290154 w 1170481"/>
              <a:gd name="connsiteY9" fmla="*/ 288032 h 4506322"/>
              <a:gd name="connsiteX0" fmla="*/ 290154 w 1170481"/>
              <a:gd name="connsiteY0" fmla="*/ 288032 h 4414068"/>
              <a:gd name="connsiteX1" fmla="*/ 578186 w 1170481"/>
              <a:gd name="connsiteY1" fmla="*/ 0 h 4414068"/>
              <a:gd name="connsiteX2" fmla="*/ 578186 w 1170481"/>
              <a:gd name="connsiteY2" fmla="*/ 0 h 4414068"/>
              <a:gd name="connsiteX3" fmla="*/ 866218 w 1170481"/>
              <a:gd name="connsiteY3" fmla="*/ 288032 h 4414068"/>
              <a:gd name="connsiteX4" fmla="*/ 866218 w 1170481"/>
              <a:gd name="connsiteY4" fmla="*/ 3456384 h 4414068"/>
              <a:gd name="connsiteX5" fmla="*/ 853956 w 1170481"/>
              <a:gd name="connsiteY5" fmla="*/ 4412074 h 4414068"/>
              <a:gd name="connsiteX6" fmla="*/ 273386 w 1170481"/>
              <a:gd name="connsiteY6" fmla="*/ 4412074 h 4414068"/>
              <a:gd name="connsiteX7" fmla="*/ 290154 w 1170481"/>
              <a:gd name="connsiteY7" fmla="*/ 3456384 h 4414068"/>
              <a:gd name="connsiteX8" fmla="*/ 290154 w 1170481"/>
              <a:gd name="connsiteY8" fmla="*/ 288032 h 4414068"/>
              <a:gd name="connsiteX0" fmla="*/ 294526 w 1174853"/>
              <a:gd name="connsiteY0" fmla="*/ 288032 h 4412074"/>
              <a:gd name="connsiteX1" fmla="*/ 582558 w 1174853"/>
              <a:gd name="connsiteY1" fmla="*/ 0 h 4412074"/>
              <a:gd name="connsiteX2" fmla="*/ 582558 w 1174853"/>
              <a:gd name="connsiteY2" fmla="*/ 0 h 4412074"/>
              <a:gd name="connsiteX3" fmla="*/ 870590 w 1174853"/>
              <a:gd name="connsiteY3" fmla="*/ 288032 h 4412074"/>
              <a:gd name="connsiteX4" fmla="*/ 870590 w 1174853"/>
              <a:gd name="connsiteY4" fmla="*/ 3456384 h 4412074"/>
              <a:gd name="connsiteX5" fmla="*/ 858328 w 1174853"/>
              <a:gd name="connsiteY5" fmla="*/ 4412074 h 4412074"/>
              <a:gd name="connsiteX6" fmla="*/ 277758 w 1174853"/>
              <a:gd name="connsiteY6" fmla="*/ 4412074 h 4412074"/>
              <a:gd name="connsiteX7" fmla="*/ 294526 w 1174853"/>
              <a:gd name="connsiteY7" fmla="*/ 3456384 h 4412074"/>
              <a:gd name="connsiteX8" fmla="*/ 294526 w 1174853"/>
              <a:gd name="connsiteY8" fmla="*/ 288032 h 4412074"/>
              <a:gd name="connsiteX0" fmla="*/ 294526 w 1174853"/>
              <a:gd name="connsiteY0" fmla="*/ 288032 h 4520921"/>
              <a:gd name="connsiteX1" fmla="*/ 582558 w 1174853"/>
              <a:gd name="connsiteY1" fmla="*/ 0 h 4520921"/>
              <a:gd name="connsiteX2" fmla="*/ 582558 w 1174853"/>
              <a:gd name="connsiteY2" fmla="*/ 0 h 4520921"/>
              <a:gd name="connsiteX3" fmla="*/ 870590 w 1174853"/>
              <a:gd name="connsiteY3" fmla="*/ 288032 h 4520921"/>
              <a:gd name="connsiteX4" fmla="*/ 870590 w 1174853"/>
              <a:gd name="connsiteY4" fmla="*/ 3456384 h 4520921"/>
              <a:gd name="connsiteX5" fmla="*/ 858328 w 1174853"/>
              <a:gd name="connsiteY5" fmla="*/ 4412074 h 4520921"/>
              <a:gd name="connsiteX6" fmla="*/ 277758 w 1174853"/>
              <a:gd name="connsiteY6" fmla="*/ 4412074 h 4520921"/>
              <a:gd name="connsiteX7" fmla="*/ 294526 w 1174853"/>
              <a:gd name="connsiteY7" fmla="*/ 3456384 h 4520921"/>
              <a:gd name="connsiteX8" fmla="*/ 294526 w 1174853"/>
              <a:gd name="connsiteY8" fmla="*/ 288032 h 4520921"/>
              <a:gd name="connsiteX0" fmla="*/ 294526 w 1174853"/>
              <a:gd name="connsiteY0" fmla="*/ 288032 h 4515278"/>
              <a:gd name="connsiteX1" fmla="*/ 582558 w 1174853"/>
              <a:gd name="connsiteY1" fmla="*/ 0 h 4515278"/>
              <a:gd name="connsiteX2" fmla="*/ 582558 w 1174853"/>
              <a:gd name="connsiteY2" fmla="*/ 0 h 4515278"/>
              <a:gd name="connsiteX3" fmla="*/ 870590 w 1174853"/>
              <a:gd name="connsiteY3" fmla="*/ 288032 h 4515278"/>
              <a:gd name="connsiteX4" fmla="*/ 870590 w 1174853"/>
              <a:gd name="connsiteY4" fmla="*/ 3456384 h 4515278"/>
              <a:gd name="connsiteX5" fmla="*/ 858328 w 1174853"/>
              <a:gd name="connsiteY5" fmla="*/ 4412074 h 4515278"/>
              <a:gd name="connsiteX6" fmla="*/ 277758 w 1174853"/>
              <a:gd name="connsiteY6" fmla="*/ 4412074 h 4515278"/>
              <a:gd name="connsiteX7" fmla="*/ 294526 w 1174853"/>
              <a:gd name="connsiteY7" fmla="*/ 3456384 h 4515278"/>
              <a:gd name="connsiteX8" fmla="*/ 294526 w 1174853"/>
              <a:gd name="connsiteY8" fmla="*/ 288032 h 4515278"/>
              <a:gd name="connsiteX0" fmla="*/ 294526 w 1174853"/>
              <a:gd name="connsiteY0" fmla="*/ 288032 h 4531782"/>
              <a:gd name="connsiteX1" fmla="*/ 582558 w 1174853"/>
              <a:gd name="connsiteY1" fmla="*/ 0 h 4531782"/>
              <a:gd name="connsiteX2" fmla="*/ 582558 w 1174853"/>
              <a:gd name="connsiteY2" fmla="*/ 0 h 4531782"/>
              <a:gd name="connsiteX3" fmla="*/ 870590 w 1174853"/>
              <a:gd name="connsiteY3" fmla="*/ 288032 h 4531782"/>
              <a:gd name="connsiteX4" fmla="*/ 870590 w 1174853"/>
              <a:gd name="connsiteY4" fmla="*/ 3456384 h 4531782"/>
              <a:gd name="connsiteX5" fmla="*/ 858328 w 1174853"/>
              <a:gd name="connsiteY5" fmla="*/ 4412074 h 4531782"/>
              <a:gd name="connsiteX6" fmla="*/ 277758 w 1174853"/>
              <a:gd name="connsiteY6" fmla="*/ 4412074 h 4531782"/>
              <a:gd name="connsiteX7" fmla="*/ 294526 w 1174853"/>
              <a:gd name="connsiteY7" fmla="*/ 3456384 h 4531782"/>
              <a:gd name="connsiteX8" fmla="*/ 294526 w 1174853"/>
              <a:gd name="connsiteY8" fmla="*/ 288032 h 4531782"/>
              <a:gd name="connsiteX0" fmla="*/ 294526 w 1174853"/>
              <a:gd name="connsiteY0" fmla="*/ 288032 h 4510065"/>
              <a:gd name="connsiteX1" fmla="*/ 582558 w 1174853"/>
              <a:gd name="connsiteY1" fmla="*/ 0 h 4510065"/>
              <a:gd name="connsiteX2" fmla="*/ 582558 w 1174853"/>
              <a:gd name="connsiteY2" fmla="*/ 0 h 4510065"/>
              <a:gd name="connsiteX3" fmla="*/ 870590 w 1174853"/>
              <a:gd name="connsiteY3" fmla="*/ 288032 h 4510065"/>
              <a:gd name="connsiteX4" fmla="*/ 870590 w 1174853"/>
              <a:gd name="connsiteY4" fmla="*/ 3456384 h 4510065"/>
              <a:gd name="connsiteX5" fmla="*/ 858328 w 1174853"/>
              <a:gd name="connsiteY5" fmla="*/ 4412074 h 4510065"/>
              <a:gd name="connsiteX6" fmla="*/ 277758 w 1174853"/>
              <a:gd name="connsiteY6" fmla="*/ 4412074 h 4510065"/>
              <a:gd name="connsiteX7" fmla="*/ 294526 w 1174853"/>
              <a:gd name="connsiteY7" fmla="*/ 3456384 h 4510065"/>
              <a:gd name="connsiteX8" fmla="*/ 294526 w 1174853"/>
              <a:gd name="connsiteY8" fmla="*/ 288032 h 4510065"/>
              <a:gd name="connsiteX0" fmla="*/ 294526 w 1174853"/>
              <a:gd name="connsiteY0" fmla="*/ 288032 h 4493526"/>
              <a:gd name="connsiteX1" fmla="*/ 582558 w 1174853"/>
              <a:gd name="connsiteY1" fmla="*/ 0 h 4493526"/>
              <a:gd name="connsiteX2" fmla="*/ 582558 w 1174853"/>
              <a:gd name="connsiteY2" fmla="*/ 0 h 4493526"/>
              <a:gd name="connsiteX3" fmla="*/ 870590 w 1174853"/>
              <a:gd name="connsiteY3" fmla="*/ 288032 h 4493526"/>
              <a:gd name="connsiteX4" fmla="*/ 870590 w 1174853"/>
              <a:gd name="connsiteY4" fmla="*/ 3456384 h 4493526"/>
              <a:gd name="connsiteX5" fmla="*/ 858328 w 1174853"/>
              <a:gd name="connsiteY5" fmla="*/ 4412074 h 4493526"/>
              <a:gd name="connsiteX6" fmla="*/ 277758 w 1174853"/>
              <a:gd name="connsiteY6" fmla="*/ 4412074 h 4493526"/>
              <a:gd name="connsiteX7" fmla="*/ 294526 w 1174853"/>
              <a:gd name="connsiteY7" fmla="*/ 3456384 h 4493526"/>
              <a:gd name="connsiteX8" fmla="*/ 294526 w 1174853"/>
              <a:gd name="connsiteY8" fmla="*/ 288032 h 4493526"/>
              <a:gd name="connsiteX0" fmla="*/ 294526 w 1170254"/>
              <a:gd name="connsiteY0" fmla="*/ 288032 h 4493526"/>
              <a:gd name="connsiteX1" fmla="*/ 582558 w 1170254"/>
              <a:gd name="connsiteY1" fmla="*/ 0 h 4493526"/>
              <a:gd name="connsiteX2" fmla="*/ 582558 w 1170254"/>
              <a:gd name="connsiteY2" fmla="*/ 0 h 4493526"/>
              <a:gd name="connsiteX3" fmla="*/ 870590 w 1170254"/>
              <a:gd name="connsiteY3" fmla="*/ 288032 h 4493526"/>
              <a:gd name="connsiteX4" fmla="*/ 870590 w 1170254"/>
              <a:gd name="connsiteY4" fmla="*/ 3456384 h 4493526"/>
              <a:gd name="connsiteX5" fmla="*/ 858328 w 1170254"/>
              <a:gd name="connsiteY5" fmla="*/ 4412074 h 4493526"/>
              <a:gd name="connsiteX6" fmla="*/ 277758 w 1170254"/>
              <a:gd name="connsiteY6" fmla="*/ 4412074 h 4493526"/>
              <a:gd name="connsiteX7" fmla="*/ 294526 w 1170254"/>
              <a:gd name="connsiteY7" fmla="*/ 3456384 h 4493526"/>
              <a:gd name="connsiteX8" fmla="*/ 294526 w 1170254"/>
              <a:gd name="connsiteY8" fmla="*/ 288032 h 4493526"/>
              <a:gd name="connsiteX0" fmla="*/ 277466 w 1153194"/>
              <a:gd name="connsiteY0" fmla="*/ 288032 h 4493526"/>
              <a:gd name="connsiteX1" fmla="*/ 565498 w 1153194"/>
              <a:gd name="connsiteY1" fmla="*/ 0 h 4493526"/>
              <a:gd name="connsiteX2" fmla="*/ 565498 w 1153194"/>
              <a:gd name="connsiteY2" fmla="*/ 0 h 4493526"/>
              <a:gd name="connsiteX3" fmla="*/ 853530 w 1153194"/>
              <a:gd name="connsiteY3" fmla="*/ 288032 h 4493526"/>
              <a:gd name="connsiteX4" fmla="*/ 853530 w 1153194"/>
              <a:gd name="connsiteY4" fmla="*/ 3456384 h 4493526"/>
              <a:gd name="connsiteX5" fmla="*/ 841268 w 1153194"/>
              <a:gd name="connsiteY5" fmla="*/ 4412074 h 4493526"/>
              <a:gd name="connsiteX6" fmla="*/ 260698 w 1153194"/>
              <a:gd name="connsiteY6" fmla="*/ 4412074 h 4493526"/>
              <a:gd name="connsiteX7" fmla="*/ 277466 w 1153194"/>
              <a:gd name="connsiteY7" fmla="*/ 3456384 h 4493526"/>
              <a:gd name="connsiteX8" fmla="*/ 277466 w 1153194"/>
              <a:gd name="connsiteY8" fmla="*/ 288032 h 4493526"/>
              <a:gd name="connsiteX0" fmla="*/ 277466 w 1153194"/>
              <a:gd name="connsiteY0" fmla="*/ 288032 h 4505033"/>
              <a:gd name="connsiteX1" fmla="*/ 565498 w 1153194"/>
              <a:gd name="connsiteY1" fmla="*/ 0 h 4505033"/>
              <a:gd name="connsiteX2" fmla="*/ 565498 w 1153194"/>
              <a:gd name="connsiteY2" fmla="*/ 0 h 4505033"/>
              <a:gd name="connsiteX3" fmla="*/ 853530 w 1153194"/>
              <a:gd name="connsiteY3" fmla="*/ 288032 h 4505033"/>
              <a:gd name="connsiteX4" fmla="*/ 853530 w 1153194"/>
              <a:gd name="connsiteY4" fmla="*/ 3456384 h 4505033"/>
              <a:gd name="connsiteX5" fmla="*/ 841268 w 1153194"/>
              <a:gd name="connsiteY5" fmla="*/ 4412074 h 4505033"/>
              <a:gd name="connsiteX6" fmla="*/ 260698 w 1153194"/>
              <a:gd name="connsiteY6" fmla="*/ 4412074 h 4505033"/>
              <a:gd name="connsiteX7" fmla="*/ 277466 w 1153194"/>
              <a:gd name="connsiteY7" fmla="*/ 3456384 h 4505033"/>
              <a:gd name="connsiteX8" fmla="*/ 277466 w 1153194"/>
              <a:gd name="connsiteY8" fmla="*/ 288032 h 450503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85720 w 1161448"/>
              <a:gd name="connsiteY0" fmla="*/ 288032 h 4487993"/>
              <a:gd name="connsiteX1" fmla="*/ 573752 w 1161448"/>
              <a:gd name="connsiteY1" fmla="*/ 0 h 4487993"/>
              <a:gd name="connsiteX2" fmla="*/ 573752 w 1161448"/>
              <a:gd name="connsiteY2" fmla="*/ 0 h 4487993"/>
              <a:gd name="connsiteX3" fmla="*/ 861784 w 1161448"/>
              <a:gd name="connsiteY3" fmla="*/ 288032 h 4487993"/>
              <a:gd name="connsiteX4" fmla="*/ 861784 w 1161448"/>
              <a:gd name="connsiteY4" fmla="*/ 3456384 h 4487993"/>
              <a:gd name="connsiteX5" fmla="*/ 849522 w 1161448"/>
              <a:gd name="connsiteY5" fmla="*/ 4412074 h 4487993"/>
              <a:gd name="connsiteX6" fmla="*/ 268952 w 1161448"/>
              <a:gd name="connsiteY6" fmla="*/ 4412074 h 4487993"/>
              <a:gd name="connsiteX7" fmla="*/ 285720 w 1161448"/>
              <a:gd name="connsiteY7" fmla="*/ 3456384 h 4487993"/>
              <a:gd name="connsiteX8" fmla="*/ 285720 w 1161448"/>
              <a:gd name="connsiteY8" fmla="*/ 288032 h 4487993"/>
              <a:gd name="connsiteX0" fmla="*/ 263319 w 1139047"/>
              <a:gd name="connsiteY0" fmla="*/ 288032 h 4515863"/>
              <a:gd name="connsiteX1" fmla="*/ 551351 w 1139047"/>
              <a:gd name="connsiteY1" fmla="*/ 0 h 4515863"/>
              <a:gd name="connsiteX2" fmla="*/ 551351 w 1139047"/>
              <a:gd name="connsiteY2" fmla="*/ 0 h 4515863"/>
              <a:gd name="connsiteX3" fmla="*/ 839383 w 1139047"/>
              <a:gd name="connsiteY3" fmla="*/ 288032 h 4515863"/>
              <a:gd name="connsiteX4" fmla="*/ 839383 w 1139047"/>
              <a:gd name="connsiteY4" fmla="*/ 3456384 h 4515863"/>
              <a:gd name="connsiteX5" fmla="*/ 827121 w 1139047"/>
              <a:gd name="connsiteY5" fmla="*/ 4412074 h 4515863"/>
              <a:gd name="connsiteX6" fmla="*/ 313226 w 1139047"/>
              <a:gd name="connsiteY6" fmla="*/ 4459699 h 4515863"/>
              <a:gd name="connsiteX7" fmla="*/ 263319 w 1139047"/>
              <a:gd name="connsiteY7" fmla="*/ 3456384 h 4515863"/>
              <a:gd name="connsiteX8" fmla="*/ 263319 w 1139047"/>
              <a:gd name="connsiteY8" fmla="*/ 288032 h 4515863"/>
              <a:gd name="connsiteX0" fmla="*/ 281447 w 1157175"/>
              <a:gd name="connsiteY0" fmla="*/ 288032 h 4515863"/>
              <a:gd name="connsiteX1" fmla="*/ 569479 w 1157175"/>
              <a:gd name="connsiteY1" fmla="*/ 0 h 4515863"/>
              <a:gd name="connsiteX2" fmla="*/ 569479 w 1157175"/>
              <a:gd name="connsiteY2" fmla="*/ 0 h 4515863"/>
              <a:gd name="connsiteX3" fmla="*/ 857511 w 1157175"/>
              <a:gd name="connsiteY3" fmla="*/ 288032 h 4515863"/>
              <a:gd name="connsiteX4" fmla="*/ 857511 w 1157175"/>
              <a:gd name="connsiteY4" fmla="*/ 3456384 h 4515863"/>
              <a:gd name="connsiteX5" fmla="*/ 845249 w 1157175"/>
              <a:gd name="connsiteY5" fmla="*/ 4412074 h 4515863"/>
              <a:gd name="connsiteX6" fmla="*/ 331354 w 1157175"/>
              <a:gd name="connsiteY6" fmla="*/ 4459699 h 4515863"/>
              <a:gd name="connsiteX7" fmla="*/ 281447 w 1157175"/>
              <a:gd name="connsiteY7" fmla="*/ 3456384 h 4515863"/>
              <a:gd name="connsiteX8" fmla="*/ 281447 w 1157175"/>
              <a:gd name="connsiteY8" fmla="*/ 288032 h 4515863"/>
              <a:gd name="connsiteX0" fmla="*/ 281447 w 1157175"/>
              <a:gd name="connsiteY0" fmla="*/ 288032 h 4499393"/>
              <a:gd name="connsiteX1" fmla="*/ 569479 w 1157175"/>
              <a:gd name="connsiteY1" fmla="*/ 0 h 4499393"/>
              <a:gd name="connsiteX2" fmla="*/ 569479 w 1157175"/>
              <a:gd name="connsiteY2" fmla="*/ 0 h 4499393"/>
              <a:gd name="connsiteX3" fmla="*/ 857511 w 1157175"/>
              <a:gd name="connsiteY3" fmla="*/ 288032 h 4499393"/>
              <a:gd name="connsiteX4" fmla="*/ 857511 w 1157175"/>
              <a:gd name="connsiteY4" fmla="*/ 3456384 h 4499393"/>
              <a:gd name="connsiteX5" fmla="*/ 845249 w 1157175"/>
              <a:gd name="connsiteY5" fmla="*/ 4412074 h 4499393"/>
              <a:gd name="connsiteX6" fmla="*/ 331354 w 1157175"/>
              <a:gd name="connsiteY6" fmla="*/ 4459699 h 4499393"/>
              <a:gd name="connsiteX7" fmla="*/ 281447 w 1157175"/>
              <a:gd name="connsiteY7" fmla="*/ 3456384 h 4499393"/>
              <a:gd name="connsiteX8" fmla="*/ 281447 w 1157175"/>
              <a:gd name="connsiteY8" fmla="*/ 288032 h 4499393"/>
              <a:gd name="connsiteX0" fmla="*/ 281447 w 1176836"/>
              <a:gd name="connsiteY0" fmla="*/ 288032 h 4496067"/>
              <a:gd name="connsiteX1" fmla="*/ 569479 w 1176836"/>
              <a:gd name="connsiteY1" fmla="*/ 0 h 4496067"/>
              <a:gd name="connsiteX2" fmla="*/ 569479 w 1176836"/>
              <a:gd name="connsiteY2" fmla="*/ 0 h 4496067"/>
              <a:gd name="connsiteX3" fmla="*/ 857511 w 1176836"/>
              <a:gd name="connsiteY3" fmla="*/ 288032 h 4496067"/>
              <a:gd name="connsiteX4" fmla="*/ 857511 w 1176836"/>
              <a:gd name="connsiteY4" fmla="*/ 3456384 h 4496067"/>
              <a:gd name="connsiteX5" fmla="*/ 892874 w 1176836"/>
              <a:gd name="connsiteY5" fmla="*/ 4402549 h 4496067"/>
              <a:gd name="connsiteX6" fmla="*/ 331354 w 1176836"/>
              <a:gd name="connsiteY6" fmla="*/ 4459699 h 4496067"/>
              <a:gd name="connsiteX7" fmla="*/ 281447 w 1176836"/>
              <a:gd name="connsiteY7" fmla="*/ 3456384 h 4496067"/>
              <a:gd name="connsiteX8" fmla="*/ 281447 w 1176836"/>
              <a:gd name="connsiteY8" fmla="*/ 288032 h 4496067"/>
              <a:gd name="connsiteX0" fmla="*/ 281447 w 1157980"/>
              <a:gd name="connsiteY0" fmla="*/ 288032 h 4496067"/>
              <a:gd name="connsiteX1" fmla="*/ 569479 w 1157980"/>
              <a:gd name="connsiteY1" fmla="*/ 0 h 4496067"/>
              <a:gd name="connsiteX2" fmla="*/ 569479 w 1157980"/>
              <a:gd name="connsiteY2" fmla="*/ 0 h 4496067"/>
              <a:gd name="connsiteX3" fmla="*/ 857511 w 1157980"/>
              <a:gd name="connsiteY3" fmla="*/ 288032 h 4496067"/>
              <a:gd name="connsiteX4" fmla="*/ 857511 w 1157980"/>
              <a:gd name="connsiteY4" fmla="*/ 3456384 h 4496067"/>
              <a:gd name="connsiteX5" fmla="*/ 892874 w 1157980"/>
              <a:gd name="connsiteY5" fmla="*/ 4402549 h 4496067"/>
              <a:gd name="connsiteX6" fmla="*/ 331354 w 1157980"/>
              <a:gd name="connsiteY6" fmla="*/ 4459699 h 4496067"/>
              <a:gd name="connsiteX7" fmla="*/ 281447 w 1157980"/>
              <a:gd name="connsiteY7" fmla="*/ 3456384 h 4496067"/>
              <a:gd name="connsiteX8" fmla="*/ 281447 w 1157980"/>
              <a:gd name="connsiteY8" fmla="*/ 288032 h 4496067"/>
              <a:gd name="connsiteX0" fmla="*/ 281447 w 1157980"/>
              <a:gd name="connsiteY0" fmla="*/ 288032 h 4510981"/>
              <a:gd name="connsiteX1" fmla="*/ 569479 w 1157980"/>
              <a:gd name="connsiteY1" fmla="*/ 0 h 4510981"/>
              <a:gd name="connsiteX2" fmla="*/ 569479 w 1157980"/>
              <a:gd name="connsiteY2" fmla="*/ 0 h 4510981"/>
              <a:gd name="connsiteX3" fmla="*/ 857511 w 1157980"/>
              <a:gd name="connsiteY3" fmla="*/ 288032 h 4510981"/>
              <a:gd name="connsiteX4" fmla="*/ 857511 w 1157980"/>
              <a:gd name="connsiteY4" fmla="*/ 3456384 h 4510981"/>
              <a:gd name="connsiteX5" fmla="*/ 892874 w 1157980"/>
              <a:gd name="connsiteY5" fmla="*/ 4402549 h 4510981"/>
              <a:gd name="connsiteX6" fmla="*/ 331354 w 1157980"/>
              <a:gd name="connsiteY6" fmla="*/ 4459699 h 4510981"/>
              <a:gd name="connsiteX7" fmla="*/ 281447 w 1157980"/>
              <a:gd name="connsiteY7" fmla="*/ 3456384 h 4510981"/>
              <a:gd name="connsiteX8" fmla="*/ 281447 w 1157980"/>
              <a:gd name="connsiteY8" fmla="*/ 288032 h 4510981"/>
              <a:gd name="connsiteX0" fmla="*/ 281447 w 1136289"/>
              <a:gd name="connsiteY0" fmla="*/ 288032 h 4536290"/>
              <a:gd name="connsiteX1" fmla="*/ 569479 w 1136289"/>
              <a:gd name="connsiteY1" fmla="*/ 0 h 4536290"/>
              <a:gd name="connsiteX2" fmla="*/ 569479 w 1136289"/>
              <a:gd name="connsiteY2" fmla="*/ 0 h 4536290"/>
              <a:gd name="connsiteX3" fmla="*/ 857511 w 1136289"/>
              <a:gd name="connsiteY3" fmla="*/ 288032 h 4536290"/>
              <a:gd name="connsiteX4" fmla="*/ 857511 w 1136289"/>
              <a:gd name="connsiteY4" fmla="*/ 3456384 h 4536290"/>
              <a:gd name="connsiteX5" fmla="*/ 835724 w 1136289"/>
              <a:gd name="connsiteY5" fmla="*/ 4450174 h 4536290"/>
              <a:gd name="connsiteX6" fmla="*/ 331354 w 1136289"/>
              <a:gd name="connsiteY6" fmla="*/ 4459699 h 4536290"/>
              <a:gd name="connsiteX7" fmla="*/ 281447 w 1136289"/>
              <a:gd name="connsiteY7" fmla="*/ 3456384 h 4536290"/>
              <a:gd name="connsiteX8" fmla="*/ 281447 w 1136289"/>
              <a:gd name="connsiteY8" fmla="*/ 288032 h 4536290"/>
              <a:gd name="connsiteX0" fmla="*/ 281447 w 1153466"/>
              <a:gd name="connsiteY0" fmla="*/ 288032 h 4536290"/>
              <a:gd name="connsiteX1" fmla="*/ 569479 w 1153466"/>
              <a:gd name="connsiteY1" fmla="*/ 0 h 4536290"/>
              <a:gd name="connsiteX2" fmla="*/ 569479 w 1153466"/>
              <a:gd name="connsiteY2" fmla="*/ 0 h 4536290"/>
              <a:gd name="connsiteX3" fmla="*/ 857511 w 1153466"/>
              <a:gd name="connsiteY3" fmla="*/ 288032 h 4536290"/>
              <a:gd name="connsiteX4" fmla="*/ 857511 w 1153466"/>
              <a:gd name="connsiteY4" fmla="*/ 3456384 h 4536290"/>
              <a:gd name="connsiteX5" fmla="*/ 835724 w 1153466"/>
              <a:gd name="connsiteY5" fmla="*/ 4450174 h 4536290"/>
              <a:gd name="connsiteX6" fmla="*/ 331354 w 1153466"/>
              <a:gd name="connsiteY6" fmla="*/ 4459699 h 4536290"/>
              <a:gd name="connsiteX7" fmla="*/ 281447 w 1153466"/>
              <a:gd name="connsiteY7" fmla="*/ 3456384 h 4536290"/>
              <a:gd name="connsiteX8" fmla="*/ 281447 w 1153466"/>
              <a:gd name="connsiteY8" fmla="*/ 288032 h 4536290"/>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81447 w 1153466"/>
              <a:gd name="connsiteY0" fmla="*/ 288032 h 4520572"/>
              <a:gd name="connsiteX1" fmla="*/ 569479 w 1153466"/>
              <a:gd name="connsiteY1" fmla="*/ 0 h 4520572"/>
              <a:gd name="connsiteX2" fmla="*/ 569479 w 1153466"/>
              <a:gd name="connsiteY2" fmla="*/ 0 h 4520572"/>
              <a:gd name="connsiteX3" fmla="*/ 857511 w 1153466"/>
              <a:gd name="connsiteY3" fmla="*/ 288032 h 4520572"/>
              <a:gd name="connsiteX4" fmla="*/ 857511 w 1153466"/>
              <a:gd name="connsiteY4" fmla="*/ 3456384 h 4520572"/>
              <a:gd name="connsiteX5" fmla="*/ 835724 w 1153466"/>
              <a:gd name="connsiteY5" fmla="*/ 4450174 h 4520572"/>
              <a:gd name="connsiteX6" fmla="*/ 331354 w 1153466"/>
              <a:gd name="connsiteY6" fmla="*/ 4459699 h 4520572"/>
              <a:gd name="connsiteX7" fmla="*/ 281447 w 1153466"/>
              <a:gd name="connsiteY7" fmla="*/ 3456384 h 4520572"/>
              <a:gd name="connsiteX8" fmla="*/ 281447 w 1153466"/>
              <a:gd name="connsiteY8" fmla="*/ 288032 h 4520572"/>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92451 w 1164470"/>
              <a:gd name="connsiteY0" fmla="*/ 288032 h 4513050"/>
              <a:gd name="connsiteX1" fmla="*/ 580483 w 1164470"/>
              <a:gd name="connsiteY1" fmla="*/ 0 h 4513050"/>
              <a:gd name="connsiteX2" fmla="*/ 580483 w 1164470"/>
              <a:gd name="connsiteY2" fmla="*/ 0 h 4513050"/>
              <a:gd name="connsiteX3" fmla="*/ 868515 w 1164470"/>
              <a:gd name="connsiteY3" fmla="*/ 288032 h 4513050"/>
              <a:gd name="connsiteX4" fmla="*/ 868515 w 1164470"/>
              <a:gd name="connsiteY4" fmla="*/ 3456384 h 4513050"/>
              <a:gd name="connsiteX5" fmla="*/ 846728 w 1164470"/>
              <a:gd name="connsiteY5" fmla="*/ 4450174 h 4513050"/>
              <a:gd name="connsiteX6" fmla="*/ 342358 w 1164470"/>
              <a:gd name="connsiteY6" fmla="*/ 4459699 h 4513050"/>
              <a:gd name="connsiteX7" fmla="*/ 292451 w 1164470"/>
              <a:gd name="connsiteY7" fmla="*/ 3456384 h 4513050"/>
              <a:gd name="connsiteX8" fmla="*/ 292451 w 1164470"/>
              <a:gd name="connsiteY8" fmla="*/ 288032 h 4513050"/>
              <a:gd name="connsiteX0" fmla="*/ 285680 w 1157699"/>
              <a:gd name="connsiteY0" fmla="*/ 288032 h 4523018"/>
              <a:gd name="connsiteX1" fmla="*/ 573712 w 1157699"/>
              <a:gd name="connsiteY1" fmla="*/ 0 h 4523018"/>
              <a:gd name="connsiteX2" fmla="*/ 573712 w 1157699"/>
              <a:gd name="connsiteY2" fmla="*/ 0 h 4523018"/>
              <a:gd name="connsiteX3" fmla="*/ 861744 w 1157699"/>
              <a:gd name="connsiteY3" fmla="*/ 288032 h 4523018"/>
              <a:gd name="connsiteX4" fmla="*/ 861744 w 1157699"/>
              <a:gd name="connsiteY4" fmla="*/ 3456384 h 4523018"/>
              <a:gd name="connsiteX5" fmla="*/ 839957 w 1157699"/>
              <a:gd name="connsiteY5" fmla="*/ 4450174 h 4523018"/>
              <a:gd name="connsiteX6" fmla="*/ 354637 w 1157699"/>
              <a:gd name="connsiteY6" fmla="*/ 4478749 h 4523018"/>
              <a:gd name="connsiteX7" fmla="*/ 285680 w 1157699"/>
              <a:gd name="connsiteY7" fmla="*/ 3456384 h 4523018"/>
              <a:gd name="connsiteX8" fmla="*/ 285680 w 1157699"/>
              <a:gd name="connsiteY8" fmla="*/ 288032 h 4523018"/>
              <a:gd name="connsiteX0" fmla="*/ 285680 w 1157699"/>
              <a:gd name="connsiteY0" fmla="*/ 288032 h 4511805"/>
              <a:gd name="connsiteX1" fmla="*/ 573712 w 1157699"/>
              <a:gd name="connsiteY1" fmla="*/ 0 h 4511805"/>
              <a:gd name="connsiteX2" fmla="*/ 573712 w 1157699"/>
              <a:gd name="connsiteY2" fmla="*/ 0 h 4511805"/>
              <a:gd name="connsiteX3" fmla="*/ 861744 w 1157699"/>
              <a:gd name="connsiteY3" fmla="*/ 288032 h 4511805"/>
              <a:gd name="connsiteX4" fmla="*/ 861744 w 1157699"/>
              <a:gd name="connsiteY4" fmla="*/ 3456384 h 4511805"/>
              <a:gd name="connsiteX5" fmla="*/ 839957 w 1157699"/>
              <a:gd name="connsiteY5" fmla="*/ 4450174 h 4511805"/>
              <a:gd name="connsiteX6" fmla="*/ 354637 w 1157699"/>
              <a:gd name="connsiteY6" fmla="*/ 4478749 h 4511805"/>
              <a:gd name="connsiteX7" fmla="*/ 285680 w 1157699"/>
              <a:gd name="connsiteY7" fmla="*/ 3456384 h 4511805"/>
              <a:gd name="connsiteX8" fmla="*/ 285680 w 1157699"/>
              <a:gd name="connsiteY8" fmla="*/ 288032 h 4511805"/>
              <a:gd name="connsiteX0" fmla="*/ 285680 w 1157699"/>
              <a:gd name="connsiteY0" fmla="*/ 288032 h 4519185"/>
              <a:gd name="connsiteX1" fmla="*/ 573712 w 1157699"/>
              <a:gd name="connsiteY1" fmla="*/ 0 h 4519185"/>
              <a:gd name="connsiteX2" fmla="*/ 573712 w 1157699"/>
              <a:gd name="connsiteY2" fmla="*/ 0 h 4519185"/>
              <a:gd name="connsiteX3" fmla="*/ 861744 w 1157699"/>
              <a:gd name="connsiteY3" fmla="*/ 288032 h 4519185"/>
              <a:gd name="connsiteX4" fmla="*/ 861744 w 1157699"/>
              <a:gd name="connsiteY4" fmla="*/ 3456384 h 4519185"/>
              <a:gd name="connsiteX5" fmla="*/ 839957 w 1157699"/>
              <a:gd name="connsiteY5" fmla="*/ 4450174 h 4519185"/>
              <a:gd name="connsiteX6" fmla="*/ 354637 w 1157699"/>
              <a:gd name="connsiteY6" fmla="*/ 4478749 h 4519185"/>
              <a:gd name="connsiteX7" fmla="*/ 285680 w 1157699"/>
              <a:gd name="connsiteY7" fmla="*/ 3456384 h 4519185"/>
              <a:gd name="connsiteX8" fmla="*/ 285680 w 1157699"/>
              <a:gd name="connsiteY8" fmla="*/ 288032 h 4519185"/>
              <a:gd name="connsiteX0" fmla="*/ 285680 w 1157699"/>
              <a:gd name="connsiteY0" fmla="*/ 288032 h 4515945"/>
              <a:gd name="connsiteX1" fmla="*/ 573712 w 1157699"/>
              <a:gd name="connsiteY1" fmla="*/ 0 h 4515945"/>
              <a:gd name="connsiteX2" fmla="*/ 573712 w 1157699"/>
              <a:gd name="connsiteY2" fmla="*/ 0 h 4515945"/>
              <a:gd name="connsiteX3" fmla="*/ 861744 w 1157699"/>
              <a:gd name="connsiteY3" fmla="*/ 288032 h 4515945"/>
              <a:gd name="connsiteX4" fmla="*/ 861744 w 1157699"/>
              <a:gd name="connsiteY4" fmla="*/ 3456384 h 4515945"/>
              <a:gd name="connsiteX5" fmla="*/ 839957 w 1157699"/>
              <a:gd name="connsiteY5" fmla="*/ 4450174 h 4515945"/>
              <a:gd name="connsiteX6" fmla="*/ 354637 w 1157699"/>
              <a:gd name="connsiteY6" fmla="*/ 4478749 h 4515945"/>
              <a:gd name="connsiteX7" fmla="*/ 285680 w 1157699"/>
              <a:gd name="connsiteY7" fmla="*/ 3456384 h 4515945"/>
              <a:gd name="connsiteX8" fmla="*/ 285680 w 1157699"/>
              <a:gd name="connsiteY8" fmla="*/ 288032 h 4515945"/>
              <a:gd name="connsiteX0" fmla="*/ 285680 w 1157699"/>
              <a:gd name="connsiteY0" fmla="*/ 288032 h 4529713"/>
              <a:gd name="connsiteX1" fmla="*/ 573712 w 1157699"/>
              <a:gd name="connsiteY1" fmla="*/ 0 h 4529713"/>
              <a:gd name="connsiteX2" fmla="*/ 573712 w 1157699"/>
              <a:gd name="connsiteY2" fmla="*/ 0 h 4529713"/>
              <a:gd name="connsiteX3" fmla="*/ 861744 w 1157699"/>
              <a:gd name="connsiteY3" fmla="*/ 288032 h 4529713"/>
              <a:gd name="connsiteX4" fmla="*/ 861744 w 1157699"/>
              <a:gd name="connsiteY4" fmla="*/ 3456384 h 4529713"/>
              <a:gd name="connsiteX5" fmla="*/ 839957 w 1157699"/>
              <a:gd name="connsiteY5" fmla="*/ 4450174 h 4529713"/>
              <a:gd name="connsiteX6" fmla="*/ 354637 w 1157699"/>
              <a:gd name="connsiteY6" fmla="*/ 4478749 h 4529713"/>
              <a:gd name="connsiteX7" fmla="*/ 285680 w 1157699"/>
              <a:gd name="connsiteY7" fmla="*/ 3456384 h 4529713"/>
              <a:gd name="connsiteX8" fmla="*/ 285680 w 1157699"/>
              <a:gd name="connsiteY8" fmla="*/ 288032 h 4529713"/>
              <a:gd name="connsiteX0" fmla="*/ 285680 w 1157699"/>
              <a:gd name="connsiteY0" fmla="*/ 288032 h 4512883"/>
              <a:gd name="connsiteX1" fmla="*/ 573712 w 1157699"/>
              <a:gd name="connsiteY1" fmla="*/ 0 h 4512883"/>
              <a:gd name="connsiteX2" fmla="*/ 573712 w 1157699"/>
              <a:gd name="connsiteY2" fmla="*/ 0 h 4512883"/>
              <a:gd name="connsiteX3" fmla="*/ 861744 w 1157699"/>
              <a:gd name="connsiteY3" fmla="*/ 288032 h 4512883"/>
              <a:gd name="connsiteX4" fmla="*/ 861744 w 1157699"/>
              <a:gd name="connsiteY4" fmla="*/ 3456384 h 4512883"/>
              <a:gd name="connsiteX5" fmla="*/ 839957 w 1157699"/>
              <a:gd name="connsiteY5" fmla="*/ 4450174 h 4512883"/>
              <a:gd name="connsiteX6" fmla="*/ 354637 w 1157699"/>
              <a:gd name="connsiteY6" fmla="*/ 4478749 h 4512883"/>
              <a:gd name="connsiteX7" fmla="*/ 285680 w 1157699"/>
              <a:gd name="connsiteY7" fmla="*/ 3456384 h 4512883"/>
              <a:gd name="connsiteX8" fmla="*/ 285680 w 1157699"/>
              <a:gd name="connsiteY8" fmla="*/ 288032 h 4512883"/>
              <a:gd name="connsiteX0" fmla="*/ 285680 w 1154763"/>
              <a:gd name="connsiteY0" fmla="*/ 288032 h 4512883"/>
              <a:gd name="connsiteX1" fmla="*/ 573712 w 1154763"/>
              <a:gd name="connsiteY1" fmla="*/ 0 h 4512883"/>
              <a:gd name="connsiteX2" fmla="*/ 573712 w 1154763"/>
              <a:gd name="connsiteY2" fmla="*/ 0 h 4512883"/>
              <a:gd name="connsiteX3" fmla="*/ 861744 w 1154763"/>
              <a:gd name="connsiteY3" fmla="*/ 288032 h 4512883"/>
              <a:gd name="connsiteX4" fmla="*/ 861744 w 1154763"/>
              <a:gd name="connsiteY4" fmla="*/ 3456384 h 4512883"/>
              <a:gd name="connsiteX5" fmla="*/ 839957 w 1154763"/>
              <a:gd name="connsiteY5" fmla="*/ 4450174 h 4512883"/>
              <a:gd name="connsiteX6" fmla="*/ 354637 w 1154763"/>
              <a:gd name="connsiteY6" fmla="*/ 4478749 h 4512883"/>
              <a:gd name="connsiteX7" fmla="*/ 285680 w 1154763"/>
              <a:gd name="connsiteY7" fmla="*/ 3456384 h 4512883"/>
              <a:gd name="connsiteX8" fmla="*/ 285680 w 1154763"/>
              <a:gd name="connsiteY8" fmla="*/ 288032 h 4512883"/>
              <a:gd name="connsiteX0" fmla="*/ 285680 w 1134116"/>
              <a:gd name="connsiteY0" fmla="*/ 288032 h 4529753"/>
              <a:gd name="connsiteX1" fmla="*/ 573712 w 1134116"/>
              <a:gd name="connsiteY1" fmla="*/ 0 h 4529753"/>
              <a:gd name="connsiteX2" fmla="*/ 573712 w 1134116"/>
              <a:gd name="connsiteY2" fmla="*/ 0 h 4529753"/>
              <a:gd name="connsiteX3" fmla="*/ 861744 w 1134116"/>
              <a:gd name="connsiteY3" fmla="*/ 288032 h 4529753"/>
              <a:gd name="connsiteX4" fmla="*/ 861744 w 1134116"/>
              <a:gd name="connsiteY4" fmla="*/ 3456384 h 4529753"/>
              <a:gd name="connsiteX5" fmla="*/ 782447 w 1134116"/>
              <a:gd name="connsiteY5" fmla="*/ 4484680 h 4529753"/>
              <a:gd name="connsiteX6" fmla="*/ 354637 w 1134116"/>
              <a:gd name="connsiteY6" fmla="*/ 4478749 h 4529753"/>
              <a:gd name="connsiteX7" fmla="*/ 285680 w 1134116"/>
              <a:gd name="connsiteY7" fmla="*/ 3456384 h 4529753"/>
              <a:gd name="connsiteX8" fmla="*/ 285680 w 1134116"/>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2748"/>
              <a:gd name="connsiteX1" fmla="*/ 573712 w 1155835"/>
              <a:gd name="connsiteY1" fmla="*/ 0 h 4522748"/>
              <a:gd name="connsiteX2" fmla="*/ 573712 w 1155835"/>
              <a:gd name="connsiteY2" fmla="*/ 0 h 4522748"/>
              <a:gd name="connsiteX3" fmla="*/ 861744 w 1155835"/>
              <a:gd name="connsiteY3" fmla="*/ 288032 h 4522748"/>
              <a:gd name="connsiteX4" fmla="*/ 861744 w 1155835"/>
              <a:gd name="connsiteY4" fmla="*/ 3456384 h 4522748"/>
              <a:gd name="connsiteX5" fmla="*/ 782447 w 1155835"/>
              <a:gd name="connsiteY5" fmla="*/ 4484680 h 4522748"/>
              <a:gd name="connsiteX6" fmla="*/ 354637 w 1155835"/>
              <a:gd name="connsiteY6" fmla="*/ 4478749 h 4522748"/>
              <a:gd name="connsiteX7" fmla="*/ 285680 w 1155835"/>
              <a:gd name="connsiteY7" fmla="*/ 3456384 h 4522748"/>
              <a:gd name="connsiteX8" fmla="*/ 285680 w 1155835"/>
              <a:gd name="connsiteY8" fmla="*/ 288032 h 4522748"/>
              <a:gd name="connsiteX0" fmla="*/ 284041 w 1154196"/>
              <a:gd name="connsiteY0" fmla="*/ 288032 h 4522748"/>
              <a:gd name="connsiteX1" fmla="*/ 572073 w 1154196"/>
              <a:gd name="connsiteY1" fmla="*/ 0 h 4522748"/>
              <a:gd name="connsiteX2" fmla="*/ 572073 w 1154196"/>
              <a:gd name="connsiteY2" fmla="*/ 0 h 4522748"/>
              <a:gd name="connsiteX3" fmla="*/ 860105 w 1154196"/>
              <a:gd name="connsiteY3" fmla="*/ 288032 h 4522748"/>
              <a:gd name="connsiteX4" fmla="*/ 860105 w 1154196"/>
              <a:gd name="connsiteY4" fmla="*/ 3456384 h 4522748"/>
              <a:gd name="connsiteX5" fmla="*/ 780808 w 1154196"/>
              <a:gd name="connsiteY5" fmla="*/ 4484680 h 4522748"/>
              <a:gd name="connsiteX6" fmla="*/ 352998 w 1154196"/>
              <a:gd name="connsiteY6" fmla="*/ 4478749 h 4522748"/>
              <a:gd name="connsiteX7" fmla="*/ 284041 w 1154196"/>
              <a:gd name="connsiteY7" fmla="*/ 3456384 h 4522748"/>
              <a:gd name="connsiteX8" fmla="*/ 284041 w 1154196"/>
              <a:gd name="connsiteY8" fmla="*/ 288032 h 4522748"/>
              <a:gd name="connsiteX0" fmla="*/ 279188 w 1149343"/>
              <a:gd name="connsiteY0" fmla="*/ 288032 h 4522748"/>
              <a:gd name="connsiteX1" fmla="*/ 567220 w 1149343"/>
              <a:gd name="connsiteY1" fmla="*/ 0 h 4522748"/>
              <a:gd name="connsiteX2" fmla="*/ 567220 w 1149343"/>
              <a:gd name="connsiteY2" fmla="*/ 0 h 4522748"/>
              <a:gd name="connsiteX3" fmla="*/ 855252 w 1149343"/>
              <a:gd name="connsiteY3" fmla="*/ 288032 h 4522748"/>
              <a:gd name="connsiteX4" fmla="*/ 855252 w 1149343"/>
              <a:gd name="connsiteY4" fmla="*/ 3456384 h 4522748"/>
              <a:gd name="connsiteX5" fmla="*/ 775955 w 1149343"/>
              <a:gd name="connsiteY5" fmla="*/ 4484680 h 4522748"/>
              <a:gd name="connsiteX6" fmla="*/ 348145 w 1149343"/>
              <a:gd name="connsiteY6" fmla="*/ 4478749 h 4522748"/>
              <a:gd name="connsiteX7" fmla="*/ 279188 w 1149343"/>
              <a:gd name="connsiteY7" fmla="*/ 3456384 h 4522748"/>
              <a:gd name="connsiteX8" fmla="*/ 279188 w 1149343"/>
              <a:gd name="connsiteY8" fmla="*/ 288032 h 4522748"/>
              <a:gd name="connsiteX0" fmla="*/ 276005 w 1146160"/>
              <a:gd name="connsiteY0" fmla="*/ 288032 h 4522748"/>
              <a:gd name="connsiteX1" fmla="*/ 564037 w 1146160"/>
              <a:gd name="connsiteY1" fmla="*/ 0 h 4522748"/>
              <a:gd name="connsiteX2" fmla="*/ 564037 w 1146160"/>
              <a:gd name="connsiteY2" fmla="*/ 0 h 4522748"/>
              <a:gd name="connsiteX3" fmla="*/ 852069 w 1146160"/>
              <a:gd name="connsiteY3" fmla="*/ 288032 h 4522748"/>
              <a:gd name="connsiteX4" fmla="*/ 852069 w 1146160"/>
              <a:gd name="connsiteY4" fmla="*/ 3456384 h 4522748"/>
              <a:gd name="connsiteX5" fmla="*/ 772772 w 1146160"/>
              <a:gd name="connsiteY5" fmla="*/ 4484680 h 4522748"/>
              <a:gd name="connsiteX6" fmla="*/ 344962 w 1146160"/>
              <a:gd name="connsiteY6" fmla="*/ 4478749 h 4522748"/>
              <a:gd name="connsiteX7" fmla="*/ 276005 w 1146160"/>
              <a:gd name="connsiteY7" fmla="*/ 3456384 h 4522748"/>
              <a:gd name="connsiteX8" fmla="*/ 276005 w 1146160"/>
              <a:gd name="connsiteY8" fmla="*/ 288032 h 4522748"/>
              <a:gd name="connsiteX0" fmla="*/ 292336 w 1162491"/>
              <a:gd name="connsiteY0" fmla="*/ 288032 h 4522748"/>
              <a:gd name="connsiteX1" fmla="*/ 580368 w 1162491"/>
              <a:gd name="connsiteY1" fmla="*/ 0 h 4522748"/>
              <a:gd name="connsiteX2" fmla="*/ 580368 w 1162491"/>
              <a:gd name="connsiteY2" fmla="*/ 0 h 4522748"/>
              <a:gd name="connsiteX3" fmla="*/ 868400 w 1162491"/>
              <a:gd name="connsiteY3" fmla="*/ 288032 h 4522748"/>
              <a:gd name="connsiteX4" fmla="*/ 868400 w 1162491"/>
              <a:gd name="connsiteY4" fmla="*/ 3456384 h 4522748"/>
              <a:gd name="connsiteX5" fmla="*/ 789103 w 1162491"/>
              <a:gd name="connsiteY5" fmla="*/ 4484680 h 4522748"/>
              <a:gd name="connsiteX6" fmla="*/ 361293 w 1162491"/>
              <a:gd name="connsiteY6" fmla="*/ 4478749 h 4522748"/>
              <a:gd name="connsiteX7" fmla="*/ 292336 w 1162491"/>
              <a:gd name="connsiteY7" fmla="*/ 3456384 h 4522748"/>
              <a:gd name="connsiteX8" fmla="*/ 292336 w 1162491"/>
              <a:gd name="connsiteY8" fmla="*/ 288032 h 4522748"/>
              <a:gd name="connsiteX0" fmla="*/ 292336 w 1162491"/>
              <a:gd name="connsiteY0" fmla="*/ 288032 h 4520770"/>
              <a:gd name="connsiteX1" fmla="*/ 580368 w 1162491"/>
              <a:gd name="connsiteY1" fmla="*/ 0 h 4520770"/>
              <a:gd name="connsiteX2" fmla="*/ 580368 w 1162491"/>
              <a:gd name="connsiteY2" fmla="*/ 0 h 4520770"/>
              <a:gd name="connsiteX3" fmla="*/ 868400 w 1162491"/>
              <a:gd name="connsiteY3" fmla="*/ 288032 h 4520770"/>
              <a:gd name="connsiteX4" fmla="*/ 868400 w 1162491"/>
              <a:gd name="connsiteY4" fmla="*/ 3456384 h 4520770"/>
              <a:gd name="connsiteX5" fmla="*/ 789103 w 1162491"/>
              <a:gd name="connsiteY5" fmla="*/ 4484680 h 4520770"/>
              <a:gd name="connsiteX6" fmla="*/ 361293 w 1162491"/>
              <a:gd name="connsiteY6" fmla="*/ 4478749 h 4520770"/>
              <a:gd name="connsiteX7" fmla="*/ 292336 w 1162491"/>
              <a:gd name="connsiteY7" fmla="*/ 3456384 h 4520770"/>
              <a:gd name="connsiteX8" fmla="*/ 292336 w 1162491"/>
              <a:gd name="connsiteY8" fmla="*/ 288032 h 4520770"/>
              <a:gd name="connsiteX0" fmla="*/ 292336 w 1162491"/>
              <a:gd name="connsiteY0" fmla="*/ 288032 h 4518871"/>
              <a:gd name="connsiteX1" fmla="*/ 580368 w 1162491"/>
              <a:gd name="connsiteY1" fmla="*/ 0 h 4518871"/>
              <a:gd name="connsiteX2" fmla="*/ 580368 w 1162491"/>
              <a:gd name="connsiteY2" fmla="*/ 0 h 4518871"/>
              <a:gd name="connsiteX3" fmla="*/ 868400 w 1162491"/>
              <a:gd name="connsiteY3" fmla="*/ 288032 h 4518871"/>
              <a:gd name="connsiteX4" fmla="*/ 868400 w 1162491"/>
              <a:gd name="connsiteY4" fmla="*/ 3456384 h 4518871"/>
              <a:gd name="connsiteX5" fmla="*/ 789103 w 1162491"/>
              <a:gd name="connsiteY5" fmla="*/ 4484680 h 4518871"/>
              <a:gd name="connsiteX6" fmla="*/ 361293 w 1162491"/>
              <a:gd name="connsiteY6" fmla="*/ 4478749 h 4518871"/>
              <a:gd name="connsiteX7" fmla="*/ 292336 w 1162491"/>
              <a:gd name="connsiteY7" fmla="*/ 3456384 h 4518871"/>
              <a:gd name="connsiteX8" fmla="*/ 292336 w 1162491"/>
              <a:gd name="connsiteY8" fmla="*/ 288032 h 4518871"/>
              <a:gd name="connsiteX0" fmla="*/ 292336 w 1162491"/>
              <a:gd name="connsiteY0" fmla="*/ 288032 h 4484680"/>
              <a:gd name="connsiteX1" fmla="*/ 580368 w 1162491"/>
              <a:gd name="connsiteY1" fmla="*/ 0 h 4484680"/>
              <a:gd name="connsiteX2" fmla="*/ 580368 w 1162491"/>
              <a:gd name="connsiteY2" fmla="*/ 0 h 4484680"/>
              <a:gd name="connsiteX3" fmla="*/ 868400 w 1162491"/>
              <a:gd name="connsiteY3" fmla="*/ 288032 h 4484680"/>
              <a:gd name="connsiteX4" fmla="*/ 868400 w 1162491"/>
              <a:gd name="connsiteY4" fmla="*/ 3456384 h 4484680"/>
              <a:gd name="connsiteX5" fmla="*/ 789103 w 1162491"/>
              <a:gd name="connsiteY5" fmla="*/ 4484680 h 4484680"/>
              <a:gd name="connsiteX6" fmla="*/ 361293 w 1162491"/>
              <a:gd name="connsiteY6" fmla="*/ 4478749 h 4484680"/>
              <a:gd name="connsiteX7" fmla="*/ 292336 w 1162491"/>
              <a:gd name="connsiteY7" fmla="*/ 3456384 h 4484680"/>
              <a:gd name="connsiteX8" fmla="*/ 292336 w 1162491"/>
              <a:gd name="connsiteY8" fmla="*/ 288032 h 4484680"/>
              <a:gd name="connsiteX0" fmla="*/ 292336 w 1174897"/>
              <a:gd name="connsiteY0" fmla="*/ 288032 h 4484680"/>
              <a:gd name="connsiteX1" fmla="*/ 580368 w 1174897"/>
              <a:gd name="connsiteY1" fmla="*/ 0 h 4484680"/>
              <a:gd name="connsiteX2" fmla="*/ 580368 w 1174897"/>
              <a:gd name="connsiteY2" fmla="*/ 0 h 4484680"/>
              <a:gd name="connsiteX3" fmla="*/ 868400 w 1174897"/>
              <a:gd name="connsiteY3" fmla="*/ 288032 h 4484680"/>
              <a:gd name="connsiteX4" fmla="*/ 868400 w 1174897"/>
              <a:gd name="connsiteY4" fmla="*/ 3456384 h 4484680"/>
              <a:gd name="connsiteX5" fmla="*/ 789103 w 1174897"/>
              <a:gd name="connsiteY5" fmla="*/ 4484680 h 4484680"/>
              <a:gd name="connsiteX6" fmla="*/ 361293 w 1174897"/>
              <a:gd name="connsiteY6" fmla="*/ 4478749 h 4484680"/>
              <a:gd name="connsiteX7" fmla="*/ 292336 w 1174897"/>
              <a:gd name="connsiteY7" fmla="*/ 3456384 h 4484680"/>
              <a:gd name="connsiteX8" fmla="*/ 292336 w 1174897"/>
              <a:gd name="connsiteY8" fmla="*/ 288032 h 4484680"/>
              <a:gd name="connsiteX0" fmla="*/ 292336 w 1165986"/>
              <a:gd name="connsiteY0" fmla="*/ 288032 h 4484680"/>
              <a:gd name="connsiteX1" fmla="*/ 580368 w 1165986"/>
              <a:gd name="connsiteY1" fmla="*/ 0 h 4484680"/>
              <a:gd name="connsiteX2" fmla="*/ 580368 w 1165986"/>
              <a:gd name="connsiteY2" fmla="*/ 0 h 4484680"/>
              <a:gd name="connsiteX3" fmla="*/ 868400 w 1165986"/>
              <a:gd name="connsiteY3" fmla="*/ 288032 h 4484680"/>
              <a:gd name="connsiteX4" fmla="*/ 868400 w 1165986"/>
              <a:gd name="connsiteY4" fmla="*/ 3456384 h 4484680"/>
              <a:gd name="connsiteX5" fmla="*/ 789103 w 1165986"/>
              <a:gd name="connsiteY5" fmla="*/ 4484680 h 4484680"/>
              <a:gd name="connsiteX6" fmla="*/ 361293 w 1165986"/>
              <a:gd name="connsiteY6" fmla="*/ 4478749 h 4484680"/>
              <a:gd name="connsiteX7" fmla="*/ 292336 w 1165986"/>
              <a:gd name="connsiteY7" fmla="*/ 3456384 h 4484680"/>
              <a:gd name="connsiteX8" fmla="*/ 292336 w 1165986"/>
              <a:gd name="connsiteY8" fmla="*/ 288032 h 4484680"/>
              <a:gd name="connsiteX0" fmla="*/ 288988 w 1162638"/>
              <a:gd name="connsiteY0" fmla="*/ 288032 h 4484680"/>
              <a:gd name="connsiteX1" fmla="*/ 577020 w 1162638"/>
              <a:gd name="connsiteY1" fmla="*/ 0 h 4484680"/>
              <a:gd name="connsiteX2" fmla="*/ 577020 w 1162638"/>
              <a:gd name="connsiteY2" fmla="*/ 0 h 4484680"/>
              <a:gd name="connsiteX3" fmla="*/ 865052 w 1162638"/>
              <a:gd name="connsiteY3" fmla="*/ 288032 h 4484680"/>
              <a:gd name="connsiteX4" fmla="*/ 865052 w 1162638"/>
              <a:gd name="connsiteY4" fmla="*/ 3456384 h 4484680"/>
              <a:gd name="connsiteX5" fmla="*/ 785755 w 1162638"/>
              <a:gd name="connsiteY5" fmla="*/ 4484680 h 4484680"/>
              <a:gd name="connsiteX6" fmla="*/ 357945 w 1162638"/>
              <a:gd name="connsiteY6" fmla="*/ 4478749 h 4484680"/>
              <a:gd name="connsiteX7" fmla="*/ 288988 w 1162638"/>
              <a:gd name="connsiteY7" fmla="*/ 3456384 h 4484680"/>
              <a:gd name="connsiteX8" fmla="*/ 288988 w 1162638"/>
              <a:gd name="connsiteY8" fmla="*/ 288032 h 4484680"/>
              <a:gd name="connsiteX0" fmla="*/ 302628 w 1176278"/>
              <a:gd name="connsiteY0" fmla="*/ 288032 h 4484680"/>
              <a:gd name="connsiteX1" fmla="*/ 590660 w 1176278"/>
              <a:gd name="connsiteY1" fmla="*/ 0 h 4484680"/>
              <a:gd name="connsiteX2" fmla="*/ 590660 w 1176278"/>
              <a:gd name="connsiteY2" fmla="*/ 0 h 4484680"/>
              <a:gd name="connsiteX3" fmla="*/ 878692 w 1176278"/>
              <a:gd name="connsiteY3" fmla="*/ 288032 h 4484680"/>
              <a:gd name="connsiteX4" fmla="*/ 878692 w 1176278"/>
              <a:gd name="connsiteY4" fmla="*/ 3456384 h 4484680"/>
              <a:gd name="connsiteX5" fmla="*/ 799395 w 1176278"/>
              <a:gd name="connsiteY5" fmla="*/ 4484680 h 4484680"/>
              <a:gd name="connsiteX6" fmla="*/ 371585 w 1176278"/>
              <a:gd name="connsiteY6" fmla="*/ 4478749 h 4484680"/>
              <a:gd name="connsiteX7" fmla="*/ 302628 w 1176278"/>
              <a:gd name="connsiteY7" fmla="*/ 3456384 h 4484680"/>
              <a:gd name="connsiteX8" fmla="*/ 302628 w 1176278"/>
              <a:gd name="connsiteY8" fmla="*/ 288032 h 4484680"/>
              <a:gd name="connsiteX0" fmla="*/ 295728 w 1169378"/>
              <a:gd name="connsiteY0" fmla="*/ 288032 h 4484680"/>
              <a:gd name="connsiteX1" fmla="*/ 583760 w 1169378"/>
              <a:gd name="connsiteY1" fmla="*/ 0 h 4484680"/>
              <a:gd name="connsiteX2" fmla="*/ 583760 w 1169378"/>
              <a:gd name="connsiteY2" fmla="*/ 0 h 4484680"/>
              <a:gd name="connsiteX3" fmla="*/ 871792 w 1169378"/>
              <a:gd name="connsiteY3" fmla="*/ 288032 h 4484680"/>
              <a:gd name="connsiteX4" fmla="*/ 871792 w 1169378"/>
              <a:gd name="connsiteY4" fmla="*/ 3456384 h 4484680"/>
              <a:gd name="connsiteX5" fmla="*/ 792495 w 1169378"/>
              <a:gd name="connsiteY5" fmla="*/ 4484680 h 4484680"/>
              <a:gd name="connsiteX6" fmla="*/ 364685 w 1169378"/>
              <a:gd name="connsiteY6" fmla="*/ 4478749 h 4484680"/>
              <a:gd name="connsiteX7" fmla="*/ 295728 w 1169378"/>
              <a:gd name="connsiteY7" fmla="*/ 3456384 h 4484680"/>
              <a:gd name="connsiteX8" fmla="*/ 295728 w 1169378"/>
              <a:gd name="connsiteY8" fmla="*/ 288032 h 4484680"/>
              <a:gd name="connsiteX0" fmla="*/ 287520 w 1161170"/>
              <a:gd name="connsiteY0" fmla="*/ 288032 h 4537382"/>
              <a:gd name="connsiteX1" fmla="*/ 575552 w 1161170"/>
              <a:gd name="connsiteY1" fmla="*/ 0 h 4537382"/>
              <a:gd name="connsiteX2" fmla="*/ 575552 w 1161170"/>
              <a:gd name="connsiteY2" fmla="*/ 0 h 4537382"/>
              <a:gd name="connsiteX3" fmla="*/ 863584 w 1161170"/>
              <a:gd name="connsiteY3" fmla="*/ 288032 h 4537382"/>
              <a:gd name="connsiteX4" fmla="*/ 863584 w 1161170"/>
              <a:gd name="connsiteY4" fmla="*/ 3456384 h 4537382"/>
              <a:gd name="connsiteX5" fmla="*/ 784287 w 1161170"/>
              <a:gd name="connsiteY5" fmla="*/ 4484680 h 4537382"/>
              <a:gd name="connsiteX6" fmla="*/ 379480 w 1161170"/>
              <a:gd name="connsiteY6" fmla="*/ 4519005 h 4537382"/>
              <a:gd name="connsiteX7" fmla="*/ 287520 w 1161170"/>
              <a:gd name="connsiteY7" fmla="*/ 3456384 h 4537382"/>
              <a:gd name="connsiteX8" fmla="*/ 287520 w 1161170"/>
              <a:gd name="connsiteY8" fmla="*/ 288032 h 4537382"/>
              <a:gd name="connsiteX0" fmla="*/ 287520 w 1170085"/>
              <a:gd name="connsiteY0" fmla="*/ 288032 h 4549201"/>
              <a:gd name="connsiteX1" fmla="*/ 575552 w 1170085"/>
              <a:gd name="connsiteY1" fmla="*/ 0 h 4549201"/>
              <a:gd name="connsiteX2" fmla="*/ 575552 w 1170085"/>
              <a:gd name="connsiteY2" fmla="*/ 0 h 4549201"/>
              <a:gd name="connsiteX3" fmla="*/ 863584 w 1170085"/>
              <a:gd name="connsiteY3" fmla="*/ 288032 h 4549201"/>
              <a:gd name="connsiteX4" fmla="*/ 863584 w 1170085"/>
              <a:gd name="connsiteY4" fmla="*/ 3456384 h 4549201"/>
              <a:gd name="connsiteX5" fmla="*/ 807291 w 1170085"/>
              <a:gd name="connsiteY5" fmla="*/ 4519185 h 4549201"/>
              <a:gd name="connsiteX6" fmla="*/ 379480 w 1170085"/>
              <a:gd name="connsiteY6" fmla="*/ 4519005 h 4549201"/>
              <a:gd name="connsiteX7" fmla="*/ 287520 w 1170085"/>
              <a:gd name="connsiteY7" fmla="*/ 3456384 h 4549201"/>
              <a:gd name="connsiteX8" fmla="*/ 287520 w 1170085"/>
              <a:gd name="connsiteY8" fmla="*/ 288032 h 4549201"/>
              <a:gd name="connsiteX0" fmla="*/ 287520 w 1170085"/>
              <a:gd name="connsiteY0" fmla="*/ 288032 h 4553563"/>
              <a:gd name="connsiteX1" fmla="*/ 575552 w 1170085"/>
              <a:gd name="connsiteY1" fmla="*/ 0 h 4553563"/>
              <a:gd name="connsiteX2" fmla="*/ 575552 w 1170085"/>
              <a:gd name="connsiteY2" fmla="*/ 0 h 4553563"/>
              <a:gd name="connsiteX3" fmla="*/ 863584 w 1170085"/>
              <a:gd name="connsiteY3" fmla="*/ 288032 h 4553563"/>
              <a:gd name="connsiteX4" fmla="*/ 863584 w 1170085"/>
              <a:gd name="connsiteY4" fmla="*/ 3456384 h 4553563"/>
              <a:gd name="connsiteX5" fmla="*/ 807291 w 1170085"/>
              <a:gd name="connsiteY5" fmla="*/ 4519185 h 4553563"/>
              <a:gd name="connsiteX6" fmla="*/ 379480 w 1170085"/>
              <a:gd name="connsiteY6" fmla="*/ 4519005 h 4553563"/>
              <a:gd name="connsiteX7" fmla="*/ 287520 w 1170085"/>
              <a:gd name="connsiteY7" fmla="*/ 3456384 h 4553563"/>
              <a:gd name="connsiteX8" fmla="*/ 287520 w 1170085"/>
              <a:gd name="connsiteY8" fmla="*/ 288032 h 4553563"/>
              <a:gd name="connsiteX0" fmla="*/ 287520 w 1172376"/>
              <a:gd name="connsiteY0" fmla="*/ 288032 h 4550637"/>
              <a:gd name="connsiteX1" fmla="*/ 575552 w 1172376"/>
              <a:gd name="connsiteY1" fmla="*/ 0 h 4550637"/>
              <a:gd name="connsiteX2" fmla="*/ 575552 w 1172376"/>
              <a:gd name="connsiteY2" fmla="*/ 0 h 4550637"/>
              <a:gd name="connsiteX3" fmla="*/ 863584 w 1172376"/>
              <a:gd name="connsiteY3" fmla="*/ 288032 h 4550637"/>
              <a:gd name="connsiteX4" fmla="*/ 863584 w 1172376"/>
              <a:gd name="connsiteY4" fmla="*/ 3456384 h 4550637"/>
              <a:gd name="connsiteX5" fmla="*/ 813042 w 1172376"/>
              <a:gd name="connsiteY5" fmla="*/ 4513435 h 4550637"/>
              <a:gd name="connsiteX6" fmla="*/ 379480 w 1172376"/>
              <a:gd name="connsiteY6" fmla="*/ 4519005 h 4550637"/>
              <a:gd name="connsiteX7" fmla="*/ 287520 w 1172376"/>
              <a:gd name="connsiteY7" fmla="*/ 3456384 h 4550637"/>
              <a:gd name="connsiteX8" fmla="*/ 287520 w 1172376"/>
              <a:gd name="connsiteY8" fmla="*/ 288032 h 4550637"/>
              <a:gd name="connsiteX0" fmla="*/ 287520 w 1172376"/>
              <a:gd name="connsiteY0" fmla="*/ 288032 h 4576143"/>
              <a:gd name="connsiteX1" fmla="*/ 575552 w 1172376"/>
              <a:gd name="connsiteY1" fmla="*/ 0 h 4576143"/>
              <a:gd name="connsiteX2" fmla="*/ 575552 w 1172376"/>
              <a:gd name="connsiteY2" fmla="*/ 0 h 4576143"/>
              <a:gd name="connsiteX3" fmla="*/ 863584 w 1172376"/>
              <a:gd name="connsiteY3" fmla="*/ 288032 h 4576143"/>
              <a:gd name="connsiteX4" fmla="*/ 863584 w 1172376"/>
              <a:gd name="connsiteY4" fmla="*/ 3456384 h 4576143"/>
              <a:gd name="connsiteX5" fmla="*/ 813042 w 1172376"/>
              <a:gd name="connsiteY5" fmla="*/ 4553692 h 4576143"/>
              <a:gd name="connsiteX6" fmla="*/ 379480 w 1172376"/>
              <a:gd name="connsiteY6" fmla="*/ 4519005 h 4576143"/>
              <a:gd name="connsiteX7" fmla="*/ 287520 w 1172376"/>
              <a:gd name="connsiteY7" fmla="*/ 3456384 h 4576143"/>
              <a:gd name="connsiteX8" fmla="*/ 287520 w 1172376"/>
              <a:gd name="connsiteY8" fmla="*/ 288032 h 4576143"/>
              <a:gd name="connsiteX0" fmla="*/ 289537 w 1174393"/>
              <a:gd name="connsiteY0" fmla="*/ 288032 h 4583205"/>
              <a:gd name="connsiteX1" fmla="*/ 577569 w 1174393"/>
              <a:gd name="connsiteY1" fmla="*/ 0 h 4583205"/>
              <a:gd name="connsiteX2" fmla="*/ 577569 w 1174393"/>
              <a:gd name="connsiteY2" fmla="*/ 0 h 4583205"/>
              <a:gd name="connsiteX3" fmla="*/ 865601 w 1174393"/>
              <a:gd name="connsiteY3" fmla="*/ 288032 h 4583205"/>
              <a:gd name="connsiteX4" fmla="*/ 865601 w 1174393"/>
              <a:gd name="connsiteY4" fmla="*/ 3456384 h 4583205"/>
              <a:gd name="connsiteX5" fmla="*/ 815059 w 1174393"/>
              <a:gd name="connsiteY5" fmla="*/ 4553692 h 4583205"/>
              <a:gd name="connsiteX6" fmla="*/ 375746 w 1174393"/>
              <a:gd name="connsiteY6" fmla="*/ 4542009 h 4583205"/>
              <a:gd name="connsiteX7" fmla="*/ 289537 w 1174393"/>
              <a:gd name="connsiteY7" fmla="*/ 3456384 h 4583205"/>
              <a:gd name="connsiteX8" fmla="*/ 289537 w 1174393"/>
              <a:gd name="connsiteY8" fmla="*/ 288032 h 4583205"/>
              <a:gd name="connsiteX0" fmla="*/ 283553 w 1168409"/>
              <a:gd name="connsiteY0" fmla="*/ 288032 h 4572528"/>
              <a:gd name="connsiteX1" fmla="*/ 571585 w 1168409"/>
              <a:gd name="connsiteY1" fmla="*/ 0 h 4572528"/>
              <a:gd name="connsiteX2" fmla="*/ 571585 w 1168409"/>
              <a:gd name="connsiteY2" fmla="*/ 0 h 4572528"/>
              <a:gd name="connsiteX3" fmla="*/ 859617 w 1168409"/>
              <a:gd name="connsiteY3" fmla="*/ 288032 h 4572528"/>
              <a:gd name="connsiteX4" fmla="*/ 859617 w 1168409"/>
              <a:gd name="connsiteY4" fmla="*/ 3456384 h 4572528"/>
              <a:gd name="connsiteX5" fmla="*/ 809075 w 1168409"/>
              <a:gd name="connsiteY5" fmla="*/ 4553692 h 4572528"/>
              <a:gd name="connsiteX6" fmla="*/ 387014 w 1168409"/>
              <a:gd name="connsiteY6" fmla="*/ 4501753 h 4572528"/>
              <a:gd name="connsiteX7" fmla="*/ 283553 w 1168409"/>
              <a:gd name="connsiteY7" fmla="*/ 3456384 h 4572528"/>
              <a:gd name="connsiteX8" fmla="*/ 283553 w 1168409"/>
              <a:gd name="connsiteY8" fmla="*/ 288032 h 4572528"/>
              <a:gd name="connsiteX0" fmla="*/ 283553 w 1168409"/>
              <a:gd name="connsiteY0" fmla="*/ 288032 h 4539503"/>
              <a:gd name="connsiteX1" fmla="*/ 571585 w 1168409"/>
              <a:gd name="connsiteY1" fmla="*/ 0 h 4539503"/>
              <a:gd name="connsiteX2" fmla="*/ 571585 w 1168409"/>
              <a:gd name="connsiteY2" fmla="*/ 0 h 4539503"/>
              <a:gd name="connsiteX3" fmla="*/ 859617 w 1168409"/>
              <a:gd name="connsiteY3" fmla="*/ 288032 h 4539503"/>
              <a:gd name="connsiteX4" fmla="*/ 859617 w 1168409"/>
              <a:gd name="connsiteY4" fmla="*/ 3456384 h 4539503"/>
              <a:gd name="connsiteX5" fmla="*/ 809075 w 1168409"/>
              <a:gd name="connsiteY5" fmla="*/ 4507684 h 4539503"/>
              <a:gd name="connsiteX6" fmla="*/ 387014 w 1168409"/>
              <a:gd name="connsiteY6" fmla="*/ 4501753 h 4539503"/>
              <a:gd name="connsiteX7" fmla="*/ 283553 w 1168409"/>
              <a:gd name="connsiteY7" fmla="*/ 3456384 h 4539503"/>
              <a:gd name="connsiteX8" fmla="*/ 283553 w 1168409"/>
              <a:gd name="connsiteY8" fmla="*/ 288032 h 4539503"/>
              <a:gd name="connsiteX0" fmla="*/ 283553 w 1168409"/>
              <a:gd name="connsiteY0" fmla="*/ 288032 h 4537168"/>
              <a:gd name="connsiteX1" fmla="*/ 571585 w 1168409"/>
              <a:gd name="connsiteY1" fmla="*/ 0 h 4537168"/>
              <a:gd name="connsiteX2" fmla="*/ 571585 w 1168409"/>
              <a:gd name="connsiteY2" fmla="*/ 0 h 4537168"/>
              <a:gd name="connsiteX3" fmla="*/ 859617 w 1168409"/>
              <a:gd name="connsiteY3" fmla="*/ 288032 h 4537168"/>
              <a:gd name="connsiteX4" fmla="*/ 859617 w 1168409"/>
              <a:gd name="connsiteY4" fmla="*/ 3456384 h 4537168"/>
              <a:gd name="connsiteX5" fmla="*/ 809075 w 1168409"/>
              <a:gd name="connsiteY5" fmla="*/ 4507684 h 4537168"/>
              <a:gd name="connsiteX6" fmla="*/ 387014 w 1168409"/>
              <a:gd name="connsiteY6" fmla="*/ 4501753 h 4537168"/>
              <a:gd name="connsiteX7" fmla="*/ 283553 w 1168409"/>
              <a:gd name="connsiteY7" fmla="*/ 3456384 h 4537168"/>
              <a:gd name="connsiteX8" fmla="*/ 283553 w 1168409"/>
              <a:gd name="connsiteY8" fmla="*/ 288032 h 4537168"/>
              <a:gd name="connsiteX0" fmla="*/ 283553 w 1168409"/>
              <a:gd name="connsiteY0" fmla="*/ 288032 h 4550237"/>
              <a:gd name="connsiteX1" fmla="*/ 571585 w 1168409"/>
              <a:gd name="connsiteY1" fmla="*/ 0 h 4550237"/>
              <a:gd name="connsiteX2" fmla="*/ 571585 w 1168409"/>
              <a:gd name="connsiteY2" fmla="*/ 0 h 4550237"/>
              <a:gd name="connsiteX3" fmla="*/ 859617 w 1168409"/>
              <a:gd name="connsiteY3" fmla="*/ 288032 h 4550237"/>
              <a:gd name="connsiteX4" fmla="*/ 859617 w 1168409"/>
              <a:gd name="connsiteY4" fmla="*/ 3456384 h 4550237"/>
              <a:gd name="connsiteX5" fmla="*/ 809075 w 1168409"/>
              <a:gd name="connsiteY5" fmla="*/ 4507684 h 4550237"/>
              <a:gd name="connsiteX6" fmla="*/ 387014 w 1168409"/>
              <a:gd name="connsiteY6" fmla="*/ 4501753 h 4550237"/>
              <a:gd name="connsiteX7" fmla="*/ 283553 w 1168409"/>
              <a:gd name="connsiteY7" fmla="*/ 3456384 h 4550237"/>
              <a:gd name="connsiteX8" fmla="*/ 283553 w 1168409"/>
              <a:gd name="connsiteY8" fmla="*/ 288032 h 4550237"/>
              <a:gd name="connsiteX0" fmla="*/ 283553 w 1168409"/>
              <a:gd name="connsiteY0" fmla="*/ 288032 h 4535242"/>
              <a:gd name="connsiteX1" fmla="*/ 571585 w 1168409"/>
              <a:gd name="connsiteY1" fmla="*/ 0 h 4535242"/>
              <a:gd name="connsiteX2" fmla="*/ 571585 w 1168409"/>
              <a:gd name="connsiteY2" fmla="*/ 0 h 4535242"/>
              <a:gd name="connsiteX3" fmla="*/ 859617 w 1168409"/>
              <a:gd name="connsiteY3" fmla="*/ 288032 h 4535242"/>
              <a:gd name="connsiteX4" fmla="*/ 859617 w 1168409"/>
              <a:gd name="connsiteY4" fmla="*/ 3456384 h 4535242"/>
              <a:gd name="connsiteX5" fmla="*/ 809075 w 1168409"/>
              <a:gd name="connsiteY5" fmla="*/ 4507684 h 4535242"/>
              <a:gd name="connsiteX6" fmla="*/ 387014 w 1168409"/>
              <a:gd name="connsiteY6" fmla="*/ 4501753 h 4535242"/>
              <a:gd name="connsiteX7" fmla="*/ 283553 w 1168409"/>
              <a:gd name="connsiteY7" fmla="*/ 3456384 h 4535242"/>
              <a:gd name="connsiteX8" fmla="*/ 283553 w 1168409"/>
              <a:gd name="connsiteY8" fmla="*/ 288032 h 4535242"/>
              <a:gd name="connsiteX0" fmla="*/ 283553 w 1168409"/>
              <a:gd name="connsiteY0" fmla="*/ 288032 h 4528347"/>
              <a:gd name="connsiteX1" fmla="*/ 571585 w 1168409"/>
              <a:gd name="connsiteY1" fmla="*/ 0 h 4528347"/>
              <a:gd name="connsiteX2" fmla="*/ 571585 w 1168409"/>
              <a:gd name="connsiteY2" fmla="*/ 0 h 4528347"/>
              <a:gd name="connsiteX3" fmla="*/ 859617 w 1168409"/>
              <a:gd name="connsiteY3" fmla="*/ 288032 h 4528347"/>
              <a:gd name="connsiteX4" fmla="*/ 859617 w 1168409"/>
              <a:gd name="connsiteY4" fmla="*/ 3456384 h 4528347"/>
              <a:gd name="connsiteX5" fmla="*/ 809075 w 1168409"/>
              <a:gd name="connsiteY5" fmla="*/ 4507684 h 4528347"/>
              <a:gd name="connsiteX6" fmla="*/ 387014 w 1168409"/>
              <a:gd name="connsiteY6" fmla="*/ 4501753 h 4528347"/>
              <a:gd name="connsiteX7" fmla="*/ 283553 w 1168409"/>
              <a:gd name="connsiteY7" fmla="*/ 3456384 h 4528347"/>
              <a:gd name="connsiteX8" fmla="*/ 283553 w 1168409"/>
              <a:gd name="connsiteY8" fmla="*/ 288032 h 4528347"/>
              <a:gd name="connsiteX0" fmla="*/ 305376 w 1190232"/>
              <a:gd name="connsiteY0" fmla="*/ 288032 h 4528347"/>
              <a:gd name="connsiteX1" fmla="*/ 593408 w 1190232"/>
              <a:gd name="connsiteY1" fmla="*/ 0 h 4528347"/>
              <a:gd name="connsiteX2" fmla="*/ 593408 w 1190232"/>
              <a:gd name="connsiteY2" fmla="*/ 0 h 4528347"/>
              <a:gd name="connsiteX3" fmla="*/ 881440 w 1190232"/>
              <a:gd name="connsiteY3" fmla="*/ 288032 h 4528347"/>
              <a:gd name="connsiteX4" fmla="*/ 881440 w 1190232"/>
              <a:gd name="connsiteY4" fmla="*/ 3456384 h 4528347"/>
              <a:gd name="connsiteX5" fmla="*/ 830898 w 1190232"/>
              <a:gd name="connsiteY5" fmla="*/ 4507684 h 4528347"/>
              <a:gd name="connsiteX6" fmla="*/ 408837 w 1190232"/>
              <a:gd name="connsiteY6" fmla="*/ 4501753 h 4528347"/>
              <a:gd name="connsiteX7" fmla="*/ 305376 w 1190232"/>
              <a:gd name="connsiteY7" fmla="*/ 3456384 h 4528347"/>
              <a:gd name="connsiteX8" fmla="*/ 305376 w 1190232"/>
              <a:gd name="connsiteY8" fmla="*/ 288032 h 4528347"/>
              <a:gd name="connsiteX0" fmla="*/ 305376 w 1190232"/>
              <a:gd name="connsiteY0" fmla="*/ 288032 h 4544662"/>
              <a:gd name="connsiteX1" fmla="*/ 593408 w 1190232"/>
              <a:gd name="connsiteY1" fmla="*/ 0 h 4544662"/>
              <a:gd name="connsiteX2" fmla="*/ 593408 w 1190232"/>
              <a:gd name="connsiteY2" fmla="*/ 0 h 4544662"/>
              <a:gd name="connsiteX3" fmla="*/ 881440 w 1190232"/>
              <a:gd name="connsiteY3" fmla="*/ 288032 h 4544662"/>
              <a:gd name="connsiteX4" fmla="*/ 881440 w 1190232"/>
              <a:gd name="connsiteY4" fmla="*/ 3456384 h 4544662"/>
              <a:gd name="connsiteX5" fmla="*/ 830898 w 1190232"/>
              <a:gd name="connsiteY5" fmla="*/ 4507684 h 4544662"/>
              <a:gd name="connsiteX6" fmla="*/ 408837 w 1190232"/>
              <a:gd name="connsiteY6" fmla="*/ 4501753 h 4544662"/>
              <a:gd name="connsiteX7" fmla="*/ 305376 w 1190232"/>
              <a:gd name="connsiteY7" fmla="*/ 3456384 h 4544662"/>
              <a:gd name="connsiteX8" fmla="*/ 305376 w 1190232"/>
              <a:gd name="connsiteY8" fmla="*/ 288032 h 4544662"/>
              <a:gd name="connsiteX0" fmla="*/ 305376 w 1190232"/>
              <a:gd name="connsiteY0" fmla="*/ 288032 h 4554281"/>
              <a:gd name="connsiteX1" fmla="*/ 593408 w 1190232"/>
              <a:gd name="connsiteY1" fmla="*/ 0 h 4554281"/>
              <a:gd name="connsiteX2" fmla="*/ 593408 w 1190232"/>
              <a:gd name="connsiteY2" fmla="*/ 0 h 4554281"/>
              <a:gd name="connsiteX3" fmla="*/ 881440 w 1190232"/>
              <a:gd name="connsiteY3" fmla="*/ 288032 h 4554281"/>
              <a:gd name="connsiteX4" fmla="*/ 881440 w 1190232"/>
              <a:gd name="connsiteY4" fmla="*/ 3456384 h 4554281"/>
              <a:gd name="connsiteX5" fmla="*/ 830898 w 1190232"/>
              <a:gd name="connsiteY5" fmla="*/ 4507684 h 4554281"/>
              <a:gd name="connsiteX6" fmla="*/ 408837 w 1190232"/>
              <a:gd name="connsiteY6" fmla="*/ 4501753 h 4554281"/>
              <a:gd name="connsiteX7" fmla="*/ 305376 w 1190232"/>
              <a:gd name="connsiteY7" fmla="*/ 3456384 h 4554281"/>
              <a:gd name="connsiteX8" fmla="*/ 305376 w 1190232"/>
              <a:gd name="connsiteY8" fmla="*/ 288032 h 4554281"/>
              <a:gd name="connsiteX0" fmla="*/ 305376 w 1147099"/>
              <a:gd name="connsiteY0" fmla="*/ 288032 h 4563297"/>
              <a:gd name="connsiteX1" fmla="*/ 593408 w 1147099"/>
              <a:gd name="connsiteY1" fmla="*/ 0 h 4563297"/>
              <a:gd name="connsiteX2" fmla="*/ 593408 w 1147099"/>
              <a:gd name="connsiteY2" fmla="*/ 0 h 4563297"/>
              <a:gd name="connsiteX3" fmla="*/ 881440 w 1147099"/>
              <a:gd name="connsiteY3" fmla="*/ 288032 h 4563297"/>
              <a:gd name="connsiteX4" fmla="*/ 881440 w 1147099"/>
              <a:gd name="connsiteY4" fmla="*/ 3456384 h 4563297"/>
              <a:gd name="connsiteX5" fmla="*/ 710128 w 1147099"/>
              <a:gd name="connsiteY5" fmla="*/ 4524936 h 4563297"/>
              <a:gd name="connsiteX6" fmla="*/ 408837 w 1147099"/>
              <a:gd name="connsiteY6" fmla="*/ 4501753 h 4563297"/>
              <a:gd name="connsiteX7" fmla="*/ 305376 w 1147099"/>
              <a:gd name="connsiteY7" fmla="*/ 3456384 h 4563297"/>
              <a:gd name="connsiteX8" fmla="*/ 305376 w 1147099"/>
              <a:gd name="connsiteY8" fmla="*/ 288032 h 4563297"/>
              <a:gd name="connsiteX0" fmla="*/ 305376 w 1206110"/>
              <a:gd name="connsiteY0" fmla="*/ 288032 h 4563297"/>
              <a:gd name="connsiteX1" fmla="*/ 593408 w 1206110"/>
              <a:gd name="connsiteY1" fmla="*/ 0 h 4563297"/>
              <a:gd name="connsiteX2" fmla="*/ 593408 w 1206110"/>
              <a:gd name="connsiteY2" fmla="*/ 0 h 4563297"/>
              <a:gd name="connsiteX3" fmla="*/ 881440 w 1206110"/>
              <a:gd name="connsiteY3" fmla="*/ 288032 h 4563297"/>
              <a:gd name="connsiteX4" fmla="*/ 881440 w 1206110"/>
              <a:gd name="connsiteY4" fmla="*/ 3456384 h 4563297"/>
              <a:gd name="connsiteX5" fmla="*/ 710128 w 1206110"/>
              <a:gd name="connsiteY5" fmla="*/ 4524936 h 4563297"/>
              <a:gd name="connsiteX6" fmla="*/ 408837 w 1206110"/>
              <a:gd name="connsiteY6" fmla="*/ 4501753 h 4563297"/>
              <a:gd name="connsiteX7" fmla="*/ 305376 w 1206110"/>
              <a:gd name="connsiteY7" fmla="*/ 3456384 h 4563297"/>
              <a:gd name="connsiteX8" fmla="*/ 305376 w 1206110"/>
              <a:gd name="connsiteY8" fmla="*/ 288032 h 4563297"/>
              <a:gd name="connsiteX0" fmla="*/ 305376 w 1206110"/>
              <a:gd name="connsiteY0" fmla="*/ 288032 h 4549988"/>
              <a:gd name="connsiteX1" fmla="*/ 593408 w 1206110"/>
              <a:gd name="connsiteY1" fmla="*/ 0 h 4549988"/>
              <a:gd name="connsiteX2" fmla="*/ 593408 w 1206110"/>
              <a:gd name="connsiteY2" fmla="*/ 0 h 4549988"/>
              <a:gd name="connsiteX3" fmla="*/ 881440 w 1206110"/>
              <a:gd name="connsiteY3" fmla="*/ 288032 h 4549988"/>
              <a:gd name="connsiteX4" fmla="*/ 881440 w 1206110"/>
              <a:gd name="connsiteY4" fmla="*/ 3456384 h 4549988"/>
              <a:gd name="connsiteX5" fmla="*/ 710128 w 1206110"/>
              <a:gd name="connsiteY5" fmla="*/ 4524936 h 4549988"/>
              <a:gd name="connsiteX6" fmla="*/ 408837 w 1206110"/>
              <a:gd name="connsiteY6" fmla="*/ 4501753 h 4549988"/>
              <a:gd name="connsiteX7" fmla="*/ 305376 w 1206110"/>
              <a:gd name="connsiteY7" fmla="*/ 3456384 h 4549988"/>
              <a:gd name="connsiteX8" fmla="*/ 305376 w 1206110"/>
              <a:gd name="connsiteY8" fmla="*/ 288032 h 4549988"/>
              <a:gd name="connsiteX0" fmla="*/ 277356 w 1178090"/>
              <a:gd name="connsiteY0" fmla="*/ 288032 h 4572047"/>
              <a:gd name="connsiteX1" fmla="*/ 565388 w 1178090"/>
              <a:gd name="connsiteY1" fmla="*/ 0 h 4572047"/>
              <a:gd name="connsiteX2" fmla="*/ 565388 w 1178090"/>
              <a:gd name="connsiteY2" fmla="*/ 0 h 4572047"/>
              <a:gd name="connsiteX3" fmla="*/ 853420 w 1178090"/>
              <a:gd name="connsiteY3" fmla="*/ 288032 h 4572047"/>
              <a:gd name="connsiteX4" fmla="*/ 853420 w 1178090"/>
              <a:gd name="connsiteY4" fmla="*/ 3456384 h 4572047"/>
              <a:gd name="connsiteX5" fmla="*/ 682108 w 1178090"/>
              <a:gd name="connsiteY5" fmla="*/ 4524936 h 4572047"/>
              <a:gd name="connsiteX6" fmla="*/ 461331 w 1178090"/>
              <a:gd name="connsiteY6" fmla="*/ 4536258 h 4572047"/>
              <a:gd name="connsiteX7" fmla="*/ 277356 w 1178090"/>
              <a:gd name="connsiteY7" fmla="*/ 3456384 h 4572047"/>
              <a:gd name="connsiteX8" fmla="*/ 277356 w 1178090"/>
              <a:gd name="connsiteY8" fmla="*/ 288032 h 4572047"/>
              <a:gd name="connsiteX0" fmla="*/ 298189 w 1198923"/>
              <a:gd name="connsiteY0" fmla="*/ 288032 h 4572047"/>
              <a:gd name="connsiteX1" fmla="*/ 586221 w 1198923"/>
              <a:gd name="connsiteY1" fmla="*/ 0 h 4572047"/>
              <a:gd name="connsiteX2" fmla="*/ 586221 w 1198923"/>
              <a:gd name="connsiteY2" fmla="*/ 0 h 4572047"/>
              <a:gd name="connsiteX3" fmla="*/ 874253 w 1198923"/>
              <a:gd name="connsiteY3" fmla="*/ 288032 h 4572047"/>
              <a:gd name="connsiteX4" fmla="*/ 874253 w 1198923"/>
              <a:gd name="connsiteY4" fmla="*/ 3456384 h 4572047"/>
              <a:gd name="connsiteX5" fmla="*/ 702941 w 1198923"/>
              <a:gd name="connsiteY5" fmla="*/ 4524936 h 4572047"/>
              <a:gd name="connsiteX6" fmla="*/ 482164 w 1198923"/>
              <a:gd name="connsiteY6" fmla="*/ 4536258 h 4572047"/>
              <a:gd name="connsiteX7" fmla="*/ 298189 w 1198923"/>
              <a:gd name="connsiteY7" fmla="*/ 3456384 h 4572047"/>
              <a:gd name="connsiteX8" fmla="*/ 298189 w 1198923"/>
              <a:gd name="connsiteY8" fmla="*/ 288032 h 4572047"/>
              <a:gd name="connsiteX0" fmla="*/ 298189 w 1198923"/>
              <a:gd name="connsiteY0" fmla="*/ 288032 h 4554191"/>
              <a:gd name="connsiteX1" fmla="*/ 586221 w 1198923"/>
              <a:gd name="connsiteY1" fmla="*/ 0 h 4554191"/>
              <a:gd name="connsiteX2" fmla="*/ 586221 w 1198923"/>
              <a:gd name="connsiteY2" fmla="*/ 0 h 4554191"/>
              <a:gd name="connsiteX3" fmla="*/ 874253 w 1198923"/>
              <a:gd name="connsiteY3" fmla="*/ 288032 h 4554191"/>
              <a:gd name="connsiteX4" fmla="*/ 874253 w 1198923"/>
              <a:gd name="connsiteY4" fmla="*/ 3456384 h 4554191"/>
              <a:gd name="connsiteX5" fmla="*/ 702941 w 1198923"/>
              <a:gd name="connsiteY5" fmla="*/ 4524936 h 4554191"/>
              <a:gd name="connsiteX6" fmla="*/ 482164 w 1198923"/>
              <a:gd name="connsiteY6" fmla="*/ 4536258 h 4554191"/>
              <a:gd name="connsiteX7" fmla="*/ 298189 w 1198923"/>
              <a:gd name="connsiteY7" fmla="*/ 3456384 h 4554191"/>
              <a:gd name="connsiteX8" fmla="*/ 298189 w 1198923"/>
              <a:gd name="connsiteY8" fmla="*/ 288032 h 4554191"/>
              <a:gd name="connsiteX0" fmla="*/ 298189 w 1198923"/>
              <a:gd name="connsiteY0" fmla="*/ 288032 h 4552842"/>
              <a:gd name="connsiteX1" fmla="*/ 586221 w 1198923"/>
              <a:gd name="connsiteY1" fmla="*/ 0 h 4552842"/>
              <a:gd name="connsiteX2" fmla="*/ 586221 w 1198923"/>
              <a:gd name="connsiteY2" fmla="*/ 0 h 4552842"/>
              <a:gd name="connsiteX3" fmla="*/ 874253 w 1198923"/>
              <a:gd name="connsiteY3" fmla="*/ 288032 h 4552842"/>
              <a:gd name="connsiteX4" fmla="*/ 874253 w 1198923"/>
              <a:gd name="connsiteY4" fmla="*/ 3456384 h 4552842"/>
              <a:gd name="connsiteX5" fmla="*/ 702941 w 1198923"/>
              <a:gd name="connsiteY5" fmla="*/ 4524936 h 4552842"/>
              <a:gd name="connsiteX6" fmla="*/ 482164 w 1198923"/>
              <a:gd name="connsiteY6" fmla="*/ 4536258 h 4552842"/>
              <a:gd name="connsiteX7" fmla="*/ 298189 w 1198923"/>
              <a:gd name="connsiteY7" fmla="*/ 3456384 h 4552842"/>
              <a:gd name="connsiteX8" fmla="*/ 298189 w 1198923"/>
              <a:gd name="connsiteY8" fmla="*/ 288032 h 4552842"/>
              <a:gd name="connsiteX0" fmla="*/ 298189 w 1198923"/>
              <a:gd name="connsiteY0" fmla="*/ 288032 h 4545174"/>
              <a:gd name="connsiteX1" fmla="*/ 586221 w 1198923"/>
              <a:gd name="connsiteY1" fmla="*/ 0 h 4545174"/>
              <a:gd name="connsiteX2" fmla="*/ 586221 w 1198923"/>
              <a:gd name="connsiteY2" fmla="*/ 0 h 4545174"/>
              <a:gd name="connsiteX3" fmla="*/ 874253 w 1198923"/>
              <a:gd name="connsiteY3" fmla="*/ 288032 h 4545174"/>
              <a:gd name="connsiteX4" fmla="*/ 874253 w 1198923"/>
              <a:gd name="connsiteY4" fmla="*/ 3456384 h 4545174"/>
              <a:gd name="connsiteX5" fmla="*/ 702941 w 1198923"/>
              <a:gd name="connsiteY5" fmla="*/ 4524936 h 4545174"/>
              <a:gd name="connsiteX6" fmla="*/ 482164 w 1198923"/>
              <a:gd name="connsiteY6" fmla="*/ 4536258 h 4545174"/>
              <a:gd name="connsiteX7" fmla="*/ 298189 w 1198923"/>
              <a:gd name="connsiteY7" fmla="*/ 3456384 h 4545174"/>
              <a:gd name="connsiteX8" fmla="*/ 298189 w 1198923"/>
              <a:gd name="connsiteY8" fmla="*/ 288032 h 4545174"/>
              <a:gd name="connsiteX0" fmla="*/ 298189 w 1185410"/>
              <a:gd name="connsiteY0" fmla="*/ 288032 h 4555938"/>
              <a:gd name="connsiteX1" fmla="*/ 586221 w 1185410"/>
              <a:gd name="connsiteY1" fmla="*/ 0 h 4555938"/>
              <a:gd name="connsiteX2" fmla="*/ 586221 w 1185410"/>
              <a:gd name="connsiteY2" fmla="*/ 0 h 4555938"/>
              <a:gd name="connsiteX3" fmla="*/ 874253 w 1185410"/>
              <a:gd name="connsiteY3" fmla="*/ 288032 h 4555938"/>
              <a:gd name="connsiteX4" fmla="*/ 874253 w 1185410"/>
              <a:gd name="connsiteY4" fmla="*/ 3456384 h 4555938"/>
              <a:gd name="connsiteX5" fmla="*/ 668436 w 1185410"/>
              <a:gd name="connsiteY5" fmla="*/ 4547940 h 4555938"/>
              <a:gd name="connsiteX6" fmla="*/ 482164 w 1185410"/>
              <a:gd name="connsiteY6" fmla="*/ 4536258 h 4555938"/>
              <a:gd name="connsiteX7" fmla="*/ 298189 w 1185410"/>
              <a:gd name="connsiteY7" fmla="*/ 3456384 h 4555938"/>
              <a:gd name="connsiteX8" fmla="*/ 298189 w 1185410"/>
              <a:gd name="connsiteY8" fmla="*/ 288032 h 4555938"/>
              <a:gd name="connsiteX0" fmla="*/ 298189 w 1194332"/>
              <a:gd name="connsiteY0" fmla="*/ 288032 h 4555938"/>
              <a:gd name="connsiteX1" fmla="*/ 586221 w 1194332"/>
              <a:gd name="connsiteY1" fmla="*/ 0 h 4555938"/>
              <a:gd name="connsiteX2" fmla="*/ 586221 w 1194332"/>
              <a:gd name="connsiteY2" fmla="*/ 0 h 4555938"/>
              <a:gd name="connsiteX3" fmla="*/ 874253 w 1194332"/>
              <a:gd name="connsiteY3" fmla="*/ 288032 h 4555938"/>
              <a:gd name="connsiteX4" fmla="*/ 874253 w 1194332"/>
              <a:gd name="connsiteY4" fmla="*/ 3456384 h 4555938"/>
              <a:gd name="connsiteX5" fmla="*/ 668436 w 1194332"/>
              <a:gd name="connsiteY5" fmla="*/ 4547940 h 4555938"/>
              <a:gd name="connsiteX6" fmla="*/ 482164 w 1194332"/>
              <a:gd name="connsiteY6" fmla="*/ 4536258 h 4555938"/>
              <a:gd name="connsiteX7" fmla="*/ 298189 w 1194332"/>
              <a:gd name="connsiteY7" fmla="*/ 3456384 h 4555938"/>
              <a:gd name="connsiteX8" fmla="*/ 298189 w 1194332"/>
              <a:gd name="connsiteY8" fmla="*/ 288032 h 4555938"/>
              <a:gd name="connsiteX0" fmla="*/ 296165 w 1192308"/>
              <a:gd name="connsiteY0" fmla="*/ 288032 h 4560724"/>
              <a:gd name="connsiteX1" fmla="*/ 584197 w 1192308"/>
              <a:gd name="connsiteY1" fmla="*/ 0 h 4560724"/>
              <a:gd name="connsiteX2" fmla="*/ 584197 w 1192308"/>
              <a:gd name="connsiteY2" fmla="*/ 0 h 4560724"/>
              <a:gd name="connsiteX3" fmla="*/ 872229 w 1192308"/>
              <a:gd name="connsiteY3" fmla="*/ 288032 h 4560724"/>
              <a:gd name="connsiteX4" fmla="*/ 872229 w 1192308"/>
              <a:gd name="connsiteY4" fmla="*/ 3456384 h 4560724"/>
              <a:gd name="connsiteX5" fmla="*/ 666412 w 1192308"/>
              <a:gd name="connsiteY5" fmla="*/ 4547940 h 4560724"/>
              <a:gd name="connsiteX6" fmla="*/ 485891 w 1192308"/>
              <a:gd name="connsiteY6" fmla="*/ 4547760 h 4560724"/>
              <a:gd name="connsiteX7" fmla="*/ 296165 w 1192308"/>
              <a:gd name="connsiteY7" fmla="*/ 3456384 h 4560724"/>
              <a:gd name="connsiteX8" fmla="*/ 296165 w 1192308"/>
              <a:gd name="connsiteY8" fmla="*/ 288032 h 4560724"/>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 name="connsiteX0" fmla="*/ 296165 w 1192308"/>
              <a:gd name="connsiteY0" fmla="*/ 288032 h 4550749"/>
              <a:gd name="connsiteX1" fmla="*/ 584197 w 1192308"/>
              <a:gd name="connsiteY1" fmla="*/ 0 h 4550749"/>
              <a:gd name="connsiteX2" fmla="*/ 584197 w 1192308"/>
              <a:gd name="connsiteY2" fmla="*/ 0 h 4550749"/>
              <a:gd name="connsiteX3" fmla="*/ 872229 w 1192308"/>
              <a:gd name="connsiteY3" fmla="*/ 288032 h 4550749"/>
              <a:gd name="connsiteX4" fmla="*/ 872229 w 1192308"/>
              <a:gd name="connsiteY4" fmla="*/ 3456384 h 4550749"/>
              <a:gd name="connsiteX5" fmla="*/ 666412 w 1192308"/>
              <a:gd name="connsiteY5" fmla="*/ 4547940 h 4550749"/>
              <a:gd name="connsiteX6" fmla="*/ 485891 w 1192308"/>
              <a:gd name="connsiteY6" fmla="*/ 4547760 h 4550749"/>
              <a:gd name="connsiteX7" fmla="*/ 296165 w 1192308"/>
              <a:gd name="connsiteY7" fmla="*/ 3456384 h 4550749"/>
              <a:gd name="connsiteX8" fmla="*/ 296165 w 1192308"/>
              <a:gd name="connsiteY8" fmla="*/ 288032 h 4550749"/>
              <a:gd name="connsiteX0" fmla="*/ 296165 w 1192308"/>
              <a:gd name="connsiteY0" fmla="*/ 288032 h 4559090"/>
              <a:gd name="connsiteX1" fmla="*/ 584197 w 1192308"/>
              <a:gd name="connsiteY1" fmla="*/ 0 h 4559090"/>
              <a:gd name="connsiteX2" fmla="*/ 584197 w 1192308"/>
              <a:gd name="connsiteY2" fmla="*/ 0 h 4559090"/>
              <a:gd name="connsiteX3" fmla="*/ 872229 w 1192308"/>
              <a:gd name="connsiteY3" fmla="*/ 288032 h 4559090"/>
              <a:gd name="connsiteX4" fmla="*/ 872229 w 1192308"/>
              <a:gd name="connsiteY4" fmla="*/ 3456384 h 4559090"/>
              <a:gd name="connsiteX5" fmla="*/ 666412 w 1192308"/>
              <a:gd name="connsiteY5" fmla="*/ 4547940 h 4559090"/>
              <a:gd name="connsiteX6" fmla="*/ 485891 w 1192308"/>
              <a:gd name="connsiteY6" fmla="*/ 4547760 h 4559090"/>
              <a:gd name="connsiteX7" fmla="*/ 296165 w 1192308"/>
              <a:gd name="connsiteY7" fmla="*/ 3456384 h 4559090"/>
              <a:gd name="connsiteX8" fmla="*/ 296165 w 1192308"/>
              <a:gd name="connsiteY8" fmla="*/ 288032 h 4559090"/>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308" h="4556620">
                <a:moveTo>
                  <a:pt x="296165" y="288032"/>
                </a:moveTo>
                <a:cubicBezTo>
                  <a:pt x="296165" y="128956"/>
                  <a:pt x="425121" y="0"/>
                  <a:pt x="584197" y="0"/>
                </a:cubicBezTo>
                <a:lnTo>
                  <a:pt x="584197" y="0"/>
                </a:lnTo>
                <a:cubicBezTo>
                  <a:pt x="743273" y="0"/>
                  <a:pt x="872229" y="128956"/>
                  <a:pt x="872229" y="288032"/>
                </a:cubicBezTo>
                <a:lnTo>
                  <a:pt x="872229" y="3456384"/>
                </a:lnTo>
                <a:cubicBezTo>
                  <a:pt x="1380230" y="3702546"/>
                  <a:pt x="1262893" y="4481122"/>
                  <a:pt x="666412" y="4547940"/>
                </a:cubicBezTo>
                <a:cubicBezTo>
                  <a:pt x="607297" y="4563081"/>
                  <a:pt x="539678" y="4555354"/>
                  <a:pt x="485891" y="4547760"/>
                </a:cubicBezTo>
                <a:cubicBezTo>
                  <a:pt x="9432" y="4479415"/>
                  <a:pt x="-226348" y="3775117"/>
                  <a:pt x="296165" y="3456384"/>
                </a:cubicBezTo>
                <a:lnTo>
                  <a:pt x="296165" y="288032"/>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26" name="椭圆 25"/>
          <p:cNvSpPr/>
          <p:nvPr/>
        </p:nvSpPr>
        <p:spPr>
          <a:xfrm>
            <a:off x="5575300" y="3746500"/>
            <a:ext cx="595313" cy="595313"/>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圆角矩形 28"/>
          <p:cNvSpPr/>
          <p:nvPr/>
        </p:nvSpPr>
        <p:spPr>
          <a:xfrm>
            <a:off x="6815138" y="1493838"/>
            <a:ext cx="239712" cy="2465387"/>
          </a:xfrm>
          <a:prstGeom prst="roundRect">
            <a:avLst>
              <a:gd name="adj" fmla="val 50000"/>
            </a:avLst>
          </a:prstGeom>
          <a:solidFill>
            <a:srgbClr val="309E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6811963" y="1884363"/>
            <a:ext cx="239712" cy="1978025"/>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
          <p:cNvSpPr/>
          <p:nvPr/>
        </p:nvSpPr>
        <p:spPr>
          <a:xfrm>
            <a:off x="6532563" y="1406525"/>
            <a:ext cx="792162" cy="3024188"/>
          </a:xfrm>
          <a:custGeom>
            <a:avLst/>
            <a:gdLst>
              <a:gd name="connsiteX0" fmla="*/ 0 w 576064"/>
              <a:gd name="connsiteY0" fmla="*/ 288032 h 3744416"/>
              <a:gd name="connsiteX1" fmla="*/ 288032 w 576064"/>
              <a:gd name="connsiteY1" fmla="*/ 0 h 3744416"/>
              <a:gd name="connsiteX2" fmla="*/ 288032 w 576064"/>
              <a:gd name="connsiteY2" fmla="*/ 0 h 3744416"/>
              <a:gd name="connsiteX3" fmla="*/ 576064 w 576064"/>
              <a:gd name="connsiteY3" fmla="*/ 288032 h 3744416"/>
              <a:gd name="connsiteX4" fmla="*/ 576064 w 576064"/>
              <a:gd name="connsiteY4" fmla="*/ 3456384 h 3744416"/>
              <a:gd name="connsiteX5" fmla="*/ 288032 w 576064"/>
              <a:gd name="connsiteY5" fmla="*/ 3744416 h 3744416"/>
              <a:gd name="connsiteX6" fmla="*/ 288032 w 576064"/>
              <a:gd name="connsiteY6" fmla="*/ 3744416 h 3744416"/>
              <a:gd name="connsiteX7" fmla="*/ 0 w 576064"/>
              <a:gd name="connsiteY7" fmla="*/ 3456384 h 3744416"/>
              <a:gd name="connsiteX8" fmla="*/ 0 w 576064"/>
              <a:gd name="connsiteY8" fmla="*/ 288032 h 3744416"/>
              <a:gd name="connsiteX0" fmla="*/ 269063 w 845127"/>
              <a:gd name="connsiteY0" fmla="*/ 288032 h 3760305"/>
              <a:gd name="connsiteX1" fmla="*/ 557095 w 845127"/>
              <a:gd name="connsiteY1" fmla="*/ 0 h 3760305"/>
              <a:gd name="connsiteX2" fmla="*/ 557095 w 845127"/>
              <a:gd name="connsiteY2" fmla="*/ 0 h 3760305"/>
              <a:gd name="connsiteX3" fmla="*/ 845127 w 845127"/>
              <a:gd name="connsiteY3" fmla="*/ 288032 h 3760305"/>
              <a:gd name="connsiteX4" fmla="*/ 845127 w 845127"/>
              <a:gd name="connsiteY4" fmla="*/ 3456384 h 3760305"/>
              <a:gd name="connsiteX5" fmla="*/ 557095 w 845127"/>
              <a:gd name="connsiteY5" fmla="*/ 3744416 h 3760305"/>
              <a:gd name="connsiteX6" fmla="*/ 557095 w 845127"/>
              <a:gd name="connsiteY6" fmla="*/ 3744416 h 3760305"/>
              <a:gd name="connsiteX7" fmla="*/ 269063 w 845127"/>
              <a:gd name="connsiteY7" fmla="*/ 3456384 h 3760305"/>
              <a:gd name="connsiteX8" fmla="*/ 269063 w 845127"/>
              <a:gd name="connsiteY8" fmla="*/ 288032 h 3760305"/>
              <a:gd name="connsiteX0" fmla="*/ 269063 w 1063459"/>
              <a:gd name="connsiteY0" fmla="*/ 288032 h 3760305"/>
              <a:gd name="connsiteX1" fmla="*/ 557095 w 1063459"/>
              <a:gd name="connsiteY1" fmla="*/ 0 h 3760305"/>
              <a:gd name="connsiteX2" fmla="*/ 557095 w 1063459"/>
              <a:gd name="connsiteY2" fmla="*/ 0 h 3760305"/>
              <a:gd name="connsiteX3" fmla="*/ 845127 w 1063459"/>
              <a:gd name="connsiteY3" fmla="*/ 288032 h 3760305"/>
              <a:gd name="connsiteX4" fmla="*/ 845127 w 1063459"/>
              <a:gd name="connsiteY4" fmla="*/ 3456384 h 3760305"/>
              <a:gd name="connsiteX5" fmla="*/ 557095 w 1063459"/>
              <a:gd name="connsiteY5" fmla="*/ 3744416 h 3760305"/>
              <a:gd name="connsiteX6" fmla="*/ 557095 w 1063459"/>
              <a:gd name="connsiteY6" fmla="*/ 3744416 h 3760305"/>
              <a:gd name="connsiteX7" fmla="*/ 269063 w 1063459"/>
              <a:gd name="connsiteY7" fmla="*/ 3456384 h 3760305"/>
              <a:gd name="connsiteX8" fmla="*/ 269063 w 1063459"/>
              <a:gd name="connsiteY8" fmla="*/ 288032 h 3760305"/>
              <a:gd name="connsiteX0" fmla="*/ 301604 w 1096000"/>
              <a:gd name="connsiteY0" fmla="*/ 288032 h 3904073"/>
              <a:gd name="connsiteX1" fmla="*/ 589636 w 1096000"/>
              <a:gd name="connsiteY1" fmla="*/ 0 h 3904073"/>
              <a:gd name="connsiteX2" fmla="*/ 589636 w 1096000"/>
              <a:gd name="connsiteY2" fmla="*/ 0 h 3904073"/>
              <a:gd name="connsiteX3" fmla="*/ 877668 w 1096000"/>
              <a:gd name="connsiteY3" fmla="*/ 288032 h 3904073"/>
              <a:gd name="connsiteX4" fmla="*/ 877668 w 1096000"/>
              <a:gd name="connsiteY4" fmla="*/ 3456384 h 3904073"/>
              <a:gd name="connsiteX5" fmla="*/ 589636 w 1096000"/>
              <a:gd name="connsiteY5" fmla="*/ 3744416 h 3904073"/>
              <a:gd name="connsiteX6" fmla="*/ 444493 w 1096000"/>
              <a:gd name="connsiteY6" fmla="*/ 3904073 h 3904073"/>
              <a:gd name="connsiteX7" fmla="*/ 301604 w 1096000"/>
              <a:gd name="connsiteY7" fmla="*/ 3456384 h 3904073"/>
              <a:gd name="connsiteX8" fmla="*/ 301604 w 1096000"/>
              <a:gd name="connsiteY8" fmla="*/ 288032 h 3904073"/>
              <a:gd name="connsiteX0" fmla="*/ 301604 w 1164495"/>
              <a:gd name="connsiteY0" fmla="*/ 288032 h 4049216"/>
              <a:gd name="connsiteX1" fmla="*/ 589636 w 1164495"/>
              <a:gd name="connsiteY1" fmla="*/ 0 h 4049216"/>
              <a:gd name="connsiteX2" fmla="*/ 589636 w 1164495"/>
              <a:gd name="connsiteY2" fmla="*/ 0 h 4049216"/>
              <a:gd name="connsiteX3" fmla="*/ 877668 w 1164495"/>
              <a:gd name="connsiteY3" fmla="*/ 288032 h 4049216"/>
              <a:gd name="connsiteX4" fmla="*/ 877668 w 1164495"/>
              <a:gd name="connsiteY4" fmla="*/ 3456384 h 4049216"/>
              <a:gd name="connsiteX5" fmla="*/ 865407 w 1164495"/>
              <a:gd name="connsiteY5" fmla="*/ 4049216 h 4049216"/>
              <a:gd name="connsiteX6" fmla="*/ 444493 w 1164495"/>
              <a:gd name="connsiteY6" fmla="*/ 3904073 h 4049216"/>
              <a:gd name="connsiteX7" fmla="*/ 301604 w 1164495"/>
              <a:gd name="connsiteY7" fmla="*/ 3456384 h 4049216"/>
              <a:gd name="connsiteX8" fmla="*/ 301604 w 1164495"/>
              <a:gd name="connsiteY8" fmla="*/ 288032 h 4049216"/>
              <a:gd name="connsiteX0" fmla="*/ 309023 w 1171914"/>
              <a:gd name="connsiteY0" fmla="*/ 288032 h 4223388"/>
              <a:gd name="connsiteX1" fmla="*/ 597055 w 1171914"/>
              <a:gd name="connsiteY1" fmla="*/ 0 h 4223388"/>
              <a:gd name="connsiteX2" fmla="*/ 597055 w 1171914"/>
              <a:gd name="connsiteY2" fmla="*/ 0 h 4223388"/>
              <a:gd name="connsiteX3" fmla="*/ 885087 w 1171914"/>
              <a:gd name="connsiteY3" fmla="*/ 288032 h 4223388"/>
              <a:gd name="connsiteX4" fmla="*/ 885087 w 1171914"/>
              <a:gd name="connsiteY4" fmla="*/ 3456384 h 4223388"/>
              <a:gd name="connsiteX5" fmla="*/ 872826 w 1171914"/>
              <a:gd name="connsiteY5" fmla="*/ 4049216 h 4223388"/>
              <a:gd name="connsiteX6" fmla="*/ 422884 w 1171914"/>
              <a:gd name="connsiteY6" fmla="*/ 4223388 h 4223388"/>
              <a:gd name="connsiteX7" fmla="*/ 309023 w 1171914"/>
              <a:gd name="connsiteY7" fmla="*/ 3456384 h 4223388"/>
              <a:gd name="connsiteX8" fmla="*/ 309023 w 1171914"/>
              <a:gd name="connsiteY8" fmla="*/ 288032 h 4223388"/>
              <a:gd name="connsiteX0" fmla="*/ 309023 w 1196894"/>
              <a:gd name="connsiteY0" fmla="*/ 288032 h 4295959"/>
              <a:gd name="connsiteX1" fmla="*/ 597055 w 1196894"/>
              <a:gd name="connsiteY1" fmla="*/ 0 h 4295959"/>
              <a:gd name="connsiteX2" fmla="*/ 597055 w 1196894"/>
              <a:gd name="connsiteY2" fmla="*/ 0 h 4295959"/>
              <a:gd name="connsiteX3" fmla="*/ 885087 w 1196894"/>
              <a:gd name="connsiteY3" fmla="*/ 288032 h 4295959"/>
              <a:gd name="connsiteX4" fmla="*/ 885087 w 1196894"/>
              <a:gd name="connsiteY4" fmla="*/ 3456384 h 4295959"/>
              <a:gd name="connsiteX5" fmla="*/ 945397 w 1196894"/>
              <a:gd name="connsiteY5" fmla="*/ 4295959 h 4295959"/>
              <a:gd name="connsiteX6" fmla="*/ 422884 w 1196894"/>
              <a:gd name="connsiteY6" fmla="*/ 4223388 h 4295959"/>
              <a:gd name="connsiteX7" fmla="*/ 309023 w 1196894"/>
              <a:gd name="connsiteY7" fmla="*/ 3456384 h 4295959"/>
              <a:gd name="connsiteX8" fmla="*/ 309023 w 1196894"/>
              <a:gd name="connsiteY8" fmla="*/ 288032 h 4295959"/>
              <a:gd name="connsiteX0" fmla="*/ 309023 w 1196894"/>
              <a:gd name="connsiteY0" fmla="*/ 288032 h 4320832"/>
              <a:gd name="connsiteX1" fmla="*/ 597055 w 1196894"/>
              <a:gd name="connsiteY1" fmla="*/ 0 h 4320832"/>
              <a:gd name="connsiteX2" fmla="*/ 597055 w 1196894"/>
              <a:gd name="connsiteY2" fmla="*/ 0 h 4320832"/>
              <a:gd name="connsiteX3" fmla="*/ 885087 w 1196894"/>
              <a:gd name="connsiteY3" fmla="*/ 288032 h 4320832"/>
              <a:gd name="connsiteX4" fmla="*/ 885087 w 1196894"/>
              <a:gd name="connsiteY4" fmla="*/ 3456384 h 4320832"/>
              <a:gd name="connsiteX5" fmla="*/ 945397 w 1196894"/>
              <a:gd name="connsiteY5" fmla="*/ 4295959 h 4320832"/>
              <a:gd name="connsiteX6" fmla="*/ 422884 w 1196894"/>
              <a:gd name="connsiteY6" fmla="*/ 4223388 h 4320832"/>
              <a:gd name="connsiteX7" fmla="*/ 309023 w 1196894"/>
              <a:gd name="connsiteY7" fmla="*/ 3456384 h 4320832"/>
              <a:gd name="connsiteX8" fmla="*/ 309023 w 1196894"/>
              <a:gd name="connsiteY8" fmla="*/ 288032 h 4320832"/>
              <a:gd name="connsiteX0" fmla="*/ 312863 w 1200734"/>
              <a:gd name="connsiteY0" fmla="*/ 288032 h 4366918"/>
              <a:gd name="connsiteX1" fmla="*/ 600895 w 1200734"/>
              <a:gd name="connsiteY1" fmla="*/ 0 h 4366918"/>
              <a:gd name="connsiteX2" fmla="*/ 600895 w 1200734"/>
              <a:gd name="connsiteY2" fmla="*/ 0 h 4366918"/>
              <a:gd name="connsiteX3" fmla="*/ 888927 w 1200734"/>
              <a:gd name="connsiteY3" fmla="*/ 288032 h 4366918"/>
              <a:gd name="connsiteX4" fmla="*/ 888927 w 1200734"/>
              <a:gd name="connsiteY4" fmla="*/ 3456384 h 4366918"/>
              <a:gd name="connsiteX5" fmla="*/ 949237 w 1200734"/>
              <a:gd name="connsiteY5" fmla="*/ 4295959 h 4366918"/>
              <a:gd name="connsiteX6" fmla="*/ 412210 w 1200734"/>
              <a:gd name="connsiteY6" fmla="*/ 4354017 h 4366918"/>
              <a:gd name="connsiteX7" fmla="*/ 312863 w 1200734"/>
              <a:gd name="connsiteY7" fmla="*/ 3456384 h 4366918"/>
              <a:gd name="connsiteX8" fmla="*/ 312863 w 1200734"/>
              <a:gd name="connsiteY8" fmla="*/ 288032 h 4366918"/>
              <a:gd name="connsiteX0" fmla="*/ 312863 w 1158239"/>
              <a:gd name="connsiteY0" fmla="*/ 288032 h 4404572"/>
              <a:gd name="connsiteX1" fmla="*/ 600895 w 1158239"/>
              <a:gd name="connsiteY1" fmla="*/ 0 h 4404572"/>
              <a:gd name="connsiteX2" fmla="*/ 600895 w 1158239"/>
              <a:gd name="connsiteY2" fmla="*/ 0 h 4404572"/>
              <a:gd name="connsiteX3" fmla="*/ 888927 w 1158239"/>
              <a:gd name="connsiteY3" fmla="*/ 288032 h 4404572"/>
              <a:gd name="connsiteX4" fmla="*/ 888927 w 1158239"/>
              <a:gd name="connsiteY4" fmla="*/ 3456384 h 4404572"/>
              <a:gd name="connsiteX5" fmla="*/ 818608 w 1158239"/>
              <a:gd name="connsiteY5" fmla="*/ 4368531 h 4404572"/>
              <a:gd name="connsiteX6" fmla="*/ 412210 w 1158239"/>
              <a:gd name="connsiteY6" fmla="*/ 4354017 h 4404572"/>
              <a:gd name="connsiteX7" fmla="*/ 312863 w 1158239"/>
              <a:gd name="connsiteY7" fmla="*/ 3456384 h 4404572"/>
              <a:gd name="connsiteX8" fmla="*/ 312863 w 1158239"/>
              <a:gd name="connsiteY8" fmla="*/ 288032 h 4404572"/>
              <a:gd name="connsiteX0" fmla="*/ 235481 w 1080857"/>
              <a:gd name="connsiteY0" fmla="*/ 288032 h 4404572"/>
              <a:gd name="connsiteX1" fmla="*/ 523513 w 1080857"/>
              <a:gd name="connsiteY1" fmla="*/ 0 h 4404572"/>
              <a:gd name="connsiteX2" fmla="*/ 523513 w 1080857"/>
              <a:gd name="connsiteY2" fmla="*/ 0 h 4404572"/>
              <a:gd name="connsiteX3" fmla="*/ 811545 w 1080857"/>
              <a:gd name="connsiteY3" fmla="*/ 288032 h 4404572"/>
              <a:gd name="connsiteX4" fmla="*/ 811545 w 1080857"/>
              <a:gd name="connsiteY4" fmla="*/ 3456384 h 4404572"/>
              <a:gd name="connsiteX5" fmla="*/ 741226 w 1080857"/>
              <a:gd name="connsiteY5" fmla="*/ 4368531 h 4404572"/>
              <a:gd name="connsiteX6" fmla="*/ 334828 w 1080857"/>
              <a:gd name="connsiteY6" fmla="*/ 4354017 h 4404572"/>
              <a:gd name="connsiteX7" fmla="*/ 235481 w 1080857"/>
              <a:gd name="connsiteY7" fmla="*/ 3456384 h 4404572"/>
              <a:gd name="connsiteX8" fmla="*/ 235481 w 1080857"/>
              <a:gd name="connsiteY8" fmla="*/ 288032 h 4404572"/>
              <a:gd name="connsiteX0" fmla="*/ 235481 w 1061554"/>
              <a:gd name="connsiteY0" fmla="*/ 288032 h 4404572"/>
              <a:gd name="connsiteX1" fmla="*/ 523513 w 1061554"/>
              <a:gd name="connsiteY1" fmla="*/ 0 h 4404572"/>
              <a:gd name="connsiteX2" fmla="*/ 523513 w 1061554"/>
              <a:gd name="connsiteY2" fmla="*/ 0 h 4404572"/>
              <a:gd name="connsiteX3" fmla="*/ 811545 w 1061554"/>
              <a:gd name="connsiteY3" fmla="*/ 288032 h 4404572"/>
              <a:gd name="connsiteX4" fmla="*/ 811545 w 1061554"/>
              <a:gd name="connsiteY4" fmla="*/ 3456384 h 4404572"/>
              <a:gd name="connsiteX5" fmla="*/ 741226 w 1061554"/>
              <a:gd name="connsiteY5" fmla="*/ 4368531 h 4404572"/>
              <a:gd name="connsiteX6" fmla="*/ 334828 w 1061554"/>
              <a:gd name="connsiteY6" fmla="*/ 4354017 h 4404572"/>
              <a:gd name="connsiteX7" fmla="*/ 235481 w 1061554"/>
              <a:gd name="connsiteY7" fmla="*/ 3456384 h 4404572"/>
              <a:gd name="connsiteX8" fmla="*/ 235481 w 1061554"/>
              <a:gd name="connsiteY8" fmla="*/ 288032 h 4404572"/>
              <a:gd name="connsiteX0" fmla="*/ 247817 w 1073890"/>
              <a:gd name="connsiteY0" fmla="*/ 288032 h 4429507"/>
              <a:gd name="connsiteX1" fmla="*/ 535849 w 1073890"/>
              <a:gd name="connsiteY1" fmla="*/ 0 h 4429507"/>
              <a:gd name="connsiteX2" fmla="*/ 535849 w 1073890"/>
              <a:gd name="connsiteY2" fmla="*/ 0 h 4429507"/>
              <a:gd name="connsiteX3" fmla="*/ 823881 w 1073890"/>
              <a:gd name="connsiteY3" fmla="*/ 288032 h 4429507"/>
              <a:gd name="connsiteX4" fmla="*/ 823881 w 1073890"/>
              <a:gd name="connsiteY4" fmla="*/ 3456384 h 4429507"/>
              <a:gd name="connsiteX5" fmla="*/ 753562 w 1073890"/>
              <a:gd name="connsiteY5" fmla="*/ 4368531 h 4429507"/>
              <a:gd name="connsiteX6" fmla="*/ 303621 w 1073890"/>
              <a:gd name="connsiteY6" fmla="*/ 4412074 h 4429507"/>
              <a:gd name="connsiteX7" fmla="*/ 247817 w 1073890"/>
              <a:gd name="connsiteY7" fmla="*/ 3456384 h 4429507"/>
              <a:gd name="connsiteX8" fmla="*/ 247817 w 1073890"/>
              <a:gd name="connsiteY8" fmla="*/ 288032 h 4429507"/>
              <a:gd name="connsiteX0" fmla="*/ 247817 w 1078118"/>
              <a:gd name="connsiteY0" fmla="*/ 288032 h 4473554"/>
              <a:gd name="connsiteX1" fmla="*/ 535849 w 1078118"/>
              <a:gd name="connsiteY1" fmla="*/ 0 h 4473554"/>
              <a:gd name="connsiteX2" fmla="*/ 535849 w 1078118"/>
              <a:gd name="connsiteY2" fmla="*/ 0 h 4473554"/>
              <a:gd name="connsiteX3" fmla="*/ 823881 w 1078118"/>
              <a:gd name="connsiteY3" fmla="*/ 288032 h 4473554"/>
              <a:gd name="connsiteX4" fmla="*/ 823881 w 1078118"/>
              <a:gd name="connsiteY4" fmla="*/ 3456384 h 4473554"/>
              <a:gd name="connsiteX5" fmla="*/ 768076 w 1078118"/>
              <a:gd name="connsiteY5" fmla="*/ 4441103 h 4473554"/>
              <a:gd name="connsiteX6" fmla="*/ 303621 w 1078118"/>
              <a:gd name="connsiteY6" fmla="*/ 4412074 h 4473554"/>
              <a:gd name="connsiteX7" fmla="*/ 247817 w 1078118"/>
              <a:gd name="connsiteY7" fmla="*/ 3456384 h 4473554"/>
              <a:gd name="connsiteX8" fmla="*/ 247817 w 1078118"/>
              <a:gd name="connsiteY8" fmla="*/ 288032 h 4473554"/>
              <a:gd name="connsiteX0" fmla="*/ 247817 w 1078118"/>
              <a:gd name="connsiteY0" fmla="*/ 288032 h 4441103"/>
              <a:gd name="connsiteX1" fmla="*/ 535849 w 1078118"/>
              <a:gd name="connsiteY1" fmla="*/ 0 h 4441103"/>
              <a:gd name="connsiteX2" fmla="*/ 535849 w 1078118"/>
              <a:gd name="connsiteY2" fmla="*/ 0 h 4441103"/>
              <a:gd name="connsiteX3" fmla="*/ 823881 w 1078118"/>
              <a:gd name="connsiteY3" fmla="*/ 288032 h 4441103"/>
              <a:gd name="connsiteX4" fmla="*/ 823881 w 1078118"/>
              <a:gd name="connsiteY4" fmla="*/ 3456384 h 4441103"/>
              <a:gd name="connsiteX5" fmla="*/ 768076 w 1078118"/>
              <a:gd name="connsiteY5" fmla="*/ 4441103 h 4441103"/>
              <a:gd name="connsiteX6" fmla="*/ 303621 w 1078118"/>
              <a:gd name="connsiteY6" fmla="*/ 4412074 h 4441103"/>
              <a:gd name="connsiteX7" fmla="*/ 247817 w 1078118"/>
              <a:gd name="connsiteY7" fmla="*/ 3456384 h 4441103"/>
              <a:gd name="connsiteX8" fmla="*/ 247817 w 1078118"/>
              <a:gd name="connsiteY8" fmla="*/ 288032 h 4441103"/>
              <a:gd name="connsiteX0" fmla="*/ 247817 w 1078118"/>
              <a:gd name="connsiteY0" fmla="*/ 288032 h 4418927"/>
              <a:gd name="connsiteX1" fmla="*/ 535849 w 1078118"/>
              <a:gd name="connsiteY1" fmla="*/ 0 h 4418927"/>
              <a:gd name="connsiteX2" fmla="*/ 535849 w 1078118"/>
              <a:gd name="connsiteY2" fmla="*/ 0 h 4418927"/>
              <a:gd name="connsiteX3" fmla="*/ 823881 w 1078118"/>
              <a:gd name="connsiteY3" fmla="*/ 288032 h 4418927"/>
              <a:gd name="connsiteX4" fmla="*/ 823881 w 1078118"/>
              <a:gd name="connsiteY4" fmla="*/ 3456384 h 4418927"/>
              <a:gd name="connsiteX5" fmla="*/ 768076 w 1078118"/>
              <a:gd name="connsiteY5" fmla="*/ 4397560 h 4418927"/>
              <a:gd name="connsiteX6" fmla="*/ 303621 w 1078118"/>
              <a:gd name="connsiteY6" fmla="*/ 4412074 h 4418927"/>
              <a:gd name="connsiteX7" fmla="*/ 247817 w 1078118"/>
              <a:gd name="connsiteY7" fmla="*/ 3456384 h 4418927"/>
              <a:gd name="connsiteX8" fmla="*/ 247817 w 1078118"/>
              <a:gd name="connsiteY8" fmla="*/ 288032 h 4418927"/>
              <a:gd name="connsiteX0" fmla="*/ 247817 w 1078118"/>
              <a:gd name="connsiteY0" fmla="*/ 288032 h 4397560"/>
              <a:gd name="connsiteX1" fmla="*/ 535849 w 1078118"/>
              <a:gd name="connsiteY1" fmla="*/ 0 h 4397560"/>
              <a:gd name="connsiteX2" fmla="*/ 535849 w 1078118"/>
              <a:gd name="connsiteY2" fmla="*/ 0 h 4397560"/>
              <a:gd name="connsiteX3" fmla="*/ 823881 w 1078118"/>
              <a:gd name="connsiteY3" fmla="*/ 288032 h 4397560"/>
              <a:gd name="connsiteX4" fmla="*/ 823881 w 1078118"/>
              <a:gd name="connsiteY4" fmla="*/ 3456384 h 4397560"/>
              <a:gd name="connsiteX5" fmla="*/ 768076 w 1078118"/>
              <a:gd name="connsiteY5" fmla="*/ 4397560 h 4397560"/>
              <a:gd name="connsiteX6" fmla="*/ 303621 w 1078118"/>
              <a:gd name="connsiteY6" fmla="*/ 4368531 h 4397560"/>
              <a:gd name="connsiteX7" fmla="*/ 247817 w 1078118"/>
              <a:gd name="connsiteY7" fmla="*/ 3456384 h 4397560"/>
              <a:gd name="connsiteX8" fmla="*/ 247817 w 1078118"/>
              <a:gd name="connsiteY8" fmla="*/ 288032 h 4397560"/>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62882 w 1093183"/>
              <a:gd name="connsiteY0" fmla="*/ 288032 h 4488637"/>
              <a:gd name="connsiteX1" fmla="*/ 550914 w 1093183"/>
              <a:gd name="connsiteY1" fmla="*/ 0 h 4488637"/>
              <a:gd name="connsiteX2" fmla="*/ 550914 w 1093183"/>
              <a:gd name="connsiteY2" fmla="*/ 0 h 4488637"/>
              <a:gd name="connsiteX3" fmla="*/ 838946 w 1093183"/>
              <a:gd name="connsiteY3" fmla="*/ 288032 h 4488637"/>
              <a:gd name="connsiteX4" fmla="*/ 838946 w 1093183"/>
              <a:gd name="connsiteY4" fmla="*/ 3456384 h 4488637"/>
              <a:gd name="connsiteX5" fmla="*/ 783141 w 1093183"/>
              <a:gd name="connsiteY5" fmla="*/ 4397560 h 4488637"/>
              <a:gd name="connsiteX6" fmla="*/ 545710 w 1093183"/>
              <a:gd name="connsiteY6" fmla="*/ 4457056 h 4488637"/>
              <a:gd name="connsiteX7" fmla="*/ 318686 w 1093183"/>
              <a:gd name="connsiteY7" fmla="*/ 4368531 h 4488637"/>
              <a:gd name="connsiteX8" fmla="*/ 262882 w 1093183"/>
              <a:gd name="connsiteY8" fmla="*/ 3456384 h 4488637"/>
              <a:gd name="connsiteX9" fmla="*/ 262882 w 1093183"/>
              <a:gd name="connsiteY9" fmla="*/ 288032 h 4488637"/>
              <a:gd name="connsiteX0" fmla="*/ 277685 w 1107986"/>
              <a:gd name="connsiteY0" fmla="*/ 288032 h 4488637"/>
              <a:gd name="connsiteX1" fmla="*/ 565717 w 1107986"/>
              <a:gd name="connsiteY1" fmla="*/ 0 h 4488637"/>
              <a:gd name="connsiteX2" fmla="*/ 565717 w 1107986"/>
              <a:gd name="connsiteY2" fmla="*/ 0 h 4488637"/>
              <a:gd name="connsiteX3" fmla="*/ 853749 w 1107986"/>
              <a:gd name="connsiteY3" fmla="*/ 288032 h 4488637"/>
              <a:gd name="connsiteX4" fmla="*/ 853749 w 1107986"/>
              <a:gd name="connsiteY4" fmla="*/ 3456384 h 4488637"/>
              <a:gd name="connsiteX5" fmla="*/ 797944 w 1107986"/>
              <a:gd name="connsiteY5" fmla="*/ 4397560 h 4488637"/>
              <a:gd name="connsiteX6" fmla="*/ 560513 w 1107986"/>
              <a:gd name="connsiteY6" fmla="*/ 4457056 h 4488637"/>
              <a:gd name="connsiteX7" fmla="*/ 289946 w 1107986"/>
              <a:gd name="connsiteY7" fmla="*/ 4383046 h 4488637"/>
              <a:gd name="connsiteX8" fmla="*/ 277685 w 1107986"/>
              <a:gd name="connsiteY8" fmla="*/ 3456384 h 4488637"/>
              <a:gd name="connsiteX9" fmla="*/ 277685 w 110798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62653"/>
              <a:gd name="connsiteX1" fmla="*/ 541697 w 1083966"/>
              <a:gd name="connsiteY1" fmla="*/ 0 h 4462653"/>
              <a:gd name="connsiteX2" fmla="*/ 541697 w 1083966"/>
              <a:gd name="connsiteY2" fmla="*/ 0 h 4462653"/>
              <a:gd name="connsiteX3" fmla="*/ 829729 w 1083966"/>
              <a:gd name="connsiteY3" fmla="*/ 288032 h 4462653"/>
              <a:gd name="connsiteX4" fmla="*/ 829729 w 1083966"/>
              <a:gd name="connsiteY4" fmla="*/ 3456384 h 4462653"/>
              <a:gd name="connsiteX5" fmla="*/ 773924 w 1083966"/>
              <a:gd name="connsiteY5" fmla="*/ 4397560 h 4462653"/>
              <a:gd name="connsiteX6" fmla="*/ 536493 w 1083966"/>
              <a:gd name="connsiteY6" fmla="*/ 4457056 h 4462653"/>
              <a:gd name="connsiteX7" fmla="*/ 265926 w 1083966"/>
              <a:gd name="connsiteY7" fmla="*/ 4383046 h 4462653"/>
              <a:gd name="connsiteX8" fmla="*/ 253665 w 1083966"/>
              <a:gd name="connsiteY8" fmla="*/ 3456384 h 4462653"/>
              <a:gd name="connsiteX9" fmla="*/ 253665 w 1083966"/>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26566"/>
              <a:gd name="connsiteY0" fmla="*/ 288032 h 4468193"/>
              <a:gd name="connsiteX1" fmla="*/ 541697 w 1126566"/>
              <a:gd name="connsiteY1" fmla="*/ 0 h 4468193"/>
              <a:gd name="connsiteX2" fmla="*/ 541697 w 1126566"/>
              <a:gd name="connsiteY2" fmla="*/ 0 h 4468193"/>
              <a:gd name="connsiteX3" fmla="*/ 829729 w 1126566"/>
              <a:gd name="connsiteY3" fmla="*/ 288032 h 4468193"/>
              <a:gd name="connsiteX4" fmla="*/ 829729 w 1126566"/>
              <a:gd name="connsiteY4" fmla="*/ 3456384 h 4468193"/>
              <a:gd name="connsiteX5" fmla="*/ 817467 w 1126566"/>
              <a:gd name="connsiteY5" fmla="*/ 4412074 h 4468193"/>
              <a:gd name="connsiteX6" fmla="*/ 536493 w 1126566"/>
              <a:gd name="connsiteY6" fmla="*/ 4457056 h 4468193"/>
              <a:gd name="connsiteX7" fmla="*/ 265926 w 1126566"/>
              <a:gd name="connsiteY7" fmla="*/ 4383046 h 4468193"/>
              <a:gd name="connsiteX8" fmla="*/ 253665 w 1126566"/>
              <a:gd name="connsiteY8" fmla="*/ 3456384 h 4468193"/>
              <a:gd name="connsiteX9" fmla="*/ 253665 w 1126566"/>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07415"/>
              <a:gd name="connsiteY0" fmla="*/ 288032 h 4468193"/>
              <a:gd name="connsiteX1" fmla="*/ 541697 w 1107415"/>
              <a:gd name="connsiteY1" fmla="*/ 0 h 4468193"/>
              <a:gd name="connsiteX2" fmla="*/ 541697 w 1107415"/>
              <a:gd name="connsiteY2" fmla="*/ 0 h 4468193"/>
              <a:gd name="connsiteX3" fmla="*/ 829729 w 1107415"/>
              <a:gd name="connsiteY3" fmla="*/ 288032 h 4468193"/>
              <a:gd name="connsiteX4" fmla="*/ 829729 w 1107415"/>
              <a:gd name="connsiteY4" fmla="*/ 3456384 h 4468193"/>
              <a:gd name="connsiteX5" fmla="*/ 817467 w 1107415"/>
              <a:gd name="connsiteY5" fmla="*/ 4412074 h 4468193"/>
              <a:gd name="connsiteX6" fmla="*/ 536493 w 1107415"/>
              <a:gd name="connsiteY6" fmla="*/ 4457056 h 4468193"/>
              <a:gd name="connsiteX7" fmla="*/ 265926 w 1107415"/>
              <a:gd name="connsiteY7" fmla="*/ 4383046 h 4468193"/>
              <a:gd name="connsiteX8" fmla="*/ 253665 w 1107415"/>
              <a:gd name="connsiteY8" fmla="*/ 3456384 h 4468193"/>
              <a:gd name="connsiteX9" fmla="*/ 253665 w 1107415"/>
              <a:gd name="connsiteY9" fmla="*/ 288032 h 4468193"/>
              <a:gd name="connsiteX0" fmla="*/ 253665 w 1133992"/>
              <a:gd name="connsiteY0" fmla="*/ 288032 h 4468193"/>
              <a:gd name="connsiteX1" fmla="*/ 541697 w 1133992"/>
              <a:gd name="connsiteY1" fmla="*/ 0 h 4468193"/>
              <a:gd name="connsiteX2" fmla="*/ 541697 w 1133992"/>
              <a:gd name="connsiteY2" fmla="*/ 0 h 4468193"/>
              <a:gd name="connsiteX3" fmla="*/ 829729 w 1133992"/>
              <a:gd name="connsiteY3" fmla="*/ 288032 h 4468193"/>
              <a:gd name="connsiteX4" fmla="*/ 829729 w 1133992"/>
              <a:gd name="connsiteY4" fmla="*/ 3456384 h 4468193"/>
              <a:gd name="connsiteX5" fmla="*/ 817467 w 1133992"/>
              <a:gd name="connsiteY5" fmla="*/ 4412074 h 4468193"/>
              <a:gd name="connsiteX6" fmla="*/ 536493 w 1133992"/>
              <a:gd name="connsiteY6" fmla="*/ 4457056 h 4468193"/>
              <a:gd name="connsiteX7" fmla="*/ 265926 w 1133992"/>
              <a:gd name="connsiteY7" fmla="*/ 4383046 h 4468193"/>
              <a:gd name="connsiteX8" fmla="*/ 253665 w 1133992"/>
              <a:gd name="connsiteY8" fmla="*/ 3456384 h 4468193"/>
              <a:gd name="connsiteX9" fmla="*/ 253665 w 1133992"/>
              <a:gd name="connsiteY9" fmla="*/ 288032 h 4468193"/>
              <a:gd name="connsiteX0" fmla="*/ 253665 w 1133992"/>
              <a:gd name="connsiteY0" fmla="*/ 288032 h 4471707"/>
              <a:gd name="connsiteX1" fmla="*/ 541697 w 1133992"/>
              <a:gd name="connsiteY1" fmla="*/ 0 h 4471707"/>
              <a:gd name="connsiteX2" fmla="*/ 541697 w 1133992"/>
              <a:gd name="connsiteY2" fmla="*/ 0 h 4471707"/>
              <a:gd name="connsiteX3" fmla="*/ 829729 w 1133992"/>
              <a:gd name="connsiteY3" fmla="*/ 288032 h 4471707"/>
              <a:gd name="connsiteX4" fmla="*/ 829729 w 1133992"/>
              <a:gd name="connsiteY4" fmla="*/ 3456384 h 4471707"/>
              <a:gd name="connsiteX5" fmla="*/ 817467 w 1133992"/>
              <a:gd name="connsiteY5" fmla="*/ 4412074 h 4471707"/>
              <a:gd name="connsiteX6" fmla="*/ 536493 w 1133992"/>
              <a:gd name="connsiteY6" fmla="*/ 4457056 h 4471707"/>
              <a:gd name="connsiteX7" fmla="*/ 265926 w 1133992"/>
              <a:gd name="connsiteY7" fmla="*/ 4383046 h 4471707"/>
              <a:gd name="connsiteX8" fmla="*/ 253665 w 1133992"/>
              <a:gd name="connsiteY8" fmla="*/ 3456384 h 4471707"/>
              <a:gd name="connsiteX9" fmla="*/ 253665 w 1133992"/>
              <a:gd name="connsiteY9" fmla="*/ 288032 h 4471707"/>
              <a:gd name="connsiteX0" fmla="*/ 253665 w 1133992"/>
              <a:gd name="connsiteY0" fmla="*/ 288032 h 4488978"/>
              <a:gd name="connsiteX1" fmla="*/ 541697 w 1133992"/>
              <a:gd name="connsiteY1" fmla="*/ 0 h 4488978"/>
              <a:gd name="connsiteX2" fmla="*/ 541697 w 1133992"/>
              <a:gd name="connsiteY2" fmla="*/ 0 h 4488978"/>
              <a:gd name="connsiteX3" fmla="*/ 829729 w 1133992"/>
              <a:gd name="connsiteY3" fmla="*/ 288032 h 4488978"/>
              <a:gd name="connsiteX4" fmla="*/ 829729 w 1133992"/>
              <a:gd name="connsiteY4" fmla="*/ 3456384 h 4488978"/>
              <a:gd name="connsiteX5" fmla="*/ 817467 w 1133992"/>
              <a:gd name="connsiteY5" fmla="*/ 4412074 h 4488978"/>
              <a:gd name="connsiteX6" fmla="*/ 521979 w 1133992"/>
              <a:gd name="connsiteY6" fmla="*/ 4486084 h 4488978"/>
              <a:gd name="connsiteX7" fmla="*/ 265926 w 1133992"/>
              <a:gd name="connsiteY7" fmla="*/ 4383046 h 4488978"/>
              <a:gd name="connsiteX8" fmla="*/ 253665 w 1133992"/>
              <a:gd name="connsiteY8" fmla="*/ 3456384 h 4488978"/>
              <a:gd name="connsiteX9" fmla="*/ 253665 w 1133992"/>
              <a:gd name="connsiteY9" fmla="*/ 288032 h 4488978"/>
              <a:gd name="connsiteX0" fmla="*/ 260054 w 1140381"/>
              <a:gd name="connsiteY0" fmla="*/ 288032 h 4488978"/>
              <a:gd name="connsiteX1" fmla="*/ 548086 w 1140381"/>
              <a:gd name="connsiteY1" fmla="*/ 0 h 4488978"/>
              <a:gd name="connsiteX2" fmla="*/ 548086 w 1140381"/>
              <a:gd name="connsiteY2" fmla="*/ 0 h 4488978"/>
              <a:gd name="connsiteX3" fmla="*/ 836118 w 1140381"/>
              <a:gd name="connsiteY3" fmla="*/ 288032 h 4488978"/>
              <a:gd name="connsiteX4" fmla="*/ 836118 w 1140381"/>
              <a:gd name="connsiteY4" fmla="*/ 3456384 h 4488978"/>
              <a:gd name="connsiteX5" fmla="*/ 823856 w 1140381"/>
              <a:gd name="connsiteY5" fmla="*/ 4412074 h 4488978"/>
              <a:gd name="connsiteX6" fmla="*/ 528368 w 1140381"/>
              <a:gd name="connsiteY6" fmla="*/ 4486084 h 4488978"/>
              <a:gd name="connsiteX7" fmla="*/ 272315 w 1140381"/>
              <a:gd name="connsiteY7" fmla="*/ 4383046 h 4488978"/>
              <a:gd name="connsiteX8" fmla="*/ 260054 w 1140381"/>
              <a:gd name="connsiteY8" fmla="*/ 3456384 h 4488978"/>
              <a:gd name="connsiteX9" fmla="*/ 260054 w 1140381"/>
              <a:gd name="connsiteY9" fmla="*/ 288032 h 4488978"/>
              <a:gd name="connsiteX0" fmla="*/ 279787 w 1160114"/>
              <a:gd name="connsiteY0" fmla="*/ 288032 h 4488978"/>
              <a:gd name="connsiteX1" fmla="*/ 567819 w 1160114"/>
              <a:gd name="connsiteY1" fmla="*/ 0 h 4488978"/>
              <a:gd name="connsiteX2" fmla="*/ 567819 w 1160114"/>
              <a:gd name="connsiteY2" fmla="*/ 0 h 4488978"/>
              <a:gd name="connsiteX3" fmla="*/ 855851 w 1160114"/>
              <a:gd name="connsiteY3" fmla="*/ 288032 h 4488978"/>
              <a:gd name="connsiteX4" fmla="*/ 855851 w 1160114"/>
              <a:gd name="connsiteY4" fmla="*/ 3456384 h 4488978"/>
              <a:gd name="connsiteX5" fmla="*/ 843589 w 1160114"/>
              <a:gd name="connsiteY5" fmla="*/ 4412074 h 4488978"/>
              <a:gd name="connsiteX6" fmla="*/ 548101 w 1160114"/>
              <a:gd name="connsiteY6" fmla="*/ 4486084 h 4488978"/>
              <a:gd name="connsiteX7" fmla="*/ 292048 w 1160114"/>
              <a:gd name="connsiteY7" fmla="*/ 4383046 h 4488978"/>
              <a:gd name="connsiteX8" fmla="*/ 279787 w 1160114"/>
              <a:gd name="connsiteY8" fmla="*/ 3456384 h 4488978"/>
              <a:gd name="connsiteX9" fmla="*/ 279787 w 1160114"/>
              <a:gd name="connsiteY9" fmla="*/ 288032 h 4488978"/>
              <a:gd name="connsiteX0" fmla="*/ 279787 w 1160114"/>
              <a:gd name="connsiteY0" fmla="*/ 288032 h 4495407"/>
              <a:gd name="connsiteX1" fmla="*/ 567819 w 1160114"/>
              <a:gd name="connsiteY1" fmla="*/ 0 h 4495407"/>
              <a:gd name="connsiteX2" fmla="*/ 567819 w 1160114"/>
              <a:gd name="connsiteY2" fmla="*/ 0 h 4495407"/>
              <a:gd name="connsiteX3" fmla="*/ 855851 w 1160114"/>
              <a:gd name="connsiteY3" fmla="*/ 288032 h 4495407"/>
              <a:gd name="connsiteX4" fmla="*/ 855851 w 1160114"/>
              <a:gd name="connsiteY4" fmla="*/ 3456384 h 4495407"/>
              <a:gd name="connsiteX5" fmla="*/ 843589 w 1160114"/>
              <a:gd name="connsiteY5" fmla="*/ 4412074 h 4495407"/>
              <a:gd name="connsiteX6" fmla="*/ 548101 w 1160114"/>
              <a:gd name="connsiteY6" fmla="*/ 4486084 h 4495407"/>
              <a:gd name="connsiteX7" fmla="*/ 292048 w 1160114"/>
              <a:gd name="connsiteY7" fmla="*/ 4383046 h 4495407"/>
              <a:gd name="connsiteX8" fmla="*/ 279787 w 1160114"/>
              <a:gd name="connsiteY8" fmla="*/ 3456384 h 4495407"/>
              <a:gd name="connsiteX9" fmla="*/ 279787 w 1160114"/>
              <a:gd name="connsiteY9" fmla="*/ 288032 h 4495407"/>
              <a:gd name="connsiteX0" fmla="*/ 290154 w 1170481"/>
              <a:gd name="connsiteY0" fmla="*/ 288032 h 4506322"/>
              <a:gd name="connsiteX1" fmla="*/ 578186 w 1170481"/>
              <a:gd name="connsiteY1" fmla="*/ 0 h 4506322"/>
              <a:gd name="connsiteX2" fmla="*/ 578186 w 1170481"/>
              <a:gd name="connsiteY2" fmla="*/ 0 h 4506322"/>
              <a:gd name="connsiteX3" fmla="*/ 866218 w 1170481"/>
              <a:gd name="connsiteY3" fmla="*/ 288032 h 4506322"/>
              <a:gd name="connsiteX4" fmla="*/ 866218 w 1170481"/>
              <a:gd name="connsiteY4" fmla="*/ 3456384 h 4506322"/>
              <a:gd name="connsiteX5" fmla="*/ 853956 w 1170481"/>
              <a:gd name="connsiteY5" fmla="*/ 4412074 h 4506322"/>
              <a:gd name="connsiteX6" fmla="*/ 558468 w 1170481"/>
              <a:gd name="connsiteY6" fmla="*/ 4486084 h 4506322"/>
              <a:gd name="connsiteX7" fmla="*/ 273386 w 1170481"/>
              <a:gd name="connsiteY7" fmla="*/ 4412074 h 4506322"/>
              <a:gd name="connsiteX8" fmla="*/ 290154 w 1170481"/>
              <a:gd name="connsiteY8" fmla="*/ 3456384 h 4506322"/>
              <a:gd name="connsiteX9" fmla="*/ 290154 w 1170481"/>
              <a:gd name="connsiteY9" fmla="*/ 288032 h 4506322"/>
              <a:gd name="connsiteX0" fmla="*/ 290154 w 1170481"/>
              <a:gd name="connsiteY0" fmla="*/ 288032 h 4414068"/>
              <a:gd name="connsiteX1" fmla="*/ 578186 w 1170481"/>
              <a:gd name="connsiteY1" fmla="*/ 0 h 4414068"/>
              <a:gd name="connsiteX2" fmla="*/ 578186 w 1170481"/>
              <a:gd name="connsiteY2" fmla="*/ 0 h 4414068"/>
              <a:gd name="connsiteX3" fmla="*/ 866218 w 1170481"/>
              <a:gd name="connsiteY3" fmla="*/ 288032 h 4414068"/>
              <a:gd name="connsiteX4" fmla="*/ 866218 w 1170481"/>
              <a:gd name="connsiteY4" fmla="*/ 3456384 h 4414068"/>
              <a:gd name="connsiteX5" fmla="*/ 853956 w 1170481"/>
              <a:gd name="connsiteY5" fmla="*/ 4412074 h 4414068"/>
              <a:gd name="connsiteX6" fmla="*/ 273386 w 1170481"/>
              <a:gd name="connsiteY6" fmla="*/ 4412074 h 4414068"/>
              <a:gd name="connsiteX7" fmla="*/ 290154 w 1170481"/>
              <a:gd name="connsiteY7" fmla="*/ 3456384 h 4414068"/>
              <a:gd name="connsiteX8" fmla="*/ 290154 w 1170481"/>
              <a:gd name="connsiteY8" fmla="*/ 288032 h 4414068"/>
              <a:gd name="connsiteX0" fmla="*/ 294526 w 1174853"/>
              <a:gd name="connsiteY0" fmla="*/ 288032 h 4412074"/>
              <a:gd name="connsiteX1" fmla="*/ 582558 w 1174853"/>
              <a:gd name="connsiteY1" fmla="*/ 0 h 4412074"/>
              <a:gd name="connsiteX2" fmla="*/ 582558 w 1174853"/>
              <a:gd name="connsiteY2" fmla="*/ 0 h 4412074"/>
              <a:gd name="connsiteX3" fmla="*/ 870590 w 1174853"/>
              <a:gd name="connsiteY3" fmla="*/ 288032 h 4412074"/>
              <a:gd name="connsiteX4" fmla="*/ 870590 w 1174853"/>
              <a:gd name="connsiteY4" fmla="*/ 3456384 h 4412074"/>
              <a:gd name="connsiteX5" fmla="*/ 858328 w 1174853"/>
              <a:gd name="connsiteY5" fmla="*/ 4412074 h 4412074"/>
              <a:gd name="connsiteX6" fmla="*/ 277758 w 1174853"/>
              <a:gd name="connsiteY6" fmla="*/ 4412074 h 4412074"/>
              <a:gd name="connsiteX7" fmla="*/ 294526 w 1174853"/>
              <a:gd name="connsiteY7" fmla="*/ 3456384 h 4412074"/>
              <a:gd name="connsiteX8" fmla="*/ 294526 w 1174853"/>
              <a:gd name="connsiteY8" fmla="*/ 288032 h 4412074"/>
              <a:gd name="connsiteX0" fmla="*/ 294526 w 1174853"/>
              <a:gd name="connsiteY0" fmla="*/ 288032 h 4520921"/>
              <a:gd name="connsiteX1" fmla="*/ 582558 w 1174853"/>
              <a:gd name="connsiteY1" fmla="*/ 0 h 4520921"/>
              <a:gd name="connsiteX2" fmla="*/ 582558 w 1174853"/>
              <a:gd name="connsiteY2" fmla="*/ 0 h 4520921"/>
              <a:gd name="connsiteX3" fmla="*/ 870590 w 1174853"/>
              <a:gd name="connsiteY3" fmla="*/ 288032 h 4520921"/>
              <a:gd name="connsiteX4" fmla="*/ 870590 w 1174853"/>
              <a:gd name="connsiteY4" fmla="*/ 3456384 h 4520921"/>
              <a:gd name="connsiteX5" fmla="*/ 858328 w 1174853"/>
              <a:gd name="connsiteY5" fmla="*/ 4412074 h 4520921"/>
              <a:gd name="connsiteX6" fmla="*/ 277758 w 1174853"/>
              <a:gd name="connsiteY6" fmla="*/ 4412074 h 4520921"/>
              <a:gd name="connsiteX7" fmla="*/ 294526 w 1174853"/>
              <a:gd name="connsiteY7" fmla="*/ 3456384 h 4520921"/>
              <a:gd name="connsiteX8" fmla="*/ 294526 w 1174853"/>
              <a:gd name="connsiteY8" fmla="*/ 288032 h 4520921"/>
              <a:gd name="connsiteX0" fmla="*/ 294526 w 1174853"/>
              <a:gd name="connsiteY0" fmla="*/ 288032 h 4515278"/>
              <a:gd name="connsiteX1" fmla="*/ 582558 w 1174853"/>
              <a:gd name="connsiteY1" fmla="*/ 0 h 4515278"/>
              <a:gd name="connsiteX2" fmla="*/ 582558 w 1174853"/>
              <a:gd name="connsiteY2" fmla="*/ 0 h 4515278"/>
              <a:gd name="connsiteX3" fmla="*/ 870590 w 1174853"/>
              <a:gd name="connsiteY3" fmla="*/ 288032 h 4515278"/>
              <a:gd name="connsiteX4" fmla="*/ 870590 w 1174853"/>
              <a:gd name="connsiteY4" fmla="*/ 3456384 h 4515278"/>
              <a:gd name="connsiteX5" fmla="*/ 858328 w 1174853"/>
              <a:gd name="connsiteY5" fmla="*/ 4412074 h 4515278"/>
              <a:gd name="connsiteX6" fmla="*/ 277758 w 1174853"/>
              <a:gd name="connsiteY6" fmla="*/ 4412074 h 4515278"/>
              <a:gd name="connsiteX7" fmla="*/ 294526 w 1174853"/>
              <a:gd name="connsiteY7" fmla="*/ 3456384 h 4515278"/>
              <a:gd name="connsiteX8" fmla="*/ 294526 w 1174853"/>
              <a:gd name="connsiteY8" fmla="*/ 288032 h 4515278"/>
              <a:gd name="connsiteX0" fmla="*/ 294526 w 1174853"/>
              <a:gd name="connsiteY0" fmla="*/ 288032 h 4531782"/>
              <a:gd name="connsiteX1" fmla="*/ 582558 w 1174853"/>
              <a:gd name="connsiteY1" fmla="*/ 0 h 4531782"/>
              <a:gd name="connsiteX2" fmla="*/ 582558 w 1174853"/>
              <a:gd name="connsiteY2" fmla="*/ 0 h 4531782"/>
              <a:gd name="connsiteX3" fmla="*/ 870590 w 1174853"/>
              <a:gd name="connsiteY3" fmla="*/ 288032 h 4531782"/>
              <a:gd name="connsiteX4" fmla="*/ 870590 w 1174853"/>
              <a:gd name="connsiteY4" fmla="*/ 3456384 h 4531782"/>
              <a:gd name="connsiteX5" fmla="*/ 858328 w 1174853"/>
              <a:gd name="connsiteY5" fmla="*/ 4412074 h 4531782"/>
              <a:gd name="connsiteX6" fmla="*/ 277758 w 1174853"/>
              <a:gd name="connsiteY6" fmla="*/ 4412074 h 4531782"/>
              <a:gd name="connsiteX7" fmla="*/ 294526 w 1174853"/>
              <a:gd name="connsiteY7" fmla="*/ 3456384 h 4531782"/>
              <a:gd name="connsiteX8" fmla="*/ 294526 w 1174853"/>
              <a:gd name="connsiteY8" fmla="*/ 288032 h 4531782"/>
              <a:gd name="connsiteX0" fmla="*/ 294526 w 1174853"/>
              <a:gd name="connsiteY0" fmla="*/ 288032 h 4510065"/>
              <a:gd name="connsiteX1" fmla="*/ 582558 w 1174853"/>
              <a:gd name="connsiteY1" fmla="*/ 0 h 4510065"/>
              <a:gd name="connsiteX2" fmla="*/ 582558 w 1174853"/>
              <a:gd name="connsiteY2" fmla="*/ 0 h 4510065"/>
              <a:gd name="connsiteX3" fmla="*/ 870590 w 1174853"/>
              <a:gd name="connsiteY3" fmla="*/ 288032 h 4510065"/>
              <a:gd name="connsiteX4" fmla="*/ 870590 w 1174853"/>
              <a:gd name="connsiteY4" fmla="*/ 3456384 h 4510065"/>
              <a:gd name="connsiteX5" fmla="*/ 858328 w 1174853"/>
              <a:gd name="connsiteY5" fmla="*/ 4412074 h 4510065"/>
              <a:gd name="connsiteX6" fmla="*/ 277758 w 1174853"/>
              <a:gd name="connsiteY6" fmla="*/ 4412074 h 4510065"/>
              <a:gd name="connsiteX7" fmla="*/ 294526 w 1174853"/>
              <a:gd name="connsiteY7" fmla="*/ 3456384 h 4510065"/>
              <a:gd name="connsiteX8" fmla="*/ 294526 w 1174853"/>
              <a:gd name="connsiteY8" fmla="*/ 288032 h 4510065"/>
              <a:gd name="connsiteX0" fmla="*/ 294526 w 1174853"/>
              <a:gd name="connsiteY0" fmla="*/ 288032 h 4493526"/>
              <a:gd name="connsiteX1" fmla="*/ 582558 w 1174853"/>
              <a:gd name="connsiteY1" fmla="*/ 0 h 4493526"/>
              <a:gd name="connsiteX2" fmla="*/ 582558 w 1174853"/>
              <a:gd name="connsiteY2" fmla="*/ 0 h 4493526"/>
              <a:gd name="connsiteX3" fmla="*/ 870590 w 1174853"/>
              <a:gd name="connsiteY3" fmla="*/ 288032 h 4493526"/>
              <a:gd name="connsiteX4" fmla="*/ 870590 w 1174853"/>
              <a:gd name="connsiteY4" fmla="*/ 3456384 h 4493526"/>
              <a:gd name="connsiteX5" fmla="*/ 858328 w 1174853"/>
              <a:gd name="connsiteY5" fmla="*/ 4412074 h 4493526"/>
              <a:gd name="connsiteX6" fmla="*/ 277758 w 1174853"/>
              <a:gd name="connsiteY6" fmla="*/ 4412074 h 4493526"/>
              <a:gd name="connsiteX7" fmla="*/ 294526 w 1174853"/>
              <a:gd name="connsiteY7" fmla="*/ 3456384 h 4493526"/>
              <a:gd name="connsiteX8" fmla="*/ 294526 w 1174853"/>
              <a:gd name="connsiteY8" fmla="*/ 288032 h 4493526"/>
              <a:gd name="connsiteX0" fmla="*/ 294526 w 1170254"/>
              <a:gd name="connsiteY0" fmla="*/ 288032 h 4493526"/>
              <a:gd name="connsiteX1" fmla="*/ 582558 w 1170254"/>
              <a:gd name="connsiteY1" fmla="*/ 0 h 4493526"/>
              <a:gd name="connsiteX2" fmla="*/ 582558 w 1170254"/>
              <a:gd name="connsiteY2" fmla="*/ 0 h 4493526"/>
              <a:gd name="connsiteX3" fmla="*/ 870590 w 1170254"/>
              <a:gd name="connsiteY3" fmla="*/ 288032 h 4493526"/>
              <a:gd name="connsiteX4" fmla="*/ 870590 w 1170254"/>
              <a:gd name="connsiteY4" fmla="*/ 3456384 h 4493526"/>
              <a:gd name="connsiteX5" fmla="*/ 858328 w 1170254"/>
              <a:gd name="connsiteY5" fmla="*/ 4412074 h 4493526"/>
              <a:gd name="connsiteX6" fmla="*/ 277758 w 1170254"/>
              <a:gd name="connsiteY6" fmla="*/ 4412074 h 4493526"/>
              <a:gd name="connsiteX7" fmla="*/ 294526 w 1170254"/>
              <a:gd name="connsiteY7" fmla="*/ 3456384 h 4493526"/>
              <a:gd name="connsiteX8" fmla="*/ 294526 w 1170254"/>
              <a:gd name="connsiteY8" fmla="*/ 288032 h 4493526"/>
              <a:gd name="connsiteX0" fmla="*/ 277466 w 1153194"/>
              <a:gd name="connsiteY0" fmla="*/ 288032 h 4493526"/>
              <a:gd name="connsiteX1" fmla="*/ 565498 w 1153194"/>
              <a:gd name="connsiteY1" fmla="*/ 0 h 4493526"/>
              <a:gd name="connsiteX2" fmla="*/ 565498 w 1153194"/>
              <a:gd name="connsiteY2" fmla="*/ 0 h 4493526"/>
              <a:gd name="connsiteX3" fmla="*/ 853530 w 1153194"/>
              <a:gd name="connsiteY3" fmla="*/ 288032 h 4493526"/>
              <a:gd name="connsiteX4" fmla="*/ 853530 w 1153194"/>
              <a:gd name="connsiteY4" fmla="*/ 3456384 h 4493526"/>
              <a:gd name="connsiteX5" fmla="*/ 841268 w 1153194"/>
              <a:gd name="connsiteY5" fmla="*/ 4412074 h 4493526"/>
              <a:gd name="connsiteX6" fmla="*/ 260698 w 1153194"/>
              <a:gd name="connsiteY6" fmla="*/ 4412074 h 4493526"/>
              <a:gd name="connsiteX7" fmla="*/ 277466 w 1153194"/>
              <a:gd name="connsiteY7" fmla="*/ 3456384 h 4493526"/>
              <a:gd name="connsiteX8" fmla="*/ 277466 w 1153194"/>
              <a:gd name="connsiteY8" fmla="*/ 288032 h 4493526"/>
              <a:gd name="connsiteX0" fmla="*/ 277466 w 1153194"/>
              <a:gd name="connsiteY0" fmla="*/ 288032 h 4505033"/>
              <a:gd name="connsiteX1" fmla="*/ 565498 w 1153194"/>
              <a:gd name="connsiteY1" fmla="*/ 0 h 4505033"/>
              <a:gd name="connsiteX2" fmla="*/ 565498 w 1153194"/>
              <a:gd name="connsiteY2" fmla="*/ 0 h 4505033"/>
              <a:gd name="connsiteX3" fmla="*/ 853530 w 1153194"/>
              <a:gd name="connsiteY3" fmla="*/ 288032 h 4505033"/>
              <a:gd name="connsiteX4" fmla="*/ 853530 w 1153194"/>
              <a:gd name="connsiteY4" fmla="*/ 3456384 h 4505033"/>
              <a:gd name="connsiteX5" fmla="*/ 841268 w 1153194"/>
              <a:gd name="connsiteY5" fmla="*/ 4412074 h 4505033"/>
              <a:gd name="connsiteX6" fmla="*/ 260698 w 1153194"/>
              <a:gd name="connsiteY6" fmla="*/ 4412074 h 4505033"/>
              <a:gd name="connsiteX7" fmla="*/ 277466 w 1153194"/>
              <a:gd name="connsiteY7" fmla="*/ 3456384 h 4505033"/>
              <a:gd name="connsiteX8" fmla="*/ 277466 w 1153194"/>
              <a:gd name="connsiteY8" fmla="*/ 288032 h 450503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85720 w 1161448"/>
              <a:gd name="connsiteY0" fmla="*/ 288032 h 4487993"/>
              <a:gd name="connsiteX1" fmla="*/ 573752 w 1161448"/>
              <a:gd name="connsiteY1" fmla="*/ 0 h 4487993"/>
              <a:gd name="connsiteX2" fmla="*/ 573752 w 1161448"/>
              <a:gd name="connsiteY2" fmla="*/ 0 h 4487993"/>
              <a:gd name="connsiteX3" fmla="*/ 861784 w 1161448"/>
              <a:gd name="connsiteY3" fmla="*/ 288032 h 4487993"/>
              <a:gd name="connsiteX4" fmla="*/ 861784 w 1161448"/>
              <a:gd name="connsiteY4" fmla="*/ 3456384 h 4487993"/>
              <a:gd name="connsiteX5" fmla="*/ 849522 w 1161448"/>
              <a:gd name="connsiteY5" fmla="*/ 4412074 h 4487993"/>
              <a:gd name="connsiteX6" fmla="*/ 268952 w 1161448"/>
              <a:gd name="connsiteY6" fmla="*/ 4412074 h 4487993"/>
              <a:gd name="connsiteX7" fmla="*/ 285720 w 1161448"/>
              <a:gd name="connsiteY7" fmla="*/ 3456384 h 4487993"/>
              <a:gd name="connsiteX8" fmla="*/ 285720 w 1161448"/>
              <a:gd name="connsiteY8" fmla="*/ 288032 h 4487993"/>
              <a:gd name="connsiteX0" fmla="*/ 263319 w 1139047"/>
              <a:gd name="connsiteY0" fmla="*/ 288032 h 4515863"/>
              <a:gd name="connsiteX1" fmla="*/ 551351 w 1139047"/>
              <a:gd name="connsiteY1" fmla="*/ 0 h 4515863"/>
              <a:gd name="connsiteX2" fmla="*/ 551351 w 1139047"/>
              <a:gd name="connsiteY2" fmla="*/ 0 h 4515863"/>
              <a:gd name="connsiteX3" fmla="*/ 839383 w 1139047"/>
              <a:gd name="connsiteY3" fmla="*/ 288032 h 4515863"/>
              <a:gd name="connsiteX4" fmla="*/ 839383 w 1139047"/>
              <a:gd name="connsiteY4" fmla="*/ 3456384 h 4515863"/>
              <a:gd name="connsiteX5" fmla="*/ 827121 w 1139047"/>
              <a:gd name="connsiteY5" fmla="*/ 4412074 h 4515863"/>
              <a:gd name="connsiteX6" fmla="*/ 313226 w 1139047"/>
              <a:gd name="connsiteY6" fmla="*/ 4459699 h 4515863"/>
              <a:gd name="connsiteX7" fmla="*/ 263319 w 1139047"/>
              <a:gd name="connsiteY7" fmla="*/ 3456384 h 4515863"/>
              <a:gd name="connsiteX8" fmla="*/ 263319 w 1139047"/>
              <a:gd name="connsiteY8" fmla="*/ 288032 h 4515863"/>
              <a:gd name="connsiteX0" fmla="*/ 281447 w 1157175"/>
              <a:gd name="connsiteY0" fmla="*/ 288032 h 4515863"/>
              <a:gd name="connsiteX1" fmla="*/ 569479 w 1157175"/>
              <a:gd name="connsiteY1" fmla="*/ 0 h 4515863"/>
              <a:gd name="connsiteX2" fmla="*/ 569479 w 1157175"/>
              <a:gd name="connsiteY2" fmla="*/ 0 h 4515863"/>
              <a:gd name="connsiteX3" fmla="*/ 857511 w 1157175"/>
              <a:gd name="connsiteY3" fmla="*/ 288032 h 4515863"/>
              <a:gd name="connsiteX4" fmla="*/ 857511 w 1157175"/>
              <a:gd name="connsiteY4" fmla="*/ 3456384 h 4515863"/>
              <a:gd name="connsiteX5" fmla="*/ 845249 w 1157175"/>
              <a:gd name="connsiteY5" fmla="*/ 4412074 h 4515863"/>
              <a:gd name="connsiteX6" fmla="*/ 331354 w 1157175"/>
              <a:gd name="connsiteY6" fmla="*/ 4459699 h 4515863"/>
              <a:gd name="connsiteX7" fmla="*/ 281447 w 1157175"/>
              <a:gd name="connsiteY7" fmla="*/ 3456384 h 4515863"/>
              <a:gd name="connsiteX8" fmla="*/ 281447 w 1157175"/>
              <a:gd name="connsiteY8" fmla="*/ 288032 h 4515863"/>
              <a:gd name="connsiteX0" fmla="*/ 281447 w 1157175"/>
              <a:gd name="connsiteY0" fmla="*/ 288032 h 4499393"/>
              <a:gd name="connsiteX1" fmla="*/ 569479 w 1157175"/>
              <a:gd name="connsiteY1" fmla="*/ 0 h 4499393"/>
              <a:gd name="connsiteX2" fmla="*/ 569479 w 1157175"/>
              <a:gd name="connsiteY2" fmla="*/ 0 h 4499393"/>
              <a:gd name="connsiteX3" fmla="*/ 857511 w 1157175"/>
              <a:gd name="connsiteY3" fmla="*/ 288032 h 4499393"/>
              <a:gd name="connsiteX4" fmla="*/ 857511 w 1157175"/>
              <a:gd name="connsiteY4" fmla="*/ 3456384 h 4499393"/>
              <a:gd name="connsiteX5" fmla="*/ 845249 w 1157175"/>
              <a:gd name="connsiteY5" fmla="*/ 4412074 h 4499393"/>
              <a:gd name="connsiteX6" fmla="*/ 331354 w 1157175"/>
              <a:gd name="connsiteY6" fmla="*/ 4459699 h 4499393"/>
              <a:gd name="connsiteX7" fmla="*/ 281447 w 1157175"/>
              <a:gd name="connsiteY7" fmla="*/ 3456384 h 4499393"/>
              <a:gd name="connsiteX8" fmla="*/ 281447 w 1157175"/>
              <a:gd name="connsiteY8" fmla="*/ 288032 h 4499393"/>
              <a:gd name="connsiteX0" fmla="*/ 281447 w 1176836"/>
              <a:gd name="connsiteY0" fmla="*/ 288032 h 4496067"/>
              <a:gd name="connsiteX1" fmla="*/ 569479 w 1176836"/>
              <a:gd name="connsiteY1" fmla="*/ 0 h 4496067"/>
              <a:gd name="connsiteX2" fmla="*/ 569479 w 1176836"/>
              <a:gd name="connsiteY2" fmla="*/ 0 h 4496067"/>
              <a:gd name="connsiteX3" fmla="*/ 857511 w 1176836"/>
              <a:gd name="connsiteY3" fmla="*/ 288032 h 4496067"/>
              <a:gd name="connsiteX4" fmla="*/ 857511 w 1176836"/>
              <a:gd name="connsiteY4" fmla="*/ 3456384 h 4496067"/>
              <a:gd name="connsiteX5" fmla="*/ 892874 w 1176836"/>
              <a:gd name="connsiteY5" fmla="*/ 4402549 h 4496067"/>
              <a:gd name="connsiteX6" fmla="*/ 331354 w 1176836"/>
              <a:gd name="connsiteY6" fmla="*/ 4459699 h 4496067"/>
              <a:gd name="connsiteX7" fmla="*/ 281447 w 1176836"/>
              <a:gd name="connsiteY7" fmla="*/ 3456384 h 4496067"/>
              <a:gd name="connsiteX8" fmla="*/ 281447 w 1176836"/>
              <a:gd name="connsiteY8" fmla="*/ 288032 h 4496067"/>
              <a:gd name="connsiteX0" fmla="*/ 281447 w 1157980"/>
              <a:gd name="connsiteY0" fmla="*/ 288032 h 4496067"/>
              <a:gd name="connsiteX1" fmla="*/ 569479 w 1157980"/>
              <a:gd name="connsiteY1" fmla="*/ 0 h 4496067"/>
              <a:gd name="connsiteX2" fmla="*/ 569479 w 1157980"/>
              <a:gd name="connsiteY2" fmla="*/ 0 h 4496067"/>
              <a:gd name="connsiteX3" fmla="*/ 857511 w 1157980"/>
              <a:gd name="connsiteY3" fmla="*/ 288032 h 4496067"/>
              <a:gd name="connsiteX4" fmla="*/ 857511 w 1157980"/>
              <a:gd name="connsiteY4" fmla="*/ 3456384 h 4496067"/>
              <a:gd name="connsiteX5" fmla="*/ 892874 w 1157980"/>
              <a:gd name="connsiteY5" fmla="*/ 4402549 h 4496067"/>
              <a:gd name="connsiteX6" fmla="*/ 331354 w 1157980"/>
              <a:gd name="connsiteY6" fmla="*/ 4459699 h 4496067"/>
              <a:gd name="connsiteX7" fmla="*/ 281447 w 1157980"/>
              <a:gd name="connsiteY7" fmla="*/ 3456384 h 4496067"/>
              <a:gd name="connsiteX8" fmla="*/ 281447 w 1157980"/>
              <a:gd name="connsiteY8" fmla="*/ 288032 h 4496067"/>
              <a:gd name="connsiteX0" fmla="*/ 281447 w 1157980"/>
              <a:gd name="connsiteY0" fmla="*/ 288032 h 4510981"/>
              <a:gd name="connsiteX1" fmla="*/ 569479 w 1157980"/>
              <a:gd name="connsiteY1" fmla="*/ 0 h 4510981"/>
              <a:gd name="connsiteX2" fmla="*/ 569479 w 1157980"/>
              <a:gd name="connsiteY2" fmla="*/ 0 h 4510981"/>
              <a:gd name="connsiteX3" fmla="*/ 857511 w 1157980"/>
              <a:gd name="connsiteY3" fmla="*/ 288032 h 4510981"/>
              <a:gd name="connsiteX4" fmla="*/ 857511 w 1157980"/>
              <a:gd name="connsiteY4" fmla="*/ 3456384 h 4510981"/>
              <a:gd name="connsiteX5" fmla="*/ 892874 w 1157980"/>
              <a:gd name="connsiteY5" fmla="*/ 4402549 h 4510981"/>
              <a:gd name="connsiteX6" fmla="*/ 331354 w 1157980"/>
              <a:gd name="connsiteY6" fmla="*/ 4459699 h 4510981"/>
              <a:gd name="connsiteX7" fmla="*/ 281447 w 1157980"/>
              <a:gd name="connsiteY7" fmla="*/ 3456384 h 4510981"/>
              <a:gd name="connsiteX8" fmla="*/ 281447 w 1157980"/>
              <a:gd name="connsiteY8" fmla="*/ 288032 h 4510981"/>
              <a:gd name="connsiteX0" fmla="*/ 281447 w 1136289"/>
              <a:gd name="connsiteY0" fmla="*/ 288032 h 4536290"/>
              <a:gd name="connsiteX1" fmla="*/ 569479 w 1136289"/>
              <a:gd name="connsiteY1" fmla="*/ 0 h 4536290"/>
              <a:gd name="connsiteX2" fmla="*/ 569479 w 1136289"/>
              <a:gd name="connsiteY2" fmla="*/ 0 h 4536290"/>
              <a:gd name="connsiteX3" fmla="*/ 857511 w 1136289"/>
              <a:gd name="connsiteY3" fmla="*/ 288032 h 4536290"/>
              <a:gd name="connsiteX4" fmla="*/ 857511 w 1136289"/>
              <a:gd name="connsiteY4" fmla="*/ 3456384 h 4536290"/>
              <a:gd name="connsiteX5" fmla="*/ 835724 w 1136289"/>
              <a:gd name="connsiteY5" fmla="*/ 4450174 h 4536290"/>
              <a:gd name="connsiteX6" fmla="*/ 331354 w 1136289"/>
              <a:gd name="connsiteY6" fmla="*/ 4459699 h 4536290"/>
              <a:gd name="connsiteX7" fmla="*/ 281447 w 1136289"/>
              <a:gd name="connsiteY7" fmla="*/ 3456384 h 4536290"/>
              <a:gd name="connsiteX8" fmla="*/ 281447 w 1136289"/>
              <a:gd name="connsiteY8" fmla="*/ 288032 h 4536290"/>
              <a:gd name="connsiteX0" fmla="*/ 281447 w 1153466"/>
              <a:gd name="connsiteY0" fmla="*/ 288032 h 4536290"/>
              <a:gd name="connsiteX1" fmla="*/ 569479 w 1153466"/>
              <a:gd name="connsiteY1" fmla="*/ 0 h 4536290"/>
              <a:gd name="connsiteX2" fmla="*/ 569479 w 1153466"/>
              <a:gd name="connsiteY2" fmla="*/ 0 h 4536290"/>
              <a:gd name="connsiteX3" fmla="*/ 857511 w 1153466"/>
              <a:gd name="connsiteY3" fmla="*/ 288032 h 4536290"/>
              <a:gd name="connsiteX4" fmla="*/ 857511 w 1153466"/>
              <a:gd name="connsiteY4" fmla="*/ 3456384 h 4536290"/>
              <a:gd name="connsiteX5" fmla="*/ 835724 w 1153466"/>
              <a:gd name="connsiteY5" fmla="*/ 4450174 h 4536290"/>
              <a:gd name="connsiteX6" fmla="*/ 331354 w 1153466"/>
              <a:gd name="connsiteY6" fmla="*/ 4459699 h 4536290"/>
              <a:gd name="connsiteX7" fmla="*/ 281447 w 1153466"/>
              <a:gd name="connsiteY7" fmla="*/ 3456384 h 4536290"/>
              <a:gd name="connsiteX8" fmla="*/ 281447 w 1153466"/>
              <a:gd name="connsiteY8" fmla="*/ 288032 h 4536290"/>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81447 w 1153466"/>
              <a:gd name="connsiteY0" fmla="*/ 288032 h 4520572"/>
              <a:gd name="connsiteX1" fmla="*/ 569479 w 1153466"/>
              <a:gd name="connsiteY1" fmla="*/ 0 h 4520572"/>
              <a:gd name="connsiteX2" fmla="*/ 569479 w 1153466"/>
              <a:gd name="connsiteY2" fmla="*/ 0 h 4520572"/>
              <a:gd name="connsiteX3" fmla="*/ 857511 w 1153466"/>
              <a:gd name="connsiteY3" fmla="*/ 288032 h 4520572"/>
              <a:gd name="connsiteX4" fmla="*/ 857511 w 1153466"/>
              <a:gd name="connsiteY4" fmla="*/ 3456384 h 4520572"/>
              <a:gd name="connsiteX5" fmla="*/ 835724 w 1153466"/>
              <a:gd name="connsiteY5" fmla="*/ 4450174 h 4520572"/>
              <a:gd name="connsiteX6" fmla="*/ 331354 w 1153466"/>
              <a:gd name="connsiteY6" fmla="*/ 4459699 h 4520572"/>
              <a:gd name="connsiteX7" fmla="*/ 281447 w 1153466"/>
              <a:gd name="connsiteY7" fmla="*/ 3456384 h 4520572"/>
              <a:gd name="connsiteX8" fmla="*/ 281447 w 1153466"/>
              <a:gd name="connsiteY8" fmla="*/ 288032 h 4520572"/>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92451 w 1164470"/>
              <a:gd name="connsiteY0" fmla="*/ 288032 h 4513050"/>
              <a:gd name="connsiteX1" fmla="*/ 580483 w 1164470"/>
              <a:gd name="connsiteY1" fmla="*/ 0 h 4513050"/>
              <a:gd name="connsiteX2" fmla="*/ 580483 w 1164470"/>
              <a:gd name="connsiteY2" fmla="*/ 0 h 4513050"/>
              <a:gd name="connsiteX3" fmla="*/ 868515 w 1164470"/>
              <a:gd name="connsiteY3" fmla="*/ 288032 h 4513050"/>
              <a:gd name="connsiteX4" fmla="*/ 868515 w 1164470"/>
              <a:gd name="connsiteY4" fmla="*/ 3456384 h 4513050"/>
              <a:gd name="connsiteX5" fmla="*/ 846728 w 1164470"/>
              <a:gd name="connsiteY5" fmla="*/ 4450174 h 4513050"/>
              <a:gd name="connsiteX6" fmla="*/ 342358 w 1164470"/>
              <a:gd name="connsiteY6" fmla="*/ 4459699 h 4513050"/>
              <a:gd name="connsiteX7" fmla="*/ 292451 w 1164470"/>
              <a:gd name="connsiteY7" fmla="*/ 3456384 h 4513050"/>
              <a:gd name="connsiteX8" fmla="*/ 292451 w 1164470"/>
              <a:gd name="connsiteY8" fmla="*/ 288032 h 4513050"/>
              <a:gd name="connsiteX0" fmla="*/ 285680 w 1157699"/>
              <a:gd name="connsiteY0" fmla="*/ 288032 h 4523018"/>
              <a:gd name="connsiteX1" fmla="*/ 573712 w 1157699"/>
              <a:gd name="connsiteY1" fmla="*/ 0 h 4523018"/>
              <a:gd name="connsiteX2" fmla="*/ 573712 w 1157699"/>
              <a:gd name="connsiteY2" fmla="*/ 0 h 4523018"/>
              <a:gd name="connsiteX3" fmla="*/ 861744 w 1157699"/>
              <a:gd name="connsiteY3" fmla="*/ 288032 h 4523018"/>
              <a:gd name="connsiteX4" fmla="*/ 861744 w 1157699"/>
              <a:gd name="connsiteY4" fmla="*/ 3456384 h 4523018"/>
              <a:gd name="connsiteX5" fmla="*/ 839957 w 1157699"/>
              <a:gd name="connsiteY5" fmla="*/ 4450174 h 4523018"/>
              <a:gd name="connsiteX6" fmla="*/ 354637 w 1157699"/>
              <a:gd name="connsiteY6" fmla="*/ 4478749 h 4523018"/>
              <a:gd name="connsiteX7" fmla="*/ 285680 w 1157699"/>
              <a:gd name="connsiteY7" fmla="*/ 3456384 h 4523018"/>
              <a:gd name="connsiteX8" fmla="*/ 285680 w 1157699"/>
              <a:gd name="connsiteY8" fmla="*/ 288032 h 4523018"/>
              <a:gd name="connsiteX0" fmla="*/ 285680 w 1157699"/>
              <a:gd name="connsiteY0" fmla="*/ 288032 h 4511805"/>
              <a:gd name="connsiteX1" fmla="*/ 573712 w 1157699"/>
              <a:gd name="connsiteY1" fmla="*/ 0 h 4511805"/>
              <a:gd name="connsiteX2" fmla="*/ 573712 w 1157699"/>
              <a:gd name="connsiteY2" fmla="*/ 0 h 4511805"/>
              <a:gd name="connsiteX3" fmla="*/ 861744 w 1157699"/>
              <a:gd name="connsiteY3" fmla="*/ 288032 h 4511805"/>
              <a:gd name="connsiteX4" fmla="*/ 861744 w 1157699"/>
              <a:gd name="connsiteY4" fmla="*/ 3456384 h 4511805"/>
              <a:gd name="connsiteX5" fmla="*/ 839957 w 1157699"/>
              <a:gd name="connsiteY5" fmla="*/ 4450174 h 4511805"/>
              <a:gd name="connsiteX6" fmla="*/ 354637 w 1157699"/>
              <a:gd name="connsiteY6" fmla="*/ 4478749 h 4511805"/>
              <a:gd name="connsiteX7" fmla="*/ 285680 w 1157699"/>
              <a:gd name="connsiteY7" fmla="*/ 3456384 h 4511805"/>
              <a:gd name="connsiteX8" fmla="*/ 285680 w 1157699"/>
              <a:gd name="connsiteY8" fmla="*/ 288032 h 4511805"/>
              <a:gd name="connsiteX0" fmla="*/ 285680 w 1157699"/>
              <a:gd name="connsiteY0" fmla="*/ 288032 h 4519185"/>
              <a:gd name="connsiteX1" fmla="*/ 573712 w 1157699"/>
              <a:gd name="connsiteY1" fmla="*/ 0 h 4519185"/>
              <a:gd name="connsiteX2" fmla="*/ 573712 w 1157699"/>
              <a:gd name="connsiteY2" fmla="*/ 0 h 4519185"/>
              <a:gd name="connsiteX3" fmla="*/ 861744 w 1157699"/>
              <a:gd name="connsiteY3" fmla="*/ 288032 h 4519185"/>
              <a:gd name="connsiteX4" fmla="*/ 861744 w 1157699"/>
              <a:gd name="connsiteY4" fmla="*/ 3456384 h 4519185"/>
              <a:gd name="connsiteX5" fmla="*/ 839957 w 1157699"/>
              <a:gd name="connsiteY5" fmla="*/ 4450174 h 4519185"/>
              <a:gd name="connsiteX6" fmla="*/ 354637 w 1157699"/>
              <a:gd name="connsiteY6" fmla="*/ 4478749 h 4519185"/>
              <a:gd name="connsiteX7" fmla="*/ 285680 w 1157699"/>
              <a:gd name="connsiteY7" fmla="*/ 3456384 h 4519185"/>
              <a:gd name="connsiteX8" fmla="*/ 285680 w 1157699"/>
              <a:gd name="connsiteY8" fmla="*/ 288032 h 4519185"/>
              <a:gd name="connsiteX0" fmla="*/ 285680 w 1157699"/>
              <a:gd name="connsiteY0" fmla="*/ 288032 h 4515945"/>
              <a:gd name="connsiteX1" fmla="*/ 573712 w 1157699"/>
              <a:gd name="connsiteY1" fmla="*/ 0 h 4515945"/>
              <a:gd name="connsiteX2" fmla="*/ 573712 w 1157699"/>
              <a:gd name="connsiteY2" fmla="*/ 0 h 4515945"/>
              <a:gd name="connsiteX3" fmla="*/ 861744 w 1157699"/>
              <a:gd name="connsiteY3" fmla="*/ 288032 h 4515945"/>
              <a:gd name="connsiteX4" fmla="*/ 861744 w 1157699"/>
              <a:gd name="connsiteY4" fmla="*/ 3456384 h 4515945"/>
              <a:gd name="connsiteX5" fmla="*/ 839957 w 1157699"/>
              <a:gd name="connsiteY5" fmla="*/ 4450174 h 4515945"/>
              <a:gd name="connsiteX6" fmla="*/ 354637 w 1157699"/>
              <a:gd name="connsiteY6" fmla="*/ 4478749 h 4515945"/>
              <a:gd name="connsiteX7" fmla="*/ 285680 w 1157699"/>
              <a:gd name="connsiteY7" fmla="*/ 3456384 h 4515945"/>
              <a:gd name="connsiteX8" fmla="*/ 285680 w 1157699"/>
              <a:gd name="connsiteY8" fmla="*/ 288032 h 4515945"/>
              <a:gd name="connsiteX0" fmla="*/ 285680 w 1157699"/>
              <a:gd name="connsiteY0" fmla="*/ 288032 h 4529713"/>
              <a:gd name="connsiteX1" fmla="*/ 573712 w 1157699"/>
              <a:gd name="connsiteY1" fmla="*/ 0 h 4529713"/>
              <a:gd name="connsiteX2" fmla="*/ 573712 w 1157699"/>
              <a:gd name="connsiteY2" fmla="*/ 0 h 4529713"/>
              <a:gd name="connsiteX3" fmla="*/ 861744 w 1157699"/>
              <a:gd name="connsiteY3" fmla="*/ 288032 h 4529713"/>
              <a:gd name="connsiteX4" fmla="*/ 861744 w 1157699"/>
              <a:gd name="connsiteY4" fmla="*/ 3456384 h 4529713"/>
              <a:gd name="connsiteX5" fmla="*/ 839957 w 1157699"/>
              <a:gd name="connsiteY5" fmla="*/ 4450174 h 4529713"/>
              <a:gd name="connsiteX6" fmla="*/ 354637 w 1157699"/>
              <a:gd name="connsiteY6" fmla="*/ 4478749 h 4529713"/>
              <a:gd name="connsiteX7" fmla="*/ 285680 w 1157699"/>
              <a:gd name="connsiteY7" fmla="*/ 3456384 h 4529713"/>
              <a:gd name="connsiteX8" fmla="*/ 285680 w 1157699"/>
              <a:gd name="connsiteY8" fmla="*/ 288032 h 4529713"/>
              <a:gd name="connsiteX0" fmla="*/ 285680 w 1157699"/>
              <a:gd name="connsiteY0" fmla="*/ 288032 h 4512883"/>
              <a:gd name="connsiteX1" fmla="*/ 573712 w 1157699"/>
              <a:gd name="connsiteY1" fmla="*/ 0 h 4512883"/>
              <a:gd name="connsiteX2" fmla="*/ 573712 w 1157699"/>
              <a:gd name="connsiteY2" fmla="*/ 0 h 4512883"/>
              <a:gd name="connsiteX3" fmla="*/ 861744 w 1157699"/>
              <a:gd name="connsiteY3" fmla="*/ 288032 h 4512883"/>
              <a:gd name="connsiteX4" fmla="*/ 861744 w 1157699"/>
              <a:gd name="connsiteY4" fmla="*/ 3456384 h 4512883"/>
              <a:gd name="connsiteX5" fmla="*/ 839957 w 1157699"/>
              <a:gd name="connsiteY5" fmla="*/ 4450174 h 4512883"/>
              <a:gd name="connsiteX6" fmla="*/ 354637 w 1157699"/>
              <a:gd name="connsiteY6" fmla="*/ 4478749 h 4512883"/>
              <a:gd name="connsiteX7" fmla="*/ 285680 w 1157699"/>
              <a:gd name="connsiteY7" fmla="*/ 3456384 h 4512883"/>
              <a:gd name="connsiteX8" fmla="*/ 285680 w 1157699"/>
              <a:gd name="connsiteY8" fmla="*/ 288032 h 4512883"/>
              <a:gd name="connsiteX0" fmla="*/ 285680 w 1154763"/>
              <a:gd name="connsiteY0" fmla="*/ 288032 h 4512883"/>
              <a:gd name="connsiteX1" fmla="*/ 573712 w 1154763"/>
              <a:gd name="connsiteY1" fmla="*/ 0 h 4512883"/>
              <a:gd name="connsiteX2" fmla="*/ 573712 w 1154763"/>
              <a:gd name="connsiteY2" fmla="*/ 0 h 4512883"/>
              <a:gd name="connsiteX3" fmla="*/ 861744 w 1154763"/>
              <a:gd name="connsiteY3" fmla="*/ 288032 h 4512883"/>
              <a:gd name="connsiteX4" fmla="*/ 861744 w 1154763"/>
              <a:gd name="connsiteY4" fmla="*/ 3456384 h 4512883"/>
              <a:gd name="connsiteX5" fmla="*/ 839957 w 1154763"/>
              <a:gd name="connsiteY5" fmla="*/ 4450174 h 4512883"/>
              <a:gd name="connsiteX6" fmla="*/ 354637 w 1154763"/>
              <a:gd name="connsiteY6" fmla="*/ 4478749 h 4512883"/>
              <a:gd name="connsiteX7" fmla="*/ 285680 w 1154763"/>
              <a:gd name="connsiteY7" fmla="*/ 3456384 h 4512883"/>
              <a:gd name="connsiteX8" fmla="*/ 285680 w 1154763"/>
              <a:gd name="connsiteY8" fmla="*/ 288032 h 4512883"/>
              <a:gd name="connsiteX0" fmla="*/ 285680 w 1134116"/>
              <a:gd name="connsiteY0" fmla="*/ 288032 h 4529753"/>
              <a:gd name="connsiteX1" fmla="*/ 573712 w 1134116"/>
              <a:gd name="connsiteY1" fmla="*/ 0 h 4529753"/>
              <a:gd name="connsiteX2" fmla="*/ 573712 w 1134116"/>
              <a:gd name="connsiteY2" fmla="*/ 0 h 4529753"/>
              <a:gd name="connsiteX3" fmla="*/ 861744 w 1134116"/>
              <a:gd name="connsiteY3" fmla="*/ 288032 h 4529753"/>
              <a:gd name="connsiteX4" fmla="*/ 861744 w 1134116"/>
              <a:gd name="connsiteY4" fmla="*/ 3456384 h 4529753"/>
              <a:gd name="connsiteX5" fmla="*/ 782447 w 1134116"/>
              <a:gd name="connsiteY5" fmla="*/ 4484680 h 4529753"/>
              <a:gd name="connsiteX6" fmla="*/ 354637 w 1134116"/>
              <a:gd name="connsiteY6" fmla="*/ 4478749 h 4529753"/>
              <a:gd name="connsiteX7" fmla="*/ 285680 w 1134116"/>
              <a:gd name="connsiteY7" fmla="*/ 3456384 h 4529753"/>
              <a:gd name="connsiteX8" fmla="*/ 285680 w 1134116"/>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2748"/>
              <a:gd name="connsiteX1" fmla="*/ 573712 w 1155835"/>
              <a:gd name="connsiteY1" fmla="*/ 0 h 4522748"/>
              <a:gd name="connsiteX2" fmla="*/ 573712 w 1155835"/>
              <a:gd name="connsiteY2" fmla="*/ 0 h 4522748"/>
              <a:gd name="connsiteX3" fmla="*/ 861744 w 1155835"/>
              <a:gd name="connsiteY3" fmla="*/ 288032 h 4522748"/>
              <a:gd name="connsiteX4" fmla="*/ 861744 w 1155835"/>
              <a:gd name="connsiteY4" fmla="*/ 3456384 h 4522748"/>
              <a:gd name="connsiteX5" fmla="*/ 782447 w 1155835"/>
              <a:gd name="connsiteY5" fmla="*/ 4484680 h 4522748"/>
              <a:gd name="connsiteX6" fmla="*/ 354637 w 1155835"/>
              <a:gd name="connsiteY6" fmla="*/ 4478749 h 4522748"/>
              <a:gd name="connsiteX7" fmla="*/ 285680 w 1155835"/>
              <a:gd name="connsiteY7" fmla="*/ 3456384 h 4522748"/>
              <a:gd name="connsiteX8" fmla="*/ 285680 w 1155835"/>
              <a:gd name="connsiteY8" fmla="*/ 288032 h 4522748"/>
              <a:gd name="connsiteX0" fmla="*/ 284041 w 1154196"/>
              <a:gd name="connsiteY0" fmla="*/ 288032 h 4522748"/>
              <a:gd name="connsiteX1" fmla="*/ 572073 w 1154196"/>
              <a:gd name="connsiteY1" fmla="*/ 0 h 4522748"/>
              <a:gd name="connsiteX2" fmla="*/ 572073 w 1154196"/>
              <a:gd name="connsiteY2" fmla="*/ 0 h 4522748"/>
              <a:gd name="connsiteX3" fmla="*/ 860105 w 1154196"/>
              <a:gd name="connsiteY3" fmla="*/ 288032 h 4522748"/>
              <a:gd name="connsiteX4" fmla="*/ 860105 w 1154196"/>
              <a:gd name="connsiteY4" fmla="*/ 3456384 h 4522748"/>
              <a:gd name="connsiteX5" fmla="*/ 780808 w 1154196"/>
              <a:gd name="connsiteY5" fmla="*/ 4484680 h 4522748"/>
              <a:gd name="connsiteX6" fmla="*/ 352998 w 1154196"/>
              <a:gd name="connsiteY6" fmla="*/ 4478749 h 4522748"/>
              <a:gd name="connsiteX7" fmla="*/ 284041 w 1154196"/>
              <a:gd name="connsiteY7" fmla="*/ 3456384 h 4522748"/>
              <a:gd name="connsiteX8" fmla="*/ 284041 w 1154196"/>
              <a:gd name="connsiteY8" fmla="*/ 288032 h 4522748"/>
              <a:gd name="connsiteX0" fmla="*/ 279188 w 1149343"/>
              <a:gd name="connsiteY0" fmla="*/ 288032 h 4522748"/>
              <a:gd name="connsiteX1" fmla="*/ 567220 w 1149343"/>
              <a:gd name="connsiteY1" fmla="*/ 0 h 4522748"/>
              <a:gd name="connsiteX2" fmla="*/ 567220 w 1149343"/>
              <a:gd name="connsiteY2" fmla="*/ 0 h 4522748"/>
              <a:gd name="connsiteX3" fmla="*/ 855252 w 1149343"/>
              <a:gd name="connsiteY3" fmla="*/ 288032 h 4522748"/>
              <a:gd name="connsiteX4" fmla="*/ 855252 w 1149343"/>
              <a:gd name="connsiteY4" fmla="*/ 3456384 h 4522748"/>
              <a:gd name="connsiteX5" fmla="*/ 775955 w 1149343"/>
              <a:gd name="connsiteY5" fmla="*/ 4484680 h 4522748"/>
              <a:gd name="connsiteX6" fmla="*/ 348145 w 1149343"/>
              <a:gd name="connsiteY6" fmla="*/ 4478749 h 4522748"/>
              <a:gd name="connsiteX7" fmla="*/ 279188 w 1149343"/>
              <a:gd name="connsiteY7" fmla="*/ 3456384 h 4522748"/>
              <a:gd name="connsiteX8" fmla="*/ 279188 w 1149343"/>
              <a:gd name="connsiteY8" fmla="*/ 288032 h 4522748"/>
              <a:gd name="connsiteX0" fmla="*/ 276005 w 1146160"/>
              <a:gd name="connsiteY0" fmla="*/ 288032 h 4522748"/>
              <a:gd name="connsiteX1" fmla="*/ 564037 w 1146160"/>
              <a:gd name="connsiteY1" fmla="*/ 0 h 4522748"/>
              <a:gd name="connsiteX2" fmla="*/ 564037 w 1146160"/>
              <a:gd name="connsiteY2" fmla="*/ 0 h 4522748"/>
              <a:gd name="connsiteX3" fmla="*/ 852069 w 1146160"/>
              <a:gd name="connsiteY3" fmla="*/ 288032 h 4522748"/>
              <a:gd name="connsiteX4" fmla="*/ 852069 w 1146160"/>
              <a:gd name="connsiteY4" fmla="*/ 3456384 h 4522748"/>
              <a:gd name="connsiteX5" fmla="*/ 772772 w 1146160"/>
              <a:gd name="connsiteY5" fmla="*/ 4484680 h 4522748"/>
              <a:gd name="connsiteX6" fmla="*/ 344962 w 1146160"/>
              <a:gd name="connsiteY6" fmla="*/ 4478749 h 4522748"/>
              <a:gd name="connsiteX7" fmla="*/ 276005 w 1146160"/>
              <a:gd name="connsiteY7" fmla="*/ 3456384 h 4522748"/>
              <a:gd name="connsiteX8" fmla="*/ 276005 w 1146160"/>
              <a:gd name="connsiteY8" fmla="*/ 288032 h 4522748"/>
              <a:gd name="connsiteX0" fmla="*/ 292336 w 1162491"/>
              <a:gd name="connsiteY0" fmla="*/ 288032 h 4522748"/>
              <a:gd name="connsiteX1" fmla="*/ 580368 w 1162491"/>
              <a:gd name="connsiteY1" fmla="*/ 0 h 4522748"/>
              <a:gd name="connsiteX2" fmla="*/ 580368 w 1162491"/>
              <a:gd name="connsiteY2" fmla="*/ 0 h 4522748"/>
              <a:gd name="connsiteX3" fmla="*/ 868400 w 1162491"/>
              <a:gd name="connsiteY3" fmla="*/ 288032 h 4522748"/>
              <a:gd name="connsiteX4" fmla="*/ 868400 w 1162491"/>
              <a:gd name="connsiteY4" fmla="*/ 3456384 h 4522748"/>
              <a:gd name="connsiteX5" fmla="*/ 789103 w 1162491"/>
              <a:gd name="connsiteY5" fmla="*/ 4484680 h 4522748"/>
              <a:gd name="connsiteX6" fmla="*/ 361293 w 1162491"/>
              <a:gd name="connsiteY6" fmla="*/ 4478749 h 4522748"/>
              <a:gd name="connsiteX7" fmla="*/ 292336 w 1162491"/>
              <a:gd name="connsiteY7" fmla="*/ 3456384 h 4522748"/>
              <a:gd name="connsiteX8" fmla="*/ 292336 w 1162491"/>
              <a:gd name="connsiteY8" fmla="*/ 288032 h 4522748"/>
              <a:gd name="connsiteX0" fmla="*/ 292336 w 1162491"/>
              <a:gd name="connsiteY0" fmla="*/ 288032 h 4520770"/>
              <a:gd name="connsiteX1" fmla="*/ 580368 w 1162491"/>
              <a:gd name="connsiteY1" fmla="*/ 0 h 4520770"/>
              <a:gd name="connsiteX2" fmla="*/ 580368 w 1162491"/>
              <a:gd name="connsiteY2" fmla="*/ 0 h 4520770"/>
              <a:gd name="connsiteX3" fmla="*/ 868400 w 1162491"/>
              <a:gd name="connsiteY3" fmla="*/ 288032 h 4520770"/>
              <a:gd name="connsiteX4" fmla="*/ 868400 w 1162491"/>
              <a:gd name="connsiteY4" fmla="*/ 3456384 h 4520770"/>
              <a:gd name="connsiteX5" fmla="*/ 789103 w 1162491"/>
              <a:gd name="connsiteY5" fmla="*/ 4484680 h 4520770"/>
              <a:gd name="connsiteX6" fmla="*/ 361293 w 1162491"/>
              <a:gd name="connsiteY6" fmla="*/ 4478749 h 4520770"/>
              <a:gd name="connsiteX7" fmla="*/ 292336 w 1162491"/>
              <a:gd name="connsiteY7" fmla="*/ 3456384 h 4520770"/>
              <a:gd name="connsiteX8" fmla="*/ 292336 w 1162491"/>
              <a:gd name="connsiteY8" fmla="*/ 288032 h 4520770"/>
              <a:gd name="connsiteX0" fmla="*/ 292336 w 1162491"/>
              <a:gd name="connsiteY0" fmla="*/ 288032 h 4518871"/>
              <a:gd name="connsiteX1" fmla="*/ 580368 w 1162491"/>
              <a:gd name="connsiteY1" fmla="*/ 0 h 4518871"/>
              <a:gd name="connsiteX2" fmla="*/ 580368 w 1162491"/>
              <a:gd name="connsiteY2" fmla="*/ 0 h 4518871"/>
              <a:gd name="connsiteX3" fmla="*/ 868400 w 1162491"/>
              <a:gd name="connsiteY3" fmla="*/ 288032 h 4518871"/>
              <a:gd name="connsiteX4" fmla="*/ 868400 w 1162491"/>
              <a:gd name="connsiteY4" fmla="*/ 3456384 h 4518871"/>
              <a:gd name="connsiteX5" fmla="*/ 789103 w 1162491"/>
              <a:gd name="connsiteY5" fmla="*/ 4484680 h 4518871"/>
              <a:gd name="connsiteX6" fmla="*/ 361293 w 1162491"/>
              <a:gd name="connsiteY6" fmla="*/ 4478749 h 4518871"/>
              <a:gd name="connsiteX7" fmla="*/ 292336 w 1162491"/>
              <a:gd name="connsiteY7" fmla="*/ 3456384 h 4518871"/>
              <a:gd name="connsiteX8" fmla="*/ 292336 w 1162491"/>
              <a:gd name="connsiteY8" fmla="*/ 288032 h 4518871"/>
              <a:gd name="connsiteX0" fmla="*/ 292336 w 1162491"/>
              <a:gd name="connsiteY0" fmla="*/ 288032 h 4484680"/>
              <a:gd name="connsiteX1" fmla="*/ 580368 w 1162491"/>
              <a:gd name="connsiteY1" fmla="*/ 0 h 4484680"/>
              <a:gd name="connsiteX2" fmla="*/ 580368 w 1162491"/>
              <a:gd name="connsiteY2" fmla="*/ 0 h 4484680"/>
              <a:gd name="connsiteX3" fmla="*/ 868400 w 1162491"/>
              <a:gd name="connsiteY3" fmla="*/ 288032 h 4484680"/>
              <a:gd name="connsiteX4" fmla="*/ 868400 w 1162491"/>
              <a:gd name="connsiteY4" fmla="*/ 3456384 h 4484680"/>
              <a:gd name="connsiteX5" fmla="*/ 789103 w 1162491"/>
              <a:gd name="connsiteY5" fmla="*/ 4484680 h 4484680"/>
              <a:gd name="connsiteX6" fmla="*/ 361293 w 1162491"/>
              <a:gd name="connsiteY6" fmla="*/ 4478749 h 4484680"/>
              <a:gd name="connsiteX7" fmla="*/ 292336 w 1162491"/>
              <a:gd name="connsiteY7" fmla="*/ 3456384 h 4484680"/>
              <a:gd name="connsiteX8" fmla="*/ 292336 w 1162491"/>
              <a:gd name="connsiteY8" fmla="*/ 288032 h 4484680"/>
              <a:gd name="connsiteX0" fmla="*/ 292336 w 1174897"/>
              <a:gd name="connsiteY0" fmla="*/ 288032 h 4484680"/>
              <a:gd name="connsiteX1" fmla="*/ 580368 w 1174897"/>
              <a:gd name="connsiteY1" fmla="*/ 0 h 4484680"/>
              <a:gd name="connsiteX2" fmla="*/ 580368 w 1174897"/>
              <a:gd name="connsiteY2" fmla="*/ 0 h 4484680"/>
              <a:gd name="connsiteX3" fmla="*/ 868400 w 1174897"/>
              <a:gd name="connsiteY3" fmla="*/ 288032 h 4484680"/>
              <a:gd name="connsiteX4" fmla="*/ 868400 w 1174897"/>
              <a:gd name="connsiteY4" fmla="*/ 3456384 h 4484680"/>
              <a:gd name="connsiteX5" fmla="*/ 789103 w 1174897"/>
              <a:gd name="connsiteY5" fmla="*/ 4484680 h 4484680"/>
              <a:gd name="connsiteX6" fmla="*/ 361293 w 1174897"/>
              <a:gd name="connsiteY6" fmla="*/ 4478749 h 4484680"/>
              <a:gd name="connsiteX7" fmla="*/ 292336 w 1174897"/>
              <a:gd name="connsiteY7" fmla="*/ 3456384 h 4484680"/>
              <a:gd name="connsiteX8" fmla="*/ 292336 w 1174897"/>
              <a:gd name="connsiteY8" fmla="*/ 288032 h 4484680"/>
              <a:gd name="connsiteX0" fmla="*/ 292336 w 1165986"/>
              <a:gd name="connsiteY0" fmla="*/ 288032 h 4484680"/>
              <a:gd name="connsiteX1" fmla="*/ 580368 w 1165986"/>
              <a:gd name="connsiteY1" fmla="*/ 0 h 4484680"/>
              <a:gd name="connsiteX2" fmla="*/ 580368 w 1165986"/>
              <a:gd name="connsiteY2" fmla="*/ 0 h 4484680"/>
              <a:gd name="connsiteX3" fmla="*/ 868400 w 1165986"/>
              <a:gd name="connsiteY3" fmla="*/ 288032 h 4484680"/>
              <a:gd name="connsiteX4" fmla="*/ 868400 w 1165986"/>
              <a:gd name="connsiteY4" fmla="*/ 3456384 h 4484680"/>
              <a:gd name="connsiteX5" fmla="*/ 789103 w 1165986"/>
              <a:gd name="connsiteY5" fmla="*/ 4484680 h 4484680"/>
              <a:gd name="connsiteX6" fmla="*/ 361293 w 1165986"/>
              <a:gd name="connsiteY6" fmla="*/ 4478749 h 4484680"/>
              <a:gd name="connsiteX7" fmla="*/ 292336 w 1165986"/>
              <a:gd name="connsiteY7" fmla="*/ 3456384 h 4484680"/>
              <a:gd name="connsiteX8" fmla="*/ 292336 w 1165986"/>
              <a:gd name="connsiteY8" fmla="*/ 288032 h 4484680"/>
              <a:gd name="connsiteX0" fmla="*/ 288988 w 1162638"/>
              <a:gd name="connsiteY0" fmla="*/ 288032 h 4484680"/>
              <a:gd name="connsiteX1" fmla="*/ 577020 w 1162638"/>
              <a:gd name="connsiteY1" fmla="*/ 0 h 4484680"/>
              <a:gd name="connsiteX2" fmla="*/ 577020 w 1162638"/>
              <a:gd name="connsiteY2" fmla="*/ 0 h 4484680"/>
              <a:gd name="connsiteX3" fmla="*/ 865052 w 1162638"/>
              <a:gd name="connsiteY3" fmla="*/ 288032 h 4484680"/>
              <a:gd name="connsiteX4" fmla="*/ 865052 w 1162638"/>
              <a:gd name="connsiteY4" fmla="*/ 3456384 h 4484680"/>
              <a:gd name="connsiteX5" fmla="*/ 785755 w 1162638"/>
              <a:gd name="connsiteY5" fmla="*/ 4484680 h 4484680"/>
              <a:gd name="connsiteX6" fmla="*/ 357945 w 1162638"/>
              <a:gd name="connsiteY6" fmla="*/ 4478749 h 4484680"/>
              <a:gd name="connsiteX7" fmla="*/ 288988 w 1162638"/>
              <a:gd name="connsiteY7" fmla="*/ 3456384 h 4484680"/>
              <a:gd name="connsiteX8" fmla="*/ 288988 w 1162638"/>
              <a:gd name="connsiteY8" fmla="*/ 288032 h 4484680"/>
              <a:gd name="connsiteX0" fmla="*/ 302628 w 1176278"/>
              <a:gd name="connsiteY0" fmla="*/ 288032 h 4484680"/>
              <a:gd name="connsiteX1" fmla="*/ 590660 w 1176278"/>
              <a:gd name="connsiteY1" fmla="*/ 0 h 4484680"/>
              <a:gd name="connsiteX2" fmla="*/ 590660 w 1176278"/>
              <a:gd name="connsiteY2" fmla="*/ 0 h 4484680"/>
              <a:gd name="connsiteX3" fmla="*/ 878692 w 1176278"/>
              <a:gd name="connsiteY3" fmla="*/ 288032 h 4484680"/>
              <a:gd name="connsiteX4" fmla="*/ 878692 w 1176278"/>
              <a:gd name="connsiteY4" fmla="*/ 3456384 h 4484680"/>
              <a:gd name="connsiteX5" fmla="*/ 799395 w 1176278"/>
              <a:gd name="connsiteY5" fmla="*/ 4484680 h 4484680"/>
              <a:gd name="connsiteX6" fmla="*/ 371585 w 1176278"/>
              <a:gd name="connsiteY6" fmla="*/ 4478749 h 4484680"/>
              <a:gd name="connsiteX7" fmla="*/ 302628 w 1176278"/>
              <a:gd name="connsiteY7" fmla="*/ 3456384 h 4484680"/>
              <a:gd name="connsiteX8" fmla="*/ 302628 w 1176278"/>
              <a:gd name="connsiteY8" fmla="*/ 288032 h 4484680"/>
              <a:gd name="connsiteX0" fmla="*/ 295728 w 1169378"/>
              <a:gd name="connsiteY0" fmla="*/ 288032 h 4484680"/>
              <a:gd name="connsiteX1" fmla="*/ 583760 w 1169378"/>
              <a:gd name="connsiteY1" fmla="*/ 0 h 4484680"/>
              <a:gd name="connsiteX2" fmla="*/ 583760 w 1169378"/>
              <a:gd name="connsiteY2" fmla="*/ 0 h 4484680"/>
              <a:gd name="connsiteX3" fmla="*/ 871792 w 1169378"/>
              <a:gd name="connsiteY3" fmla="*/ 288032 h 4484680"/>
              <a:gd name="connsiteX4" fmla="*/ 871792 w 1169378"/>
              <a:gd name="connsiteY4" fmla="*/ 3456384 h 4484680"/>
              <a:gd name="connsiteX5" fmla="*/ 792495 w 1169378"/>
              <a:gd name="connsiteY5" fmla="*/ 4484680 h 4484680"/>
              <a:gd name="connsiteX6" fmla="*/ 364685 w 1169378"/>
              <a:gd name="connsiteY6" fmla="*/ 4478749 h 4484680"/>
              <a:gd name="connsiteX7" fmla="*/ 295728 w 1169378"/>
              <a:gd name="connsiteY7" fmla="*/ 3456384 h 4484680"/>
              <a:gd name="connsiteX8" fmla="*/ 295728 w 1169378"/>
              <a:gd name="connsiteY8" fmla="*/ 288032 h 4484680"/>
              <a:gd name="connsiteX0" fmla="*/ 287520 w 1161170"/>
              <a:gd name="connsiteY0" fmla="*/ 288032 h 4537382"/>
              <a:gd name="connsiteX1" fmla="*/ 575552 w 1161170"/>
              <a:gd name="connsiteY1" fmla="*/ 0 h 4537382"/>
              <a:gd name="connsiteX2" fmla="*/ 575552 w 1161170"/>
              <a:gd name="connsiteY2" fmla="*/ 0 h 4537382"/>
              <a:gd name="connsiteX3" fmla="*/ 863584 w 1161170"/>
              <a:gd name="connsiteY3" fmla="*/ 288032 h 4537382"/>
              <a:gd name="connsiteX4" fmla="*/ 863584 w 1161170"/>
              <a:gd name="connsiteY4" fmla="*/ 3456384 h 4537382"/>
              <a:gd name="connsiteX5" fmla="*/ 784287 w 1161170"/>
              <a:gd name="connsiteY5" fmla="*/ 4484680 h 4537382"/>
              <a:gd name="connsiteX6" fmla="*/ 379480 w 1161170"/>
              <a:gd name="connsiteY6" fmla="*/ 4519005 h 4537382"/>
              <a:gd name="connsiteX7" fmla="*/ 287520 w 1161170"/>
              <a:gd name="connsiteY7" fmla="*/ 3456384 h 4537382"/>
              <a:gd name="connsiteX8" fmla="*/ 287520 w 1161170"/>
              <a:gd name="connsiteY8" fmla="*/ 288032 h 4537382"/>
              <a:gd name="connsiteX0" fmla="*/ 287520 w 1170085"/>
              <a:gd name="connsiteY0" fmla="*/ 288032 h 4549201"/>
              <a:gd name="connsiteX1" fmla="*/ 575552 w 1170085"/>
              <a:gd name="connsiteY1" fmla="*/ 0 h 4549201"/>
              <a:gd name="connsiteX2" fmla="*/ 575552 w 1170085"/>
              <a:gd name="connsiteY2" fmla="*/ 0 h 4549201"/>
              <a:gd name="connsiteX3" fmla="*/ 863584 w 1170085"/>
              <a:gd name="connsiteY3" fmla="*/ 288032 h 4549201"/>
              <a:gd name="connsiteX4" fmla="*/ 863584 w 1170085"/>
              <a:gd name="connsiteY4" fmla="*/ 3456384 h 4549201"/>
              <a:gd name="connsiteX5" fmla="*/ 807291 w 1170085"/>
              <a:gd name="connsiteY5" fmla="*/ 4519185 h 4549201"/>
              <a:gd name="connsiteX6" fmla="*/ 379480 w 1170085"/>
              <a:gd name="connsiteY6" fmla="*/ 4519005 h 4549201"/>
              <a:gd name="connsiteX7" fmla="*/ 287520 w 1170085"/>
              <a:gd name="connsiteY7" fmla="*/ 3456384 h 4549201"/>
              <a:gd name="connsiteX8" fmla="*/ 287520 w 1170085"/>
              <a:gd name="connsiteY8" fmla="*/ 288032 h 4549201"/>
              <a:gd name="connsiteX0" fmla="*/ 287520 w 1170085"/>
              <a:gd name="connsiteY0" fmla="*/ 288032 h 4553563"/>
              <a:gd name="connsiteX1" fmla="*/ 575552 w 1170085"/>
              <a:gd name="connsiteY1" fmla="*/ 0 h 4553563"/>
              <a:gd name="connsiteX2" fmla="*/ 575552 w 1170085"/>
              <a:gd name="connsiteY2" fmla="*/ 0 h 4553563"/>
              <a:gd name="connsiteX3" fmla="*/ 863584 w 1170085"/>
              <a:gd name="connsiteY3" fmla="*/ 288032 h 4553563"/>
              <a:gd name="connsiteX4" fmla="*/ 863584 w 1170085"/>
              <a:gd name="connsiteY4" fmla="*/ 3456384 h 4553563"/>
              <a:gd name="connsiteX5" fmla="*/ 807291 w 1170085"/>
              <a:gd name="connsiteY5" fmla="*/ 4519185 h 4553563"/>
              <a:gd name="connsiteX6" fmla="*/ 379480 w 1170085"/>
              <a:gd name="connsiteY6" fmla="*/ 4519005 h 4553563"/>
              <a:gd name="connsiteX7" fmla="*/ 287520 w 1170085"/>
              <a:gd name="connsiteY7" fmla="*/ 3456384 h 4553563"/>
              <a:gd name="connsiteX8" fmla="*/ 287520 w 1170085"/>
              <a:gd name="connsiteY8" fmla="*/ 288032 h 4553563"/>
              <a:gd name="connsiteX0" fmla="*/ 287520 w 1172376"/>
              <a:gd name="connsiteY0" fmla="*/ 288032 h 4550637"/>
              <a:gd name="connsiteX1" fmla="*/ 575552 w 1172376"/>
              <a:gd name="connsiteY1" fmla="*/ 0 h 4550637"/>
              <a:gd name="connsiteX2" fmla="*/ 575552 w 1172376"/>
              <a:gd name="connsiteY2" fmla="*/ 0 h 4550637"/>
              <a:gd name="connsiteX3" fmla="*/ 863584 w 1172376"/>
              <a:gd name="connsiteY3" fmla="*/ 288032 h 4550637"/>
              <a:gd name="connsiteX4" fmla="*/ 863584 w 1172376"/>
              <a:gd name="connsiteY4" fmla="*/ 3456384 h 4550637"/>
              <a:gd name="connsiteX5" fmla="*/ 813042 w 1172376"/>
              <a:gd name="connsiteY5" fmla="*/ 4513435 h 4550637"/>
              <a:gd name="connsiteX6" fmla="*/ 379480 w 1172376"/>
              <a:gd name="connsiteY6" fmla="*/ 4519005 h 4550637"/>
              <a:gd name="connsiteX7" fmla="*/ 287520 w 1172376"/>
              <a:gd name="connsiteY7" fmla="*/ 3456384 h 4550637"/>
              <a:gd name="connsiteX8" fmla="*/ 287520 w 1172376"/>
              <a:gd name="connsiteY8" fmla="*/ 288032 h 4550637"/>
              <a:gd name="connsiteX0" fmla="*/ 287520 w 1172376"/>
              <a:gd name="connsiteY0" fmla="*/ 288032 h 4576143"/>
              <a:gd name="connsiteX1" fmla="*/ 575552 w 1172376"/>
              <a:gd name="connsiteY1" fmla="*/ 0 h 4576143"/>
              <a:gd name="connsiteX2" fmla="*/ 575552 w 1172376"/>
              <a:gd name="connsiteY2" fmla="*/ 0 h 4576143"/>
              <a:gd name="connsiteX3" fmla="*/ 863584 w 1172376"/>
              <a:gd name="connsiteY3" fmla="*/ 288032 h 4576143"/>
              <a:gd name="connsiteX4" fmla="*/ 863584 w 1172376"/>
              <a:gd name="connsiteY4" fmla="*/ 3456384 h 4576143"/>
              <a:gd name="connsiteX5" fmla="*/ 813042 w 1172376"/>
              <a:gd name="connsiteY5" fmla="*/ 4553692 h 4576143"/>
              <a:gd name="connsiteX6" fmla="*/ 379480 w 1172376"/>
              <a:gd name="connsiteY6" fmla="*/ 4519005 h 4576143"/>
              <a:gd name="connsiteX7" fmla="*/ 287520 w 1172376"/>
              <a:gd name="connsiteY7" fmla="*/ 3456384 h 4576143"/>
              <a:gd name="connsiteX8" fmla="*/ 287520 w 1172376"/>
              <a:gd name="connsiteY8" fmla="*/ 288032 h 4576143"/>
              <a:gd name="connsiteX0" fmla="*/ 289537 w 1174393"/>
              <a:gd name="connsiteY0" fmla="*/ 288032 h 4583205"/>
              <a:gd name="connsiteX1" fmla="*/ 577569 w 1174393"/>
              <a:gd name="connsiteY1" fmla="*/ 0 h 4583205"/>
              <a:gd name="connsiteX2" fmla="*/ 577569 w 1174393"/>
              <a:gd name="connsiteY2" fmla="*/ 0 h 4583205"/>
              <a:gd name="connsiteX3" fmla="*/ 865601 w 1174393"/>
              <a:gd name="connsiteY3" fmla="*/ 288032 h 4583205"/>
              <a:gd name="connsiteX4" fmla="*/ 865601 w 1174393"/>
              <a:gd name="connsiteY4" fmla="*/ 3456384 h 4583205"/>
              <a:gd name="connsiteX5" fmla="*/ 815059 w 1174393"/>
              <a:gd name="connsiteY5" fmla="*/ 4553692 h 4583205"/>
              <a:gd name="connsiteX6" fmla="*/ 375746 w 1174393"/>
              <a:gd name="connsiteY6" fmla="*/ 4542009 h 4583205"/>
              <a:gd name="connsiteX7" fmla="*/ 289537 w 1174393"/>
              <a:gd name="connsiteY7" fmla="*/ 3456384 h 4583205"/>
              <a:gd name="connsiteX8" fmla="*/ 289537 w 1174393"/>
              <a:gd name="connsiteY8" fmla="*/ 288032 h 4583205"/>
              <a:gd name="connsiteX0" fmla="*/ 283553 w 1168409"/>
              <a:gd name="connsiteY0" fmla="*/ 288032 h 4572528"/>
              <a:gd name="connsiteX1" fmla="*/ 571585 w 1168409"/>
              <a:gd name="connsiteY1" fmla="*/ 0 h 4572528"/>
              <a:gd name="connsiteX2" fmla="*/ 571585 w 1168409"/>
              <a:gd name="connsiteY2" fmla="*/ 0 h 4572528"/>
              <a:gd name="connsiteX3" fmla="*/ 859617 w 1168409"/>
              <a:gd name="connsiteY3" fmla="*/ 288032 h 4572528"/>
              <a:gd name="connsiteX4" fmla="*/ 859617 w 1168409"/>
              <a:gd name="connsiteY4" fmla="*/ 3456384 h 4572528"/>
              <a:gd name="connsiteX5" fmla="*/ 809075 w 1168409"/>
              <a:gd name="connsiteY5" fmla="*/ 4553692 h 4572528"/>
              <a:gd name="connsiteX6" fmla="*/ 387014 w 1168409"/>
              <a:gd name="connsiteY6" fmla="*/ 4501753 h 4572528"/>
              <a:gd name="connsiteX7" fmla="*/ 283553 w 1168409"/>
              <a:gd name="connsiteY7" fmla="*/ 3456384 h 4572528"/>
              <a:gd name="connsiteX8" fmla="*/ 283553 w 1168409"/>
              <a:gd name="connsiteY8" fmla="*/ 288032 h 4572528"/>
              <a:gd name="connsiteX0" fmla="*/ 283553 w 1168409"/>
              <a:gd name="connsiteY0" fmla="*/ 288032 h 4539503"/>
              <a:gd name="connsiteX1" fmla="*/ 571585 w 1168409"/>
              <a:gd name="connsiteY1" fmla="*/ 0 h 4539503"/>
              <a:gd name="connsiteX2" fmla="*/ 571585 w 1168409"/>
              <a:gd name="connsiteY2" fmla="*/ 0 h 4539503"/>
              <a:gd name="connsiteX3" fmla="*/ 859617 w 1168409"/>
              <a:gd name="connsiteY3" fmla="*/ 288032 h 4539503"/>
              <a:gd name="connsiteX4" fmla="*/ 859617 w 1168409"/>
              <a:gd name="connsiteY4" fmla="*/ 3456384 h 4539503"/>
              <a:gd name="connsiteX5" fmla="*/ 809075 w 1168409"/>
              <a:gd name="connsiteY5" fmla="*/ 4507684 h 4539503"/>
              <a:gd name="connsiteX6" fmla="*/ 387014 w 1168409"/>
              <a:gd name="connsiteY6" fmla="*/ 4501753 h 4539503"/>
              <a:gd name="connsiteX7" fmla="*/ 283553 w 1168409"/>
              <a:gd name="connsiteY7" fmla="*/ 3456384 h 4539503"/>
              <a:gd name="connsiteX8" fmla="*/ 283553 w 1168409"/>
              <a:gd name="connsiteY8" fmla="*/ 288032 h 4539503"/>
              <a:gd name="connsiteX0" fmla="*/ 283553 w 1168409"/>
              <a:gd name="connsiteY0" fmla="*/ 288032 h 4537168"/>
              <a:gd name="connsiteX1" fmla="*/ 571585 w 1168409"/>
              <a:gd name="connsiteY1" fmla="*/ 0 h 4537168"/>
              <a:gd name="connsiteX2" fmla="*/ 571585 w 1168409"/>
              <a:gd name="connsiteY2" fmla="*/ 0 h 4537168"/>
              <a:gd name="connsiteX3" fmla="*/ 859617 w 1168409"/>
              <a:gd name="connsiteY3" fmla="*/ 288032 h 4537168"/>
              <a:gd name="connsiteX4" fmla="*/ 859617 w 1168409"/>
              <a:gd name="connsiteY4" fmla="*/ 3456384 h 4537168"/>
              <a:gd name="connsiteX5" fmla="*/ 809075 w 1168409"/>
              <a:gd name="connsiteY5" fmla="*/ 4507684 h 4537168"/>
              <a:gd name="connsiteX6" fmla="*/ 387014 w 1168409"/>
              <a:gd name="connsiteY6" fmla="*/ 4501753 h 4537168"/>
              <a:gd name="connsiteX7" fmla="*/ 283553 w 1168409"/>
              <a:gd name="connsiteY7" fmla="*/ 3456384 h 4537168"/>
              <a:gd name="connsiteX8" fmla="*/ 283553 w 1168409"/>
              <a:gd name="connsiteY8" fmla="*/ 288032 h 4537168"/>
              <a:gd name="connsiteX0" fmla="*/ 283553 w 1168409"/>
              <a:gd name="connsiteY0" fmla="*/ 288032 h 4550237"/>
              <a:gd name="connsiteX1" fmla="*/ 571585 w 1168409"/>
              <a:gd name="connsiteY1" fmla="*/ 0 h 4550237"/>
              <a:gd name="connsiteX2" fmla="*/ 571585 w 1168409"/>
              <a:gd name="connsiteY2" fmla="*/ 0 h 4550237"/>
              <a:gd name="connsiteX3" fmla="*/ 859617 w 1168409"/>
              <a:gd name="connsiteY3" fmla="*/ 288032 h 4550237"/>
              <a:gd name="connsiteX4" fmla="*/ 859617 w 1168409"/>
              <a:gd name="connsiteY4" fmla="*/ 3456384 h 4550237"/>
              <a:gd name="connsiteX5" fmla="*/ 809075 w 1168409"/>
              <a:gd name="connsiteY5" fmla="*/ 4507684 h 4550237"/>
              <a:gd name="connsiteX6" fmla="*/ 387014 w 1168409"/>
              <a:gd name="connsiteY6" fmla="*/ 4501753 h 4550237"/>
              <a:gd name="connsiteX7" fmla="*/ 283553 w 1168409"/>
              <a:gd name="connsiteY7" fmla="*/ 3456384 h 4550237"/>
              <a:gd name="connsiteX8" fmla="*/ 283553 w 1168409"/>
              <a:gd name="connsiteY8" fmla="*/ 288032 h 4550237"/>
              <a:gd name="connsiteX0" fmla="*/ 283553 w 1168409"/>
              <a:gd name="connsiteY0" fmla="*/ 288032 h 4535242"/>
              <a:gd name="connsiteX1" fmla="*/ 571585 w 1168409"/>
              <a:gd name="connsiteY1" fmla="*/ 0 h 4535242"/>
              <a:gd name="connsiteX2" fmla="*/ 571585 w 1168409"/>
              <a:gd name="connsiteY2" fmla="*/ 0 h 4535242"/>
              <a:gd name="connsiteX3" fmla="*/ 859617 w 1168409"/>
              <a:gd name="connsiteY3" fmla="*/ 288032 h 4535242"/>
              <a:gd name="connsiteX4" fmla="*/ 859617 w 1168409"/>
              <a:gd name="connsiteY4" fmla="*/ 3456384 h 4535242"/>
              <a:gd name="connsiteX5" fmla="*/ 809075 w 1168409"/>
              <a:gd name="connsiteY5" fmla="*/ 4507684 h 4535242"/>
              <a:gd name="connsiteX6" fmla="*/ 387014 w 1168409"/>
              <a:gd name="connsiteY6" fmla="*/ 4501753 h 4535242"/>
              <a:gd name="connsiteX7" fmla="*/ 283553 w 1168409"/>
              <a:gd name="connsiteY7" fmla="*/ 3456384 h 4535242"/>
              <a:gd name="connsiteX8" fmla="*/ 283553 w 1168409"/>
              <a:gd name="connsiteY8" fmla="*/ 288032 h 4535242"/>
              <a:gd name="connsiteX0" fmla="*/ 283553 w 1168409"/>
              <a:gd name="connsiteY0" fmla="*/ 288032 h 4528347"/>
              <a:gd name="connsiteX1" fmla="*/ 571585 w 1168409"/>
              <a:gd name="connsiteY1" fmla="*/ 0 h 4528347"/>
              <a:gd name="connsiteX2" fmla="*/ 571585 w 1168409"/>
              <a:gd name="connsiteY2" fmla="*/ 0 h 4528347"/>
              <a:gd name="connsiteX3" fmla="*/ 859617 w 1168409"/>
              <a:gd name="connsiteY3" fmla="*/ 288032 h 4528347"/>
              <a:gd name="connsiteX4" fmla="*/ 859617 w 1168409"/>
              <a:gd name="connsiteY4" fmla="*/ 3456384 h 4528347"/>
              <a:gd name="connsiteX5" fmla="*/ 809075 w 1168409"/>
              <a:gd name="connsiteY5" fmla="*/ 4507684 h 4528347"/>
              <a:gd name="connsiteX6" fmla="*/ 387014 w 1168409"/>
              <a:gd name="connsiteY6" fmla="*/ 4501753 h 4528347"/>
              <a:gd name="connsiteX7" fmla="*/ 283553 w 1168409"/>
              <a:gd name="connsiteY7" fmla="*/ 3456384 h 4528347"/>
              <a:gd name="connsiteX8" fmla="*/ 283553 w 1168409"/>
              <a:gd name="connsiteY8" fmla="*/ 288032 h 4528347"/>
              <a:gd name="connsiteX0" fmla="*/ 305376 w 1190232"/>
              <a:gd name="connsiteY0" fmla="*/ 288032 h 4528347"/>
              <a:gd name="connsiteX1" fmla="*/ 593408 w 1190232"/>
              <a:gd name="connsiteY1" fmla="*/ 0 h 4528347"/>
              <a:gd name="connsiteX2" fmla="*/ 593408 w 1190232"/>
              <a:gd name="connsiteY2" fmla="*/ 0 h 4528347"/>
              <a:gd name="connsiteX3" fmla="*/ 881440 w 1190232"/>
              <a:gd name="connsiteY3" fmla="*/ 288032 h 4528347"/>
              <a:gd name="connsiteX4" fmla="*/ 881440 w 1190232"/>
              <a:gd name="connsiteY4" fmla="*/ 3456384 h 4528347"/>
              <a:gd name="connsiteX5" fmla="*/ 830898 w 1190232"/>
              <a:gd name="connsiteY5" fmla="*/ 4507684 h 4528347"/>
              <a:gd name="connsiteX6" fmla="*/ 408837 w 1190232"/>
              <a:gd name="connsiteY6" fmla="*/ 4501753 h 4528347"/>
              <a:gd name="connsiteX7" fmla="*/ 305376 w 1190232"/>
              <a:gd name="connsiteY7" fmla="*/ 3456384 h 4528347"/>
              <a:gd name="connsiteX8" fmla="*/ 305376 w 1190232"/>
              <a:gd name="connsiteY8" fmla="*/ 288032 h 4528347"/>
              <a:gd name="connsiteX0" fmla="*/ 305376 w 1190232"/>
              <a:gd name="connsiteY0" fmla="*/ 288032 h 4544662"/>
              <a:gd name="connsiteX1" fmla="*/ 593408 w 1190232"/>
              <a:gd name="connsiteY1" fmla="*/ 0 h 4544662"/>
              <a:gd name="connsiteX2" fmla="*/ 593408 w 1190232"/>
              <a:gd name="connsiteY2" fmla="*/ 0 h 4544662"/>
              <a:gd name="connsiteX3" fmla="*/ 881440 w 1190232"/>
              <a:gd name="connsiteY3" fmla="*/ 288032 h 4544662"/>
              <a:gd name="connsiteX4" fmla="*/ 881440 w 1190232"/>
              <a:gd name="connsiteY4" fmla="*/ 3456384 h 4544662"/>
              <a:gd name="connsiteX5" fmla="*/ 830898 w 1190232"/>
              <a:gd name="connsiteY5" fmla="*/ 4507684 h 4544662"/>
              <a:gd name="connsiteX6" fmla="*/ 408837 w 1190232"/>
              <a:gd name="connsiteY6" fmla="*/ 4501753 h 4544662"/>
              <a:gd name="connsiteX7" fmla="*/ 305376 w 1190232"/>
              <a:gd name="connsiteY7" fmla="*/ 3456384 h 4544662"/>
              <a:gd name="connsiteX8" fmla="*/ 305376 w 1190232"/>
              <a:gd name="connsiteY8" fmla="*/ 288032 h 4544662"/>
              <a:gd name="connsiteX0" fmla="*/ 305376 w 1190232"/>
              <a:gd name="connsiteY0" fmla="*/ 288032 h 4554281"/>
              <a:gd name="connsiteX1" fmla="*/ 593408 w 1190232"/>
              <a:gd name="connsiteY1" fmla="*/ 0 h 4554281"/>
              <a:gd name="connsiteX2" fmla="*/ 593408 w 1190232"/>
              <a:gd name="connsiteY2" fmla="*/ 0 h 4554281"/>
              <a:gd name="connsiteX3" fmla="*/ 881440 w 1190232"/>
              <a:gd name="connsiteY3" fmla="*/ 288032 h 4554281"/>
              <a:gd name="connsiteX4" fmla="*/ 881440 w 1190232"/>
              <a:gd name="connsiteY4" fmla="*/ 3456384 h 4554281"/>
              <a:gd name="connsiteX5" fmla="*/ 830898 w 1190232"/>
              <a:gd name="connsiteY5" fmla="*/ 4507684 h 4554281"/>
              <a:gd name="connsiteX6" fmla="*/ 408837 w 1190232"/>
              <a:gd name="connsiteY6" fmla="*/ 4501753 h 4554281"/>
              <a:gd name="connsiteX7" fmla="*/ 305376 w 1190232"/>
              <a:gd name="connsiteY7" fmla="*/ 3456384 h 4554281"/>
              <a:gd name="connsiteX8" fmla="*/ 305376 w 1190232"/>
              <a:gd name="connsiteY8" fmla="*/ 288032 h 4554281"/>
              <a:gd name="connsiteX0" fmla="*/ 305376 w 1147099"/>
              <a:gd name="connsiteY0" fmla="*/ 288032 h 4563297"/>
              <a:gd name="connsiteX1" fmla="*/ 593408 w 1147099"/>
              <a:gd name="connsiteY1" fmla="*/ 0 h 4563297"/>
              <a:gd name="connsiteX2" fmla="*/ 593408 w 1147099"/>
              <a:gd name="connsiteY2" fmla="*/ 0 h 4563297"/>
              <a:gd name="connsiteX3" fmla="*/ 881440 w 1147099"/>
              <a:gd name="connsiteY3" fmla="*/ 288032 h 4563297"/>
              <a:gd name="connsiteX4" fmla="*/ 881440 w 1147099"/>
              <a:gd name="connsiteY4" fmla="*/ 3456384 h 4563297"/>
              <a:gd name="connsiteX5" fmla="*/ 710128 w 1147099"/>
              <a:gd name="connsiteY5" fmla="*/ 4524936 h 4563297"/>
              <a:gd name="connsiteX6" fmla="*/ 408837 w 1147099"/>
              <a:gd name="connsiteY6" fmla="*/ 4501753 h 4563297"/>
              <a:gd name="connsiteX7" fmla="*/ 305376 w 1147099"/>
              <a:gd name="connsiteY7" fmla="*/ 3456384 h 4563297"/>
              <a:gd name="connsiteX8" fmla="*/ 305376 w 1147099"/>
              <a:gd name="connsiteY8" fmla="*/ 288032 h 4563297"/>
              <a:gd name="connsiteX0" fmla="*/ 305376 w 1206110"/>
              <a:gd name="connsiteY0" fmla="*/ 288032 h 4563297"/>
              <a:gd name="connsiteX1" fmla="*/ 593408 w 1206110"/>
              <a:gd name="connsiteY1" fmla="*/ 0 h 4563297"/>
              <a:gd name="connsiteX2" fmla="*/ 593408 w 1206110"/>
              <a:gd name="connsiteY2" fmla="*/ 0 h 4563297"/>
              <a:gd name="connsiteX3" fmla="*/ 881440 w 1206110"/>
              <a:gd name="connsiteY3" fmla="*/ 288032 h 4563297"/>
              <a:gd name="connsiteX4" fmla="*/ 881440 w 1206110"/>
              <a:gd name="connsiteY4" fmla="*/ 3456384 h 4563297"/>
              <a:gd name="connsiteX5" fmla="*/ 710128 w 1206110"/>
              <a:gd name="connsiteY5" fmla="*/ 4524936 h 4563297"/>
              <a:gd name="connsiteX6" fmla="*/ 408837 w 1206110"/>
              <a:gd name="connsiteY6" fmla="*/ 4501753 h 4563297"/>
              <a:gd name="connsiteX7" fmla="*/ 305376 w 1206110"/>
              <a:gd name="connsiteY7" fmla="*/ 3456384 h 4563297"/>
              <a:gd name="connsiteX8" fmla="*/ 305376 w 1206110"/>
              <a:gd name="connsiteY8" fmla="*/ 288032 h 4563297"/>
              <a:gd name="connsiteX0" fmla="*/ 305376 w 1206110"/>
              <a:gd name="connsiteY0" fmla="*/ 288032 h 4549988"/>
              <a:gd name="connsiteX1" fmla="*/ 593408 w 1206110"/>
              <a:gd name="connsiteY1" fmla="*/ 0 h 4549988"/>
              <a:gd name="connsiteX2" fmla="*/ 593408 w 1206110"/>
              <a:gd name="connsiteY2" fmla="*/ 0 h 4549988"/>
              <a:gd name="connsiteX3" fmla="*/ 881440 w 1206110"/>
              <a:gd name="connsiteY3" fmla="*/ 288032 h 4549988"/>
              <a:gd name="connsiteX4" fmla="*/ 881440 w 1206110"/>
              <a:gd name="connsiteY4" fmla="*/ 3456384 h 4549988"/>
              <a:gd name="connsiteX5" fmla="*/ 710128 w 1206110"/>
              <a:gd name="connsiteY5" fmla="*/ 4524936 h 4549988"/>
              <a:gd name="connsiteX6" fmla="*/ 408837 w 1206110"/>
              <a:gd name="connsiteY6" fmla="*/ 4501753 h 4549988"/>
              <a:gd name="connsiteX7" fmla="*/ 305376 w 1206110"/>
              <a:gd name="connsiteY7" fmla="*/ 3456384 h 4549988"/>
              <a:gd name="connsiteX8" fmla="*/ 305376 w 1206110"/>
              <a:gd name="connsiteY8" fmla="*/ 288032 h 4549988"/>
              <a:gd name="connsiteX0" fmla="*/ 277356 w 1178090"/>
              <a:gd name="connsiteY0" fmla="*/ 288032 h 4572047"/>
              <a:gd name="connsiteX1" fmla="*/ 565388 w 1178090"/>
              <a:gd name="connsiteY1" fmla="*/ 0 h 4572047"/>
              <a:gd name="connsiteX2" fmla="*/ 565388 w 1178090"/>
              <a:gd name="connsiteY2" fmla="*/ 0 h 4572047"/>
              <a:gd name="connsiteX3" fmla="*/ 853420 w 1178090"/>
              <a:gd name="connsiteY3" fmla="*/ 288032 h 4572047"/>
              <a:gd name="connsiteX4" fmla="*/ 853420 w 1178090"/>
              <a:gd name="connsiteY4" fmla="*/ 3456384 h 4572047"/>
              <a:gd name="connsiteX5" fmla="*/ 682108 w 1178090"/>
              <a:gd name="connsiteY5" fmla="*/ 4524936 h 4572047"/>
              <a:gd name="connsiteX6" fmla="*/ 461331 w 1178090"/>
              <a:gd name="connsiteY6" fmla="*/ 4536258 h 4572047"/>
              <a:gd name="connsiteX7" fmla="*/ 277356 w 1178090"/>
              <a:gd name="connsiteY7" fmla="*/ 3456384 h 4572047"/>
              <a:gd name="connsiteX8" fmla="*/ 277356 w 1178090"/>
              <a:gd name="connsiteY8" fmla="*/ 288032 h 4572047"/>
              <a:gd name="connsiteX0" fmla="*/ 298189 w 1198923"/>
              <a:gd name="connsiteY0" fmla="*/ 288032 h 4572047"/>
              <a:gd name="connsiteX1" fmla="*/ 586221 w 1198923"/>
              <a:gd name="connsiteY1" fmla="*/ 0 h 4572047"/>
              <a:gd name="connsiteX2" fmla="*/ 586221 w 1198923"/>
              <a:gd name="connsiteY2" fmla="*/ 0 h 4572047"/>
              <a:gd name="connsiteX3" fmla="*/ 874253 w 1198923"/>
              <a:gd name="connsiteY3" fmla="*/ 288032 h 4572047"/>
              <a:gd name="connsiteX4" fmla="*/ 874253 w 1198923"/>
              <a:gd name="connsiteY4" fmla="*/ 3456384 h 4572047"/>
              <a:gd name="connsiteX5" fmla="*/ 702941 w 1198923"/>
              <a:gd name="connsiteY5" fmla="*/ 4524936 h 4572047"/>
              <a:gd name="connsiteX6" fmla="*/ 482164 w 1198923"/>
              <a:gd name="connsiteY6" fmla="*/ 4536258 h 4572047"/>
              <a:gd name="connsiteX7" fmla="*/ 298189 w 1198923"/>
              <a:gd name="connsiteY7" fmla="*/ 3456384 h 4572047"/>
              <a:gd name="connsiteX8" fmla="*/ 298189 w 1198923"/>
              <a:gd name="connsiteY8" fmla="*/ 288032 h 4572047"/>
              <a:gd name="connsiteX0" fmla="*/ 298189 w 1198923"/>
              <a:gd name="connsiteY0" fmla="*/ 288032 h 4554191"/>
              <a:gd name="connsiteX1" fmla="*/ 586221 w 1198923"/>
              <a:gd name="connsiteY1" fmla="*/ 0 h 4554191"/>
              <a:gd name="connsiteX2" fmla="*/ 586221 w 1198923"/>
              <a:gd name="connsiteY2" fmla="*/ 0 h 4554191"/>
              <a:gd name="connsiteX3" fmla="*/ 874253 w 1198923"/>
              <a:gd name="connsiteY3" fmla="*/ 288032 h 4554191"/>
              <a:gd name="connsiteX4" fmla="*/ 874253 w 1198923"/>
              <a:gd name="connsiteY4" fmla="*/ 3456384 h 4554191"/>
              <a:gd name="connsiteX5" fmla="*/ 702941 w 1198923"/>
              <a:gd name="connsiteY5" fmla="*/ 4524936 h 4554191"/>
              <a:gd name="connsiteX6" fmla="*/ 482164 w 1198923"/>
              <a:gd name="connsiteY6" fmla="*/ 4536258 h 4554191"/>
              <a:gd name="connsiteX7" fmla="*/ 298189 w 1198923"/>
              <a:gd name="connsiteY7" fmla="*/ 3456384 h 4554191"/>
              <a:gd name="connsiteX8" fmla="*/ 298189 w 1198923"/>
              <a:gd name="connsiteY8" fmla="*/ 288032 h 4554191"/>
              <a:gd name="connsiteX0" fmla="*/ 298189 w 1198923"/>
              <a:gd name="connsiteY0" fmla="*/ 288032 h 4552842"/>
              <a:gd name="connsiteX1" fmla="*/ 586221 w 1198923"/>
              <a:gd name="connsiteY1" fmla="*/ 0 h 4552842"/>
              <a:gd name="connsiteX2" fmla="*/ 586221 w 1198923"/>
              <a:gd name="connsiteY2" fmla="*/ 0 h 4552842"/>
              <a:gd name="connsiteX3" fmla="*/ 874253 w 1198923"/>
              <a:gd name="connsiteY3" fmla="*/ 288032 h 4552842"/>
              <a:gd name="connsiteX4" fmla="*/ 874253 w 1198923"/>
              <a:gd name="connsiteY4" fmla="*/ 3456384 h 4552842"/>
              <a:gd name="connsiteX5" fmla="*/ 702941 w 1198923"/>
              <a:gd name="connsiteY5" fmla="*/ 4524936 h 4552842"/>
              <a:gd name="connsiteX6" fmla="*/ 482164 w 1198923"/>
              <a:gd name="connsiteY6" fmla="*/ 4536258 h 4552842"/>
              <a:gd name="connsiteX7" fmla="*/ 298189 w 1198923"/>
              <a:gd name="connsiteY7" fmla="*/ 3456384 h 4552842"/>
              <a:gd name="connsiteX8" fmla="*/ 298189 w 1198923"/>
              <a:gd name="connsiteY8" fmla="*/ 288032 h 4552842"/>
              <a:gd name="connsiteX0" fmla="*/ 298189 w 1198923"/>
              <a:gd name="connsiteY0" fmla="*/ 288032 h 4545174"/>
              <a:gd name="connsiteX1" fmla="*/ 586221 w 1198923"/>
              <a:gd name="connsiteY1" fmla="*/ 0 h 4545174"/>
              <a:gd name="connsiteX2" fmla="*/ 586221 w 1198923"/>
              <a:gd name="connsiteY2" fmla="*/ 0 h 4545174"/>
              <a:gd name="connsiteX3" fmla="*/ 874253 w 1198923"/>
              <a:gd name="connsiteY3" fmla="*/ 288032 h 4545174"/>
              <a:gd name="connsiteX4" fmla="*/ 874253 w 1198923"/>
              <a:gd name="connsiteY4" fmla="*/ 3456384 h 4545174"/>
              <a:gd name="connsiteX5" fmla="*/ 702941 w 1198923"/>
              <a:gd name="connsiteY5" fmla="*/ 4524936 h 4545174"/>
              <a:gd name="connsiteX6" fmla="*/ 482164 w 1198923"/>
              <a:gd name="connsiteY6" fmla="*/ 4536258 h 4545174"/>
              <a:gd name="connsiteX7" fmla="*/ 298189 w 1198923"/>
              <a:gd name="connsiteY7" fmla="*/ 3456384 h 4545174"/>
              <a:gd name="connsiteX8" fmla="*/ 298189 w 1198923"/>
              <a:gd name="connsiteY8" fmla="*/ 288032 h 4545174"/>
              <a:gd name="connsiteX0" fmla="*/ 298189 w 1185410"/>
              <a:gd name="connsiteY0" fmla="*/ 288032 h 4555938"/>
              <a:gd name="connsiteX1" fmla="*/ 586221 w 1185410"/>
              <a:gd name="connsiteY1" fmla="*/ 0 h 4555938"/>
              <a:gd name="connsiteX2" fmla="*/ 586221 w 1185410"/>
              <a:gd name="connsiteY2" fmla="*/ 0 h 4555938"/>
              <a:gd name="connsiteX3" fmla="*/ 874253 w 1185410"/>
              <a:gd name="connsiteY3" fmla="*/ 288032 h 4555938"/>
              <a:gd name="connsiteX4" fmla="*/ 874253 w 1185410"/>
              <a:gd name="connsiteY4" fmla="*/ 3456384 h 4555938"/>
              <a:gd name="connsiteX5" fmla="*/ 668436 w 1185410"/>
              <a:gd name="connsiteY5" fmla="*/ 4547940 h 4555938"/>
              <a:gd name="connsiteX6" fmla="*/ 482164 w 1185410"/>
              <a:gd name="connsiteY6" fmla="*/ 4536258 h 4555938"/>
              <a:gd name="connsiteX7" fmla="*/ 298189 w 1185410"/>
              <a:gd name="connsiteY7" fmla="*/ 3456384 h 4555938"/>
              <a:gd name="connsiteX8" fmla="*/ 298189 w 1185410"/>
              <a:gd name="connsiteY8" fmla="*/ 288032 h 4555938"/>
              <a:gd name="connsiteX0" fmla="*/ 298189 w 1194332"/>
              <a:gd name="connsiteY0" fmla="*/ 288032 h 4555938"/>
              <a:gd name="connsiteX1" fmla="*/ 586221 w 1194332"/>
              <a:gd name="connsiteY1" fmla="*/ 0 h 4555938"/>
              <a:gd name="connsiteX2" fmla="*/ 586221 w 1194332"/>
              <a:gd name="connsiteY2" fmla="*/ 0 h 4555938"/>
              <a:gd name="connsiteX3" fmla="*/ 874253 w 1194332"/>
              <a:gd name="connsiteY3" fmla="*/ 288032 h 4555938"/>
              <a:gd name="connsiteX4" fmla="*/ 874253 w 1194332"/>
              <a:gd name="connsiteY4" fmla="*/ 3456384 h 4555938"/>
              <a:gd name="connsiteX5" fmla="*/ 668436 w 1194332"/>
              <a:gd name="connsiteY5" fmla="*/ 4547940 h 4555938"/>
              <a:gd name="connsiteX6" fmla="*/ 482164 w 1194332"/>
              <a:gd name="connsiteY6" fmla="*/ 4536258 h 4555938"/>
              <a:gd name="connsiteX7" fmla="*/ 298189 w 1194332"/>
              <a:gd name="connsiteY7" fmla="*/ 3456384 h 4555938"/>
              <a:gd name="connsiteX8" fmla="*/ 298189 w 1194332"/>
              <a:gd name="connsiteY8" fmla="*/ 288032 h 4555938"/>
              <a:gd name="connsiteX0" fmla="*/ 296165 w 1192308"/>
              <a:gd name="connsiteY0" fmla="*/ 288032 h 4560724"/>
              <a:gd name="connsiteX1" fmla="*/ 584197 w 1192308"/>
              <a:gd name="connsiteY1" fmla="*/ 0 h 4560724"/>
              <a:gd name="connsiteX2" fmla="*/ 584197 w 1192308"/>
              <a:gd name="connsiteY2" fmla="*/ 0 h 4560724"/>
              <a:gd name="connsiteX3" fmla="*/ 872229 w 1192308"/>
              <a:gd name="connsiteY3" fmla="*/ 288032 h 4560724"/>
              <a:gd name="connsiteX4" fmla="*/ 872229 w 1192308"/>
              <a:gd name="connsiteY4" fmla="*/ 3456384 h 4560724"/>
              <a:gd name="connsiteX5" fmla="*/ 666412 w 1192308"/>
              <a:gd name="connsiteY5" fmla="*/ 4547940 h 4560724"/>
              <a:gd name="connsiteX6" fmla="*/ 485891 w 1192308"/>
              <a:gd name="connsiteY6" fmla="*/ 4547760 h 4560724"/>
              <a:gd name="connsiteX7" fmla="*/ 296165 w 1192308"/>
              <a:gd name="connsiteY7" fmla="*/ 3456384 h 4560724"/>
              <a:gd name="connsiteX8" fmla="*/ 296165 w 1192308"/>
              <a:gd name="connsiteY8" fmla="*/ 288032 h 4560724"/>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 name="connsiteX0" fmla="*/ 296165 w 1192308"/>
              <a:gd name="connsiteY0" fmla="*/ 288032 h 4550749"/>
              <a:gd name="connsiteX1" fmla="*/ 584197 w 1192308"/>
              <a:gd name="connsiteY1" fmla="*/ 0 h 4550749"/>
              <a:gd name="connsiteX2" fmla="*/ 584197 w 1192308"/>
              <a:gd name="connsiteY2" fmla="*/ 0 h 4550749"/>
              <a:gd name="connsiteX3" fmla="*/ 872229 w 1192308"/>
              <a:gd name="connsiteY3" fmla="*/ 288032 h 4550749"/>
              <a:gd name="connsiteX4" fmla="*/ 872229 w 1192308"/>
              <a:gd name="connsiteY4" fmla="*/ 3456384 h 4550749"/>
              <a:gd name="connsiteX5" fmla="*/ 666412 w 1192308"/>
              <a:gd name="connsiteY5" fmla="*/ 4547940 h 4550749"/>
              <a:gd name="connsiteX6" fmla="*/ 485891 w 1192308"/>
              <a:gd name="connsiteY6" fmla="*/ 4547760 h 4550749"/>
              <a:gd name="connsiteX7" fmla="*/ 296165 w 1192308"/>
              <a:gd name="connsiteY7" fmla="*/ 3456384 h 4550749"/>
              <a:gd name="connsiteX8" fmla="*/ 296165 w 1192308"/>
              <a:gd name="connsiteY8" fmla="*/ 288032 h 4550749"/>
              <a:gd name="connsiteX0" fmla="*/ 296165 w 1192308"/>
              <a:gd name="connsiteY0" fmla="*/ 288032 h 4559090"/>
              <a:gd name="connsiteX1" fmla="*/ 584197 w 1192308"/>
              <a:gd name="connsiteY1" fmla="*/ 0 h 4559090"/>
              <a:gd name="connsiteX2" fmla="*/ 584197 w 1192308"/>
              <a:gd name="connsiteY2" fmla="*/ 0 h 4559090"/>
              <a:gd name="connsiteX3" fmla="*/ 872229 w 1192308"/>
              <a:gd name="connsiteY3" fmla="*/ 288032 h 4559090"/>
              <a:gd name="connsiteX4" fmla="*/ 872229 w 1192308"/>
              <a:gd name="connsiteY4" fmla="*/ 3456384 h 4559090"/>
              <a:gd name="connsiteX5" fmla="*/ 666412 w 1192308"/>
              <a:gd name="connsiteY5" fmla="*/ 4547940 h 4559090"/>
              <a:gd name="connsiteX6" fmla="*/ 485891 w 1192308"/>
              <a:gd name="connsiteY6" fmla="*/ 4547760 h 4559090"/>
              <a:gd name="connsiteX7" fmla="*/ 296165 w 1192308"/>
              <a:gd name="connsiteY7" fmla="*/ 3456384 h 4559090"/>
              <a:gd name="connsiteX8" fmla="*/ 296165 w 1192308"/>
              <a:gd name="connsiteY8" fmla="*/ 288032 h 4559090"/>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308" h="4556620">
                <a:moveTo>
                  <a:pt x="296165" y="288032"/>
                </a:moveTo>
                <a:cubicBezTo>
                  <a:pt x="296165" y="128956"/>
                  <a:pt x="425121" y="0"/>
                  <a:pt x="584197" y="0"/>
                </a:cubicBezTo>
                <a:lnTo>
                  <a:pt x="584197" y="0"/>
                </a:lnTo>
                <a:cubicBezTo>
                  <a:pt x="743273" y="0"/>
                  <a:pt x="872229" y="128956"/>
                  <a:pt x="872229" y="288032"/>
                </a:cubicBezTo>
                <a:lnTo>
                  <a:pt x="872229" y="3456384"/>
                </a:lnTo>
                <a:cubicBezTo>
                  <a:pt x="1380230" y="3702546"/>
                  <a:pt x="1262893" y="4481122"/>
                  <a:pt x="666412" y="4547940"/>
                </a:cubicBezTo>
                <a:cubicBezTo>
                  <a:pt x="607297" y="4563081"/>
                  <a:pt x="539678" y="4555354"/>
                  <a:pt x="485891" y="4547760"/>
                </a:cubicBezTo>
                <a:cubicBezTo>
                  <a:pt x="9432" y="4479415"/>
                  <a:pt x="-226348" y="3775117"/>
                  <a:pt x="296165" y="3456384"/>
                </a:cubicBezTo>
                <a:lnTo>
                  <a:pt x="296165" y="288032"/>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32" name="椭圆 31"/>
          <p:cNvSpPr/>
          <p:nvPr/>
        </p:nvSpPr>
        <p:spPr>
          <a:xfrm>
            <a:off x="6627813" y="3746500"/>
            <a:ext cx="595312" cy="595313"/>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837488" y="1506538"/>
            <a:ext cx="238125" cy="2465387"/>
          </a:xfrm>
          <a:prstGeom prst="roundRect">
            <a:avLst>
              <a:gd name="adj" fmla="val 50000"/>
            </a:avLst>
          </a:prstGeom>
          <a:solidFill>
            <a:srgbClr val="8F469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7842250" y="3397250"/>
            <a:ext cx="239713" cy="479425"/>
          </a:xfrm>
          <a:prstGeom prst="rect">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
          <p:cNvSpPr/>
          <p:nvPr/>
        </p:nvSpPr>
        <p:spPr>
          <a:xfrm>
            <a:off x="7562850" y="1419225"/>
            <a:ext cx="792163" cy="3024188"/>
          </a:xfrm>
          <a:custGeom>
            <a:avLst/>
            <a:gdLst>
              <a:gd name="connsiteX0" fmla="*/ 0 w 576064"/>
              <a:gd name="connsiteY0" fmla="*/ 288032 h 3744416"/>
              <a:gd name="connsiteX1" fmla="*/ 288032 w 576064"/>
              <a:gd name="connsiteY1" fmla="*/ 0 h 3744416"/>
              <a:gd name="connsiteX2" fmla="*/ 288032 w 576064"/>
              <a:gd name="connsiteY2" fmla="*/ 0 h 3744416"/>
              <a:gd name="connsiteX3" fmla="*/ 576064 w 576064"/>
              <a:gd name="connsiteY3" fmla="*/ 288032 h 3744416"/>
              <a:gd name="connsiteX4" fmla="*/ 576064 w 576064"/>
              <a:gd name="connsiteY4" fmla="*/ 3456384 h 3744416"/>
              <a:gd name="connsiteX5" fmla="*/ 288032 w 576064"/>
              <a:gd name="connsiteY5" fmla="*/ 3744416 h 3744416"/>
              <a:gd name="connsiteX6" fmla="*/ 288032 w 576064"/>
              <a:gd name="connsiteY6" fmla="*/ 3744416 h 3744416"/>
              <a:gd name="connsiteX7" fmla="*/ 0 w 576064"/>
              <a:gd name="connsiteY7" fmla="*/ 3456384 h 3744416"/>
              <a:gd name="connsiteX8" fmla="*/ 0 w 576064"/>
              <a:gd name="connsiteY8" fmla="*/ 288032 h 3744416"/>
              <a:gd name="connsiteX0" fmla="*/ 269063 w 845127"/>
              <a:gd name="connsiteY0" fmla="*/ 288032 h 3760305"/>
              <a:gd name="connsiteX1" fmla="*/ 557095 w 845127"/>
              <a:gd name="connsiteY1" fmla="*/ 0 h 3760305"/>
              <a:gd name="connsiteX2" fmla="*/ 557095 w 845127"/>
              <a:gd name="connsiteY2" fmla="*/ 0 h 3760305"/>
              <a:gd name="connsiteX3" fmla="*/ 845127 w 845127"/>
              <a:gd name="connsiteY3" fmla="*/ 288032 h 3760305"/>
              <a:gd name="connsiteX4" fmla="*/ 845127 w 845127"/>
              <a:gd name="connsiteY4" fmla="*/ 3456384 h 3760305"/>
              <a:gd name="connsiteX5" fmla="*/ 557095 w 845127"/>
              <a:gd name="connsiteY5" fmla="*/ 3744416 h 3760305"/>
              <a:gd name="connsiteX6" fmla="*/ 557095 w 845127"/>
              <a:gd name="connsiteY6" fmla="*/ 3744416 h 3760305"/>
              <a:gd name="connsiteX7" fmla="*/ 269063 w 845127"/>
              <a:gd name="connsiteY7" fmla="*/ 3456384 h 3760305"/>
              <a:gd name="connsiteX8" fmla="*/ 269063 w 845127"/>
              <a:gd name="connsiteY8" fmla="*/ 288032 h 3760305"/>
              <a:gd name="connsiteX0" fmla="*/ 269063 w 1063459"/>
              <a:gd name="connsiteY0" fmla="*/ 288032 h 3760305"/>
              <a:gd name="connsiteX1" fmla="*/ 557095 w 1063459"/>
              <a:gd name="connsiteY1" fmla="*/ 0 h 3760305"/>
              <a:gd name="connsiteX2" fmla="*/ 557095 w 1063459"/>
              <a:gd name="connsiteY2" fmla="*/ 0 h 3760305"/>
              <a:gd name="connsiteX3" fmla="*/ 845127 w 1063459"/>
              <a:gd name="connsiteY3" fmla="*/ 288032 h 3760305"/>
              <a:gd name="connsiteX4" fmla="*/ 845127 w 1063459"/>
              <a:gd name="connsiteY4" fmla="*/ 3456384 h 3760305"/>
              <a:gd name="connsiteX5" fmla="*/ 557095 w 1063459"/>
              <a:gd name="connsiteY5" fmla="*/ 3744416 h 3760305"/>
              <a:gd name="connsiteX6" fmla="*/ 557095 w 1063459"/>
              <a:gd name="connsiteY6" fmla="*/ 3744416 h 3760305"/>
              <a:gd name="connsiteX7" fmla="*/ 269063 w 1063459"/>
              <a:gd name="connsiteY7" fmla="*/ 3456384 h 3760305"/>
              <a:gd name="connsiteX8" fmla="*/ 269063 w 1063459"/>
              <a:gd name="connsiteY8" fmla="*/ 288032 h 3760305"/>
              <a:gd name="connsiteX0" fmla="*/ 301604 w 1096000"/>
              <a:gd name="connsiteY0" fmla="*/ 288032 h 3904073"/>
              <a:gd name="connsiteX1" fmla="*/ 589636 w 1096000"/>
              <a:gd name="connsiteY1" fmla="*/ 0 h 3904073"/>
              <a:gd name="connsiteX2" fmla="*/ 589636 w 1096000"/>
              <a:gd name="connsiteY2" fmla="*/ 0 h 3904073"/>
              <a:gd name="connsiteX3" fmla="*/ 877668 w 1096000"/>
              <a:gd name="connsiteY3" fmla="*/ 288032 h 3904073"/>
              <a:gd name="connsiteX4" fmla="*/ 877668 w 1096000"/>
              <a:gd name="connsiteY4" fmla="*/ 3456384 h 3904073"/>
              <a:gd name="connsiteX5" fmla="*/ 589636 w 1096000"/>
              <a:gd name="connsiteY5" fmla="*/ 3744416 h 3904073"/>
              <a:gd name="connsiteX6" fmla="*/ 444493 w 1096000"/>
              <a:gd name="connsiteY6" fmla="*/ 3904073 h 3904073"/>
              <a:gd name="connsiteX7" fmla="*/ 301604 w 1096000"/>
              <a:gd name="connsiteY7" fmla="*/ 3456384 h 3904073"/>
              <a:gd name="connsiteX8" fmla="*/ 301604 w 1096000"/>
              <a:gd name="connsiteY8" fmla="*/ 288032 h 3904073"/>
              <a:gd name="connsiteX0" fmla="*/ 301604 w 1164495"/>
              <a:gd name="connsiteY0" fmla="*/ 288032 h 4049216"/>
              <a:gd name="connsiteX1" fmla="*/ 589636 w 1164495"/>
              <a:gd name="connsiteY1" fmla="*/ 0 h 4049216"/>
              <a:gd name="connsiteX2" fmla="*/ 589636 w 1164495"/>
              <a:gd name="connsiteY2" fmla="*/ 0 h 4049216"/>
              <a:gd name="connsiteX3" fmla="*/ 877668 w 1164495"/>
              <a:gd name="connsiteY3" fmla="*/ 288032 h 4049216"/>
              <a:gd name="connsiteX4" fmla="*/ 877668 w 1164495"/>
              <a:gd name="connsiteY4" fmla="*/ 3456384 h 4049216"/>
              <a:gd name="connsiteX5" fmla="*/ 865407 w 1164495"/>
              <a:gd name="connsiteY5" fmla="*/ 4049216 h 4049216"/>
              <a:gd name="connsiteX6" fmla="*/ 444493 w 1164495"/>
              <a:gd name="connsiteY6" fmla="*/ 3904073 h 4049216"/>
              <a:gd name="connsiteX7" fmla="*/ 301604 w 1164495"/>
              <a:gd name="connsiteY7" fmla="*/ 3456384 h 4049216"/>
              <a:gd name="connsiteX8" fmla="*/ 301604 w 1164495"/>
              <a:gd name="connsiteY8" fmla="*/ 288032 h 4049216"/>
              <a:gd name="connsiteX0" fmla="*/ 309023 w 1171914"/>
              <a:gd name="connsiteY0" fmla="*/ 288032 h 4223388"/>
              <a:gd name="connsiteX1" fmla="*/ 597055 w 1171914"/>
              <a:gd name="connsiteY1" fmla="*/ 0 h 4223388"/>
              <a:gd name="connsiteX2" fmla="*/ 597055 w 1171914"/>
              <a:gd name="connsiteY2" fmla="*/ 0 h 4223388"/>
              <a:gd name="connsiteX3" fmla="*/ 885087 w 1171914"/>
              <a:gd name="connsiteY3" fmla="*/ 288032 h 4223388"/>
              <a:gd name="connsiteX4" fmla="*/ 885087 w 1171914"/>
              <a:gd name="connsiteY4" fmla="*/ 3456384 h 4223388"/>
              <a:gd name="connsiteX5" fmla="*/ 872826 w 1171914"/>
              <a:gd name="connsiteY5" fmla="*/ 4049216 h 4223388"/>
              <a:gd name="connsiteX6" fmla="*/ 422884 w 1171914"/>
              <a:gd name="connsiteY6" fmla="*/ 4223388 h 4223388"/>
              <a:gd name="connsiteX7" fmla="*/ 309023 w 1171914"/>
              <a:gd name="connsiteY7" fmla="*/ 3456384 h 4223388"/>
              <a:gd name="connsiteX8" fmla="*/ 309023 w 1171914"/>
              <a:gd name="connsiteY8" fmla="*/ 288032 h 4223388"/>
              <a:gd name="connsiteX0" fmla="*/ 309023 w 1196894"/>
              <a:gd name="connsiteY0" fmla="*/ 288032 h 4295959"/>
              <a:gd name="connsiteX1" fmla="*/ 597055 w 1196894"/>
              <a:gd name="connsiteY1" fmla="*/ 0 h 4295959"/>
              <a:gd name="connsiteX2" fmla="*/ 597055 w 1196894"/>
              <a:gd name="connsiteY2" fmla="*/ 0 h 4295959"/>
              <a:gd name="connsiteX3" fmla="*/ 885087 w 1196894"/>
              <a:gd name="connsiteY3" fmla="*/ 288032 h 4295959"/>
              <a:gd name="connsiteX4" fmla="*/ 885087 w 1196894"/>
              <a:gd name="connsiteY4" fmla="*/ 3456384 h 4295959"/>
              <a:gd name="connsiteX5" fmla="*/ 945397 w 1196894"/>
              <a:gd name="connsiteY5" fmla="*/ 4295959 h 4295959"/>
              <a:gd name="connsiteX6" fmla="*/ 422884 w 1196894"/>
              <a:gd name="connsiteY6" fmla="*/ 4223388 h 4295959"/>
              <a:gd name="connsiteX7" fmla="*/ 309023 w 1196894"/>
              <a:gd name="connsiteY7" fmla="*/ 3456384 h 4295959"/>
              <a:gd name="connsiteX8" fmla="*/ 309023 w 1196894"/>
              <a:gd name="connsiteY8" fmla="*/ 288032 h 4295959"/>
              <a:gd name="connsiteX0" fmla="*/ 309023 w 1196894"/>
              <a:gd name="connsiteY0" fmla="*/ 288032 h 4320832"/>
              <a:gd name="connsiteX1" fmla="*/ 597055 w 1196894"/>
              <a:gd name="connsiteY1" fmla="*/ 0 h 4320832"/>
              <a:gd name="connsiteX2" fmla="*/ 597055 w 1196894"/>
              <a:gd name="connsiteY2" fmla="*/ 0 h 4320832"/>
              <a:gd name="connsiteX3" fmla="*/ 885087 w 1196894"/>
              <a:gd name="connsiteY3" fmla="*/ 288032 h 4320832"/>
              <a:gd name="connsiteX4" fmla="*/ 885087 w 1196894"/>
              <a:gd name="connsiteY4" fmla="*/ 3456384 h 4320832"/>
              <a:gd name="connsiteX5" fmla="*/ 945397 w 1196894"/>
              <a:gd name="connsiteY5" fmla="*/ 4295959 h 4320832"/>
              <a:gd name="connsiteX6" fmla="*/ 422884 w 1196894"/>
              <a:gd name="connsiteY6" fmla="*/ 4223388 h 4320832"/>
              <a:gd name="connsiteX7" fmla="*/ 309023 w 1196894"/>
              <a:gd name="connsiteY7" fmla="*/ 3456384 h 4320832"/>
              <a:gd name="connsiteX8" fmla="*/ 309023 w 1196894"/>
              <a:gd name="connsiteY8" fmla="*/ 288032 h 4320832"/>
              <a:gd name="connsiteX0" fmla="*/ 312863 w 1200734"/>
              <a:gd name="connsiteY0" fmla="*/ 288032 h 4366918"/>
              <a:gd name="connsiteX1" fmla="*/ 600895 w 1200734"/>
              <a:gd name="connsiteY1" fmla="*/ 0 h 4366918"/>
              <a:gd name="connsiteX2" fmla="*/ 600895 w 1200734"/>
              <a:gd name="connsiteY2" fmla="*/ 0 h 4366918"/>
              <a:gd name="connsiteX3" fmla="*/ 888927 w 1200734"/>
              <a:gd name="connsiteY3" fmla="*/ 288032 h 4366918"/>
              <a:gd name="connsiteX4" fmla="*/ 888927 w 1200734"/>
              <a:gd name="connsiteY4" fmla="*/ 3456384 h 4366918"/>
              <a:gd name="connsiteX5" fmla="*/ 949237 w 1200734"/>
              <a:gd name="connsiteY5" fmla="*/ 4295959 h 4366918"/>
              <a:gd name="connsiteX6" fmla="*/ 412210 w 1200734"/>
              <a:gd name="connsiteY6" fmla="*/ 4354017 h 4366918"/>
              <a:gd name="connsiteX7" fmla="*/ 312863 w 1200734"/>
              <a:gd name="connsiteY7" fmla="*/ 3456384 h 4366918"/>
              <a:gd name="connsiteX8" fmla="*/ 312863 w 1200734"/>
              <a:gd name="connsiteY8" fmla="*/ 288032 h 4366918"/>
              <a:gd name="connsiteX0" fmla="*/ 312863 w 1158239"/>
              <a:gd name="connsiteY0" fmla="*/ 288032 h 4404572"/>
              <a:gd name="connsiteX1" fmla="*/ 600895 w 1158239"/>
              <a:gd name="connsiteY1" fmla="*/ 0 h 4404572"/>
              <a:gd name="connsiteX2" fmla="*/ 600895 w 1158239"/>
              <a:gd name="connsiteY2" fmla="*/ 0 h 4404572"/>
              <a:gd name="connsiteX3" fmla="*/ 888927 w 1158239"/>
              <a:gd name="connsiteY3" fmla="*/ 288032 h 4404572"/>
              <a:gd name="connsiteX4" fmla="*/ 888927 w 1158239"/>
              <a:gd name="connsiteY4" fmla="*/ 3456384 h 4404572"/>
              <a:gd name="connsiteX5" fmla="*/ 818608 w 1158239"/>
              <a:gd name="connsiteY5" fmla="*/ 4368531 h 4404572"/>
              <a:gd name="connsiteX6" fmla="*/ 412210 w 1158239"/>
              <a:gd name="connsiteY6" fmla="*/ 4354017 h 4404572"/>
              <a:gd name="connsiteX7" fmla="*/ 312863 w 1158239"/>
              <a:gd name="connsiteY7" fmla="*/ 3456384 h 4404572"/>
              <a:gd name="connsiteX8" fmla="*/ 312863 w 1158239"/>
              <a:gd name="connsiteY8" fmla="*/ 288032 h 4404572"/>
              <a:gd name="connsiteX0" fmla="*/ 235481 w 1080857"/>
              <a:gd name="connsiteY0" fmla="*/ 288032 h 4404572"/>
              <a:gd name="connsiteX1" fmla="*/ 523513 w 1080857"/>
              <a:gd name="connsiteY1" fmla="*/ 0 h 4404572"/>
              <a:gd name="connsiteX2" fmla="*/ 523513 w 1080857"/>
              <a:gd name="connsiteY2" fmla="*/ 0 h 4404572"/>
              <a:gd name="connsiteX3" fmla="*/ 811545 w 1080857"/>
              <a:gd name="connsiteY3" fmla="*/ 288032 h 4404572"/>
              <a:gd name="connsiteX4" fmla="*/ 811545 w 1080857"/>
              <a:gd name="connsiteY4" fmla="*/ 3456384 h 4404572"/>
              <a:gd name="connsiteX5" fmla="*/ 741226 w 1080857"/>
              <a:gd name="connsiteY5" fmla="*/ 4368531 h 4404572"/>
              <a:gd name="connsiteX6" fmla="*/ 334828 w 1080857"/>
              <a:gd name="connsiteY6" fmla="*/ 4354017 h 4404572"/>
              <a:gd name="connsiteX7" fmla="*/ 235481 w 1080857"/>
              <a:gd name="connsiteY7" fmla="*/ 3456384 h 4404572"/>
              <a:gd name="connsiteX8" fmla="*/ 235481 w 1080857"/>
              <a:gd name="connsiteY8" fmla="*/ 288032 h 4404572"/>
              <a:gd name="connsiteX0" fmla="*/ 235481 w 1061554"/>
              <a:gd name="connsiteY0" fmla="*/ 288032 h 4404572"/>
              <a:gd name="connsiteX1" fmla="*/ 523513 w 1061554"/>
              <a:gd name="connsiteY1" fmla="*/ 0 h 4404572"/>
              <a:gd name="connsiteX2" fmla="*/ 523513 w 1061554"/>
              <a:gd name="connsiteY2" fmla="*/ 0 h 4404572"/>
              <a:gd name="connsiteX3" fmla="*/ 811545 w 1061554"/>
              <a:gd name="connsiteY3" fmla="*/ 288032 h 4404572"/>
              <a:gd name="connsiteX4" fmla="*/ 811545 w 1061554"/>
              <a:gd name="connsiteY4" fmla="*/ 3456384 h 4404572"/>
              <a:gd name="connsiteX5" fmla="*/ 741226 w 1061554"/>
              <a:gd name="connsiteY5" fmla="*/ 4368531 h 4404572"/>
              <a:gd name="connsiteX6" fmla="*/ 334828 w 1061554"/>
              <a:gd name="connsiteY6" fmla="*/ 4354017 h 4404572"/>
              <a:gd name="connsiteX7" fmla="*/ 235481 w 1061554"/>
              <a:gd name="connsiteY7" fmla="*/ 3456384 h 4404572"/>
              <a:gd name="connsiteX8" fmla="*/ 235481 w 1061554"/>
              <a:gd name="connsiteY8" fmla="*/ 288032 h 4404572"/>
              <a:gd name="connsiteX0" fmla="*/ 247817 w 1073890"/>
              <a:gd name="connsiteY0" fmla="*/ 288032 h 4429507"/>
              <a:gd name="connsiteX1" fmla="*/ 535849 w 1073890"/>
              <a:gd name="connsiteY1" fmla="*/ 0 h 4429507"/>
              <a:gd name="connsiteX2" fmla="*/ 535849 w 1073890"/>
              <a:gd name="connsiteY2" fmla="*/ 0 h 4429507"/>
              <a:gd name="connsiteX3" fmla="*/ 823881 w 1073890"/>
              <a:gd name="connsiteY3" fmla="*/ 288032 h 4429507"/>
              <a:gd name="connsiteX4" fmla="*/ 823881 w 1073890"/>
              <a:gd name="connsiteY4" fmla="*/ 3456384 h 4429507"/>
              <a:gd name="connsiteX5" fmla="*/ 753562 w 1073890"/>
              <a:gd name="connsiteY5" fmla="*/ 4368531 h 4429507"/>
              <a:gd name="connsiteX6" fmla="*/ 303621 w 1073890"/>
              <a:gd name="connsiteY6" fmla="*/ 4412074 h 4429507"/>
              <a:gd name="connsiteX7" fmla="*/ 247817 w 1073890"/>
              <a:gd name="connsiteY7" fmla="*/ 3456384 h 4429507"/>
              <a:gd name="connsiteX8" fmla="*/ 247817 w 1073890"/>
              <a:gd name="connsiteY8" fmla="*/ 288032 h 4429507"/>
              <a:gd name="connsiteX0" fmla="*/ 247817 w 1078118"/>
              <a:gd name="connsiteY0" fmla="*/ 288032 h 4473554"/>
              <a:gd name="connsiteX1" fmla="*/ 535849 w 1078118"/>
              <a:gd name="connsiteY1" fmla="*/ 0 h 4473554"/>
              <a:gd name="connsiteX2" fmla="*/ 535849 w 1078118"/>
              <a:gd name="connsiteY2" fmla="*/ 0 h 4473554"/>
              <a:gd name="connsiteX3" fmla="*/ 823881 w 1078118"/>
              <a:gd name="connsiteY3" fmla="*/ 288032 h 4473554"/>
              <a:gd name="connsiteX4" fmla="*/ 823881 w 1078118"/>
              <a:gd name="connsiteY4" fmla="*/ 3456384 h 4473554"/>
              <a:gd name="connsiteX5" fmla="*/ 768076 w 1078118"/>
              <a:gd name="connsiteY5" fmla="*/ 4441103 h 4473554"/>
              <a:gd name="connsiteX6" fmla="*/ 303621 w 1078118"/>
              <a:gd name="connsiteY6" fmla="*/ 4412074 h 4473554"/>
              <a:gd name="connsiteX7" fmla="*/ 247817 w 1078118"/>
              <a:gd name="connsiteY7" fmla="*/ 3456384 h 4473554"/>
              <a:gd name="connsiteX8" fmla="*/ 247817 w 1078118"/>
              <a:gd name="connsiteY8" fmla="*/ 288032 h 4473554"/>
              <a:gd name="connsiteX0" fmla="*/ 247817 w 1078118"/>
              <a:gd name="connsiteY0" fmla="*/ 288032 h 4441103"/>
              <a:gd name="connsiteX1" fmla="*/ 535849 w 1078118"/>
              <a:gd name="connsiteY1" fmla="*/ 0 h 4441103"/>
              <a:gd name="connsiteX2" fmla="*/ 535849 w 1078118"/>
              <a:gd name="connsiteY2" fmla="*/ 0 h 4441103"/>
              <a:gd name="connsiteX3" fmla="*/ 823881 w 1078118"/>
              <a:gd name="connsiteY3" fmla="*/ 288032 h 4441103"/>
              <a:gd name="connsiteX4" fmla="*/ 823881 w 1078118"/>
              <a:gd name="connsiteY4" fmla="*/ 3456384 h 4441103"/>
              <a:gd name="connsiteX5" fmla="*/ 768076 w 1078118"/>
              <a:gd name="connsiteY5" fmla="*/ 4441103 h 4441103"/>
              <a:gd name="connsiteX6" fmla="*/ 303621 w 1078118"/>
              <a:gd name="connsiteY6" fmla="*/ 4412074 h 4441103"/>
              <a:gd name="connsiteX7" fmla="*/ 247817 w 1078118"/>
              <a:gd name="connsiteY7" fmla="*/ 3456384 h 4441103"/>
              <a:gd name="connsiteX8" fmla="*/ 247817 w 1078118"/>
              <a:gd name="connsiteY8" fmla="*/ 288032 h 4441103"/>
              <a:gd name="connsiteX0" fmla="*/ 247817 w 1078118"/>
              <a:gd name="connsiteY0" fmla="*/ 288032 h 4418927"/>
              <a:gd name="connsiteX1" fmla="*/ 535849 w 1078118"/>
              <a:gd name="connsiteY1" fmla="*/ 0 h 4418927"/>
              <a:gd name="connsiteX2" fmla="*/ 535849 w 1078118"/>
              <a:gd name="connsiteY2" fmla="*/ 0 h 4418927"/>
              <a:gd name="connsiteX3" fmla="*/ 823881 w 1078118"/>
              <a:gd name="connsiteY3" fmla="*/ 288032 h 4418927"/>
              <a:gd name="connsiteX4" fmla="*/ 823881 w 1078118"/>
              <a:gd name="connsiteY4" fmla="*/ 3456384 h 4418927"/>
              <a:gd name="connsiteX5" fmla="*/ 768076 w 1078118"/>
              <a:gd name="connsiteY5" fmla="*/ 4397560 h 4418927"/>
              <a:gd name="connsiteX6" fmla="*/ 303621 w 1078118"/>
              <a:gd name="connsiteY6" fmla="*/ 4412074 h 4418927"/>
              <a:gd name="connsiteX7" fmla="*/ 247817 w 1078118"/>
              <a:gd name="connsiteY7" fmla="*/ 3456384 h 4418927"/>
              <a:gd name="connsiteX8" fmla="*/ 247817 w 1078118"/>
              <a:gd name="connsiteY8" fmla="*/ 288032 h 4418927"/>
              <a:gd name="connsiteX0" fmla="*/ 247817 w 1078118"/>
              <a:gd name="connsiteY0" fmla="*/ 288032 h 4397560"/>
              <a:gd name="connsiteX1" fmla="*/ 535849 w 1078118"/>
              <a:gd name="connsiteY1" fmla="*/ 0 h 4397560"/>
              <a:gd name="connsiteX2" fmla="*/ 535849 w 1078118"/>
              <a:gd name="connsiteY2" fmla="*/ 0 h 4397560"/>
              <a:gd name="connsiteX3" fmla="*/ 823881 w 1078118"/>
              <a:gd name="connsiteY3" fmla="*/ 288032 h 4397560"/>
              <a:gd name="connsiteX4" fmla="*/ 823881 w 1078118"/>
              <a:gd name="connsiteY4" fmla="*/ 3456384 h 4397560"/>
              <a:gd name="connsiteX5" fmla="*/ 768076 w 1078118"/>
              <a:gd name="connsiteY5" fmla="*/ 4397560 h 4397560"/>
              <a:gd name="connsiteX6" fmla="*/ 303621 w 1078118"/>
              <a:gd name="connsiteY6" fmla="*/ 4368531 h 4397560"/>
              <a:gd name="connsiteX7" fmla="*/ 247817 w 1078118"/>
              <a:gd name="connsiteY7" fmla="*/ 3456384 h 4397560"/>
              <a:gd name="connsiteX8" fmla="*/ 247817 w 1078118"/>
              <a:gd name="connsiteY8" fmla="*/ 288032 h 4397560"/>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47817 w 1078118"/>
              <a:gd name="connsiteY0" fmla="*/ 288032 h 4488637"/>
              <a:gd name="connsiteX1" fmla="*/ 535849 w 1078118"/>
              <a:gd name="connsiteY1" fmla="*/ 0 h 4488637"/>
              <a:gd name="connsiteX2" fmla="*/ 535849 w 1078118"/>
              <a:gd name="connsiteY2" fmla="*/ 0 h 4488637"/>
              <a:gd name="connsiteX3" fmla="*/ 823881 w 1078118"/>
              <a:gd name="connsiteY3" fmla="*/ 288032 h 4488637"/>
              <a:gd name="connsiteX4" fmla="*/ 823881 w 1078118"/>
              <a:gd name="connsiteY4" fmla="*/ 3456384 h 4488637"/>
              <a:gd name="connsiteX5" fmla="*/ 768076 w 1078118"/>
              <a:gd name="connsiteY5" fmla="*/ 4397560 h 4488637"/>
              <a:gd name="connsiteX6" fmla="*/ 530645 w 1078118"/>
              <a:gd name="connsiteY6" fmla="*/ 4457056 h 4488637"/>
              <a:gd name="connsiteX7" fmla="*/ 303621 w 1078118"/>
              <a:gd name="connsiteY7" fmla="*/ 4368531 h 4488637"/>
              <a:gd name="connsiteX8" fmla="*/ 247817 w 1078118"/>
              <a:gd name="connsiteY8" fmla="*/ 3456384 h 4488637"/>
              <a:gd name="connsiteX9" fmla="*/ 247817 w 1078118"/>
              <a:gd name="connsiteY9" fmla="*/ 288032 h 4488637"/>
              <a:gd name="connsiteX0" fmla="*/ 262882 w 1093183"/>
              <a:gd name="connsiteY0" fmla="*/ 288032 h 4488637"/>
              <a:gd name="connsiteX1" fmla="*/ 550914 w 1093183"/>
              <a:gd name="connsiteY1" fmla="*/ 0 h 4488637"/>
              <a:gd name="connsiteX2" fmla="*/ 550914 w 1093183"/>
              <a:gd name="connsiteY2" fmla="*/ 0 h 4488637"/>
              <a:gd name="connsiteX3" fmla="*/ 838946 w 1093183"/>
              <a:gd name="connsiteY3" fmla="*/ 288032 h 4488637"/>
              <a:gd name="connsiteX4" fmla="*/ 838946 w 1093183"/>
              <a:gd name="connsiteY4" fmla="*/ 3456384 h 4488637"/>
              <a:gd name="connsiteX5" fmla="*/ 783141 w 1093183"/>
              <a:gd name="connsiteY5" fmla="*/ 4397560 h 4488637"/>
              <a:gd name="connsiteX6" fmla="*/ 545710 w 1093183"/>
              <a:gd name="connsiteY6" fmla="*/ 4457056 h 4488637"/>
              <a:gd name="connsiteX7" fmla="*/ 318686 w 1093183"/>
              <a:gd name="connsiteY7" fmla="*/ 4368531 h 4488637"/>
              <a:gd name="connsiteX8" fmla="*/ 262882 w 1093183"/>
              <a:gd name="connsiteY8" fmla="*/ 3456384 h 4488637"/>
              <a:gd name="connsiteX9" fmla="*/ 262882 w 1093183"/>
              <a:gd name="connsiteY9" fmla="*/ 288032 h 4488637"/>
              <a:gd name="connsiteX0" fmla="*/ 277685 w 1107986"/>
              <a:gd name="connsiteY0" fmla="*/ 288032 h 4488637"/>
              <a:gd name="connsiteX1" fmla="*/ 565717 w 1107986"/>
              <a:gd name="connsiteY1" fmla="*/ 0 h 4488637"/>
              <a:gd name="connsiteX2" fmla="*/ 565717 w 1107986"/>
              <a:gd name="connsiteY2" fmla="*/ 0 h 4488637"/>
              <a:gd name="connsiteX3" fmla="*/ 853749 w 1107986"/>
              <a:gd name="connsiteY3" fmla="*/ 288032 h 4488637"/>
              <a:gd name="connsiteX4" fmla="*/ 853749 w 1107986"/>
              <a:gd name="connsiteY4" fmla="*/ 3456384 h 4488637"/>
              <a:gd name="connsiteX5" fmla="*/ 797944 w 1107986"/>
              <a:gd name="connsiteY5" fmla="*/ 4397560 h 4488637"/>
              <a:gd name="connsiteX6" fmla="*/ 560513 w 1107986"/>
              <a:gd name="connsiteY6" fmla="*/ 4457056 h 4488637"/>
              <a:gd name="connsiteX7" fmla="*/ 289946 w 1107986"/>
              <a:gd name="connsiteY7" fmla="*/ 4383046 h 4488637"/>
              <a:gd name="connsiteX8" fmla="*/ 277685 w 1107986"/>
              <a:gd name="connsiteY8" fmla="*/ 3456384 h 4488637"/>
              <a:gd name="connsiteX9" fmla="*/ 277685 w 110798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88637"/>
              <a:gd name="connsiteX1" fmla="*/ 541697 w 1083966"/>
              <a:gd name="connsiteY1" fmla="*/ 0 h 4488637"/>
              <a:gd name="connsiteX2" fmla="*/ 541697 w 1083966"/>
              <a:gd name="connsiteY2" fmla="*/ 0 h 4488637"/>
              <a:gd name="connsiteX3" fmla="*/ 829729 w 1083966"/>
              <a:gd name="connsiteY3" fmla="*/ 288032 h 4488637"/>
              <a:gd name="connsiteX4" fmla="*/ 829729 w 1083966"/>
              <a:gd name="connsiteY4" fmla="*/ 3456384 h 4488637"/>
              <a:gd name="connsiteX5" fmla="*/ 773924 w 1083966"/>
              <a:gd name="connsiteY5" fmla="*/ 4397560 h 4488637"/>
              <a:gd name="connsiteX6" fmla="*/ 536493 w 1083966"/>
              <a:gd name="connsiteY6" fmla="*/ 4457056 h 4488637"/>
              <a:gd name="connsiteX7" fmla="*/ 265926 w 1083966"/>
              <a:gd name="connsiteY7" fmla="*/ 4383046 h 4488637"/>
              <a:gd name="connsiteX8" fmla="*/ 253665 w 1083966"/>
              <a:gd name="connsiteY8" fmla="*/ 3456384 h 4488637"/>
              <a:gd name="connsiteX9" fmla="*/ 253665 w 1083966"/>
              <a:gd name="connsiteY9" fmla="*/ 288032 h 4488637"/>
              <a:gd name="connsiteX0" fmla="*/ 253665 w 1083966"/>
              <a:gd name="connsiteY0" fmla="*/ 288032 h 4462653"/>
              <a:gd name="connsiteX1" fmla="*/ 541697 w 1083966"/>
              <a:gd name="connsiteY1" fmla="*/ 0 h 4462653"/>
              <a:gd name="connsiteX2" fmla="*/ 541697 w 1083966"/>
              <a:gd name="connsiteY2" fmla="*/ 0 h 4462653"/>
              <a:gd name="connsiteX3" fmla="*/ 829729 w 1083966"/>
              <a:gd name="connsiteY3" fmla="*/ 288032 h 4462653"/>
              <a:gd name="connsiteX4" fmla="*/ 829729 w 1083966"/>
              <a:gd name="connsiteY4" fmla="*/ 3456384 h 4462653"/>
              <a:gd name="connsiteX5" fmla="*/ 773924 w 1083966"/>
              <a:gd name="connsiteY5" fmla="*/ 4397560 h 4462653"/>
              <a:gd name="connsiteX6" fmla="*/ 536493 w 1083966"/>
              <a:gd name="connsiteY6" fmla="*/ 4457056 h 4462653"/>
              <a:gd name="connsiteX7" fmla="*/ 265926 w 1083966"/>
              <a:gd name="connsiteY7" fmla="*/ 4383046 h 4462653"/>
              <a:gd name="connsiteX8" fmla="*/ 253665 w 1083966"/>
              <a:gd name="connsiteY8" fmla="*/ 3456384 h 4462653"/>
              <a:gd name="connsiteX9" fmla="*/ 253665 w 1083966"/>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10944"/>
              <a:gd name="connsiteY0" fmla="*/ 288032 h 4462653"/>
              <a:gd name="connsiteX1" fmla="*/ 541697 w 1110944"/>
              <a:gd name="connsiteY1" fmla="*/ 0 h 4462653"/>
              <a:gd name="connsiteX2" fmla="*/ 541697 w 1110944"/>
              <a:gd name="connsiteY2" fmla="*/ 0 h 4462653"/>
              <a:gd name="connsiteX3" fmla="*/ 829729 w 1110944"/>
              <a:gd name="connsiteY3" fmla="*/ 288032 h 4462653"/>
              <a:gd name="connsiteX4" fmla="*/ 829729 w 1110944"/>
              <a:gd name="connsiteY4" fmla="*/ 3456384 h 4462653"/>
              <a:gd name="connsiteX5" fmla="*/ 773924 w 1110944"/>
              <a:gd name="connsiteY5" fmla="*/ 4397560 h 4462653"/>
              <a:gd name="connsiteX6" fmla="*/ 536493 w 1110944"/>
              <a:gd name="connsiteY6" fmla="*/ 4457056 h 4462653"/>
              <a:gd name="connsiteX7" fmla="*/ 265926 w 1110944"/>
              <a:gd name="connsiteY7" fmla="*/ 4383046 h 4462653"/>
              <a:gd name="connsiteX8" fmla="*/ 253665 w 1110944"/>
              <a:gd name="connsiteY8" fmla="*/ 3456384 h 4462653"/>
              <a:gd name="connsiteX9" fmla="*/ 253665 w 1110944"/>
              <a:gd name="connsiteY9" fmla="*/ 288032 h 4462653"/>
              <a:gd name="connsiteX0" fmla="*/ 253665 w 1126566"/>
              <a:gd name="connsiteY0" fmla="*/ 288032 h 4468193"/>
              <a:gd name="connsiteX1" fmla="*/ 541697 w 1126566"/>
              <a:gd name="connsiteY1" fmla="*/ 0 h 4468193"/>
              <a:gd name="connsiteX2" fmla="*/ 541697 w 1126566"/>
              <a:gd name="connsiteY2" fmla="*/ 0 h 4468193"/>
              <a:gd name="connsiteX3" fmla="*/ 829729 w 1126566"/>
              <a:gd name="connsiteY3" fmla="*/ 288032 h 4468193"/>
              <a:gd name="connsiteX4" fmla="*/ 829729 w 1126566"/>
              <a:gd name="connsiteY4" fmla="*/ 3456384 h 4468193"/>
              <a:gd name="connsiteX5" fmla="*/ 817467 w 1126566"/>
              <a:gd name="connsiteY5" fmla="*/ 4412074 h 4468193"/>
              <a:gd name="connsiteX6" fmla="*/ 536493 w 1126566"/>
              <a:gd name="connsiteY6" fmla="*/ 4457056 h 4468193"/>
              <a:gd name="connsiteX7" fmla="*/ 265926 w 1126566"/>
              <a:gd name="connsiteY7" fmla="*/ 4383046 h 4468193"/>
              <a:gd name="connsiteX8" fmla="*/ 253665 w 1126566"/>
              <a:gd name="connsiteY8" fmla="*/ 3456384 h 4468193"/>
              <a:gd name="connsiteX9" fmla="*/ 253665 w 1126566"/>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13674"/>
              <a:gd name="connsiteY0" fmla="*/ 288032 h 4468193"/>
              <a:gd name="connsiteX1" fmla="*/ 541697 w 1113674"/>
              <a:gd name="connsiteY1" fmla="*/ 0 h 4468193"/>
              <a:gd name="connsiteX2" fmla="*/ 541697 w 1113674"/>
              <a:gd name="connsiteY2" fmla="*/ 0 h 4468193"/>
              <a:gd name="connsiteX3" fmla="*/ 829729 w 1113674"/>
              <a:gd name="connsiteY3" fmla="*/ 288032 h 4468193"/>
              <a:gd name="connsiteX4" fmla="*/ 829729 w 1113674"/>
              <a:gd name="connsiteY4" fmla="*/ 3456384 h 4468193"/>
              <a:gd name="connsiteX5" fmla="*/ 817467 w 1113674"/>
              <a:gd name="connsiteY5" fmla="*/ 4412074 h 4468193"/>
              <a:gd name="connsiteX6" fmla="*/ 536493 w 1113674"/>
              <a:gd name="connsiteY6" fmla="*/ 4457056 h 4468193"/>
              <a:gd name="connsiteX7" fmla="*/ 265926 w 1113674"/>
              <a:gd name="connsiteY7" fmla="*/ 4383046 h 4468193"/>
              <a:gd name="connsiteX8" fmla="*/ 253665 w 1113674"/>
              <a:gd name="connsiteY8" fmla="*/ 3456384 h 4468193"/>
              <a:gd name="connsiteX9" fmla="*/ 253665 w 1113674"/>
              <a:gd name="connsiteY9" fmla="*/ 288032 h 4468193"/>
              <a:gd name="connsiteX0" fmla="*/ 253665 w 1107415"/>
              <a:gd name="connsiteY0" fmla="*/ 288032 h 4468193"/>
              <a:gd name="connsiteX1" fmla="*/ 541697 w 1107415"/>
              <a:gd name="connsiteY1" fmla="*/ 0 h 4468193"/>
              <a:gd name="connsiteX2" fmla="*/ 541697 w 1107415"/>
              <a:gd name="connsiteY2" fmla="*/ 0 h 4468193"/>
              <a:gd name="connsiteX3" fmla="*/ 829729 w 1107415"/>
              <a:gd name="connsiteY3" fmla="*/ 288032 h 4468193"/>
              <a:gd name="connsiteX4" fmla="*/ 829729 w 1107415"/>
              <a:gd name="connsiteY4" fmla="*/ 3456384 h 4468193"/>
              <a:gd name="connsiteX5" fmla="*/ 817467 w 1107415"/>
              <a:gd name="connsiteY5" fmla="*/ 4412074 h 4468193"/>
              <a:gd name="connsiteX6" fmla="*/ 536493 w 1107415"/>
              <a:gd name="connsiteY6" fmla="*/ 4457056 h 4468193"/>
              <a:gd name="connsiteX7" fmla="*/ 265926 w 1107415"/>
              <a:gd name="connsiteY7" fmla="*/ 4383046 h 4468193"/>
              <a:gd name="connsiteX8" fmla="*/ 253665 w 1107415"/>
              <a:gd name="connsiteY8" fmla="*/ 3456384 h 4468193"/>
              <a:gd name="connsiteX9" fmla="*/ 253665 w 1107415"/>
              <a:gd name="connsiteY9" fmla="*/ 288032 h 4468193"/>
              <a:gd name="connsiteX0" fmla="*/ 253665 w 1133992"/>
              <a:gd name="connsiteY0" fmla="*/ 288032 h 4468193"/>
              <a:gd name="connsiteX1" fmla="*/ 541697 w 1133992"/>
              <a:gd name="connsiteY1" fmla="*/ 0 h 4468193"/>
              <a:gd name="connsiteX2" fmla="*/ 541697 w 1133992"/>
              <a:gd name="connsiteY2" fmla="*/ 0 h 4468193"/>
              <a:gd name="connsiteX3" fmla="*/ 829729 w 1133992"/>
              <a:gd name="connsiteY3" fmla="*/ 288032 h 4468193"/>
              <a:gd name="connsiteX4" fmla="*/ 829729 w 1133992"/>
              <a:gd name="connsiteY4" fmla="*/ 3456384 h 4468193"/>
              <a:gd name="connsiteX5" fmla="*/ 817467 w 1133992"/>
              <a:gd name="connsiteY5" fmla="*/ 4412074 h 4468193"/>
              <a:gd name="connsiteX6" fmla="*/ 536493 w 1133992"/>
              <a:gd name="connsiteY6" fmla="*/ 4457056 h 4468193"/>
              <a:gd name="connsiteX7" fmla="*/ 265926 w 1133992"/>
              <a:gd name="connsiteY7" fmla="*/ 4383046 h 4468193"/>
              <a:gd name="connsiteX8" fmla="*/ 253665 w 1133992"/>
              <a:gd name="connsiteY8" fmla="*/ 3456384 h 4468193"/>
              <a:gd name="connsiteX9" fmla="*/ 253665 w 1133992"/>
              <a:gd name="connsiteY9" fmla="*/ 288032 h 4468193"/>
              <a:gd name="connsiteX0" fmla="*/ 253665 w 1133992"/>
              <a:gd name="connsiteY0" fmla="*/ 288032 h 4471707"/>
              <a:gd name="connsiteX1" fmla="*/ 541697 w 1133992"/>
              <a:gd name="connsiteY1" fmla="*/ 0 h 4471707"/>
              <a:gd name="connsiteX2" fmla="*/ 541697 w 1133992"/>
              <a:gd name="connsiteY2" fmla="*/ 0 h 4471707"/>
              <a:gd name="connsiteX3" fmla="*/ 829729 w 1133992"/>
              <a:gd name="connsiteY3" fmla="*/ 288032 h 4471707"/>
              <a:gd name="connsiteX4" fmla="*/ 829729 w 1133992"/>
              <a:gd name="connsiteY4" fmla="*/ 3456384 h 4471707"/>
              <a:gd name="connsiteX5" fmla="*/ 817467 w 1133992"/>
              <a:gd name="connsiteY5" fmla="*/ 4412074 h 4471707"/>
              <a:gd name="connsiteX6" fmla="*/ 536493 w 1133992"/>
              <a:gd name="connsiteY6" fmla="*/ 4457056 h 4471707"/>
              <a:gd name="connsiteX7" fmla="*/ 265926 w 1133992"/>
              <a:gd name="connsiteY7" fmla="*/ 4383046 h 4471707"/>
              <a:gd name="connsiteX8" fmla="*/ 253665 w 1133992"/>
              <a:gd name="connsiteY8" fmla="*/ 3456384 h 4471707"/>
              <a:gd name="connsiteX9" fmla="*/ 253665 w 1133992"/>
              <a:gd name="connsiteY9" fmla="*/ 288032 h 4471707"/>
              <a:gd name="connsiteX0" fmla="*/ 253665 w 1133992"/>
              <a:gd name="connsiteY0" fmla="*/ 288032 h 4488978"/>
              <a:gd name="connsiteX1" fmla="*/ 541697 w 1133992"/>
              <a:gd name="connsiteY1" fmla="*/ 0 h 4488978"/>
              <a:gd name="connsiteX2" fmla="*/ 541697 w 1133992"/>
              <a:gd name="connsiteY2" fmla="*/ 0 h 4488978"/>
              <a:gd name="connsiteX3" fmla="*/ 829729 w 1133992"/>
              <a:gd name="connsiteY3" fmla="*/ 288032 h 4488978"/>
              <a:gd name="connsiteX4" fmla="*/ 829729 w 1133992"/>
              <a:gd name="connsiteY4" fmla="*/ 3456384 h 4488978"/>
              <a:gd name="connsiteX5" fmla="*/ 817467 w 1133992"/>
              <a:gd name="connsiteY5" fmla="*/ 4412074 h 4488978"/>
              <a:gd name="connsiteX6" fmla="*/ 521979 w 1133992"/>
              <a:gd name="connsiteY6" fmla="*/ 4486084 h 4488978"/>
              <a:gd name="connsiteX7" fmla="*/ 265926 w 1133992"/>
              <a:gd name="connsiteY7" fmla="*/ 4383046 h 4488978"/>
              <a:gd name="connsiteX8" fmla="*/ 253665 w 1133992"/>
              <a:gd name="connsiteY8" fmla="*/ 3456384 h 4488978"/>
              <a:gd name="connsiteX9" fmla="*/ 253665 w 1133992"/>
              <a:gd name="connsiteY9" fmla="*/ 288032 h 4488978"/>
              <a:gd name="connsiteX0" fmla="*/ 260054 w 1140381"/>
              <a:gd name="connsiteY0" fmla="*/ 288032 h 4488978"/>
              <a:gd name="connsiteX1" fmla="*/ 548086 w 1140381"/>
              <a:gd name="connsiteY1" fmla="*/ 0 h 4488978"/>
              <a:gd name="connsiteX2" fmla="*/ 548086 w 1140381"/>
              <a:gd name="connsiteY2" fmla="*/ 0 h 4488978"/>
              <a:gd name="connsiteX3" fmla="*/ 836118 w 1140381"/>
              <a:gd name="connsiteY3" fmla="*/ 288032 h 4488978"/>
              <a:gd name="connsiteX4" fmla="*/ 836118 w 1140381"/>
              <a:gd name="connsiteY4" fmla="*/ 3456384 h 4488978"/>
              <a:gd name="connsiteX5" fmla="*/ 823856 w 1140381"/>
              <a:gd name="connsiteY5" fmla="*/ 4412074 h 4488978"/>
              <a:gd name="connsiteX6" fmla="*/ 528368 w 1140381"/>
              <a:gd name="connsiteY6" fmla="*/ 4486084 h 4488978"/>
              <a:gd name="connsiteX7" fmla="*/ 272315 w 1140381"/>
              <a:gd name="connsiteY7" fmla="*/ 4383046 h 4488978"/>
              <a:gd name="connsiteX8" fmla="*/ 260054 w 1140381"/>
              <a:gd name="connsiteY8" fmla="*/ 3456384 h 4488978"/>
              <a:gd name="connsiteX9" fmla="*/ 260054 w 1140381"/>
              <a:gd name="connsiteY9" fmla="*/ 288032 h 4488978"/>
              <a:gd name="connsiteX0" fmla="*/ 279787 w 1160114"/>
              <a:gd name="connsiteY0" fmla="*/ 288032 h 4488978"/>
              <a:gd name="connsiteX1" fmla="*/ 567819 w 1160114"/>
              <a:gd name="connsiteY1" fmla="*/ 0 h 4488978"/>
              <a:gd name="connsiteX2" fmla="*/ 567819 w 1160114"/>
              <a:gd name="connsiteY2" fmla="*/ 0 h 4488978"/>
              <a:gd name="connsiteX3" fmla="*/ 855851 w 1160114"/>
              <a:gd name="connsiteY3" fmla="*/ 288032 h 4488978"/>
              <a:gd name="connsiteX4" fmla="*/ 855851 w 1160114"/>
              <a:gd name="connsiteY4" fmla="*/ 3456384 h 4488978"/>
              <a:gd name="connsiteX5" fmla="*/ 843589 w 1160114"/>
              <a:gd name="connsiteY5" fmla="*/ 4412074 h 4488978"/>
              <a:gd name="connsiteX6" fmla="*/ 548101 w 1160114"/>
              <a:gd name="connsiteY6" fmla="*/ 4486084 h 4488978"/>
              <a:gd name="connsiteX7" fmla="*/ 292048 w 1160114"/>
              <a:gd name="connsiteY7" fmla="*/ 4383046 h 4488978"/>
              <a:gd name="connsiteX8" fmla="*/ 279787 w 1160114"/>
              <a:gd name="connsiteY8" fmla="*/ 3456384 h 4488978"/>
              <a:gd name="connsiteX9" fmla="*/ 279787 w 1160114"/>
              <a:gd name="connsiteY9" fmla="*/ 288032 h 4488978"/>
              <a:gd name="connsiteX0" fmla="*/ 279787 w 1160114"/>
              <a:gd name="connsiteY0" fmla="*/ 288032 h 4495407"/>
              <a:gd name="connsiteX1" fmla="*/ 567819 w 1160114"/>
              <a:gd name="connsiteY1" fmla="*/ 0 h 4495407"/>
              <a:gd name="connsiteX2" fmla="*/ 567819 w 1160114"/>
              <a:gd name="connsiteY2" fmla="*/ 0 h 4495407"/>
              <a:gd name="connsiteX3" fmla="*/ 855851 w 1160114"/>
              <a:gd name="connsiteY3" fmla="*/ 288032 h 4495407"/>
              <a:gd name="connsiteX4" fmla="*/ 855851 w 1160114"/>
              <a:gd name="connsiteY4" fmla="*/ 3456384 h 4495407"/>
              <a:gd name="connsiteX5" fmla="*/ 843589 w 1160114"/>
              <a:gd name="connsiteY5" fmla="*/ 4412074 h 4495407"/>
              <a:gd name="connsiteX6" fmla="*/ 548101 w 1160114"/>
              <a:gd name="connsiteY6" fmla="*/ 4486084 h 4495407"/>
              <a:gd name="connsiteX7" fmla="*/ 292048 w 1160114"/>
              <a:gd name="connsiteY7" fmla="*/ 4383046 h 4495407"/>
              <a:gd name="connsiteX8" fmla="*/ 279787 w 1160114"/>
              <a:gd name="connsiteY8" fmla="*/ 3456384 h 4495407"/>
              <a:gd name="connsiteX9" fmla="*/ 279787 w 1160114"/>
              <a:gd name="connsiteY9" fmla="*/ 288032 h 4495407"/>
              <a:gd name="connsiteX0" fmla="*/ 290154 w 1170481"/>
              <a:gd name="connsiteY0" fmla="*/ 288032 h 4506322"/>
              <a:gd name="connsiteX1" fmla="*/ 578186 w 1170481"/>
              <a:gd name="connsiteY1" fmla="*/ 0 h 4506322"/>
              <a:gd name="connsiteX2" fmla="*/ 578186 w 1170481"/>
              <a:gd name="connsiteY2" fmla="*/ 0 h 4506322"/>
              <a:gd name="connsiteX3" fmla="*/ 866218 w 1170481"/>
              <a:gd name="connsiteY3" fmla="*/ 288032 h 4506322"/>
              <a:gd name="connsiteX4" fmla="*/ 866218 w 1170481"/>
              <a:gd name="connsiteY4" fmla="*/ 3456384 h 4506322"/>
              <a:gd name="connsiteX5" fmla="*/ 853956 w 1170481"/>
              <a:gd name="connsiteY5" fmla="*/ 4412074 h 4506322"/>
              <a:gd name="connsiteX6" fmla="*/ 558468 w 1170481"/>
              <a:gd name="connsiteY6" fmla="*/ 4486084 h 4506322"/>
              <a:gd name="connsiteX7" fmla="*/ 273386 w 1170481"/>
              <a:gd name="connsiteY7" fmla="*/ 4412074 h 4506322"/>
              <a:gd name="connsiteX8" fmla="*/ 290154 w 1170481"/>
              <a:gd name="connsiteY8" fmla="*/ 3456384 h 4506322"/>
              <a:gd name="connsiteX9" fmla="*/ 290154 w 1170481"/>
              <a:gd name="connsiteY9" fmla="*/ 288032 h 4506322"/>
              <a:gd name="connsiteX0" fmla="*/ 290154 w 1170481"/>
              <a:gd name="connsiteY0" fmla="*/ 288032 h 4414068"/>
              <a:gd name="connsiteX1" fmla="*/ 578186 w 1170481"/>
              <a:gd name="connsiteY1" fmla="*/ 0 h 4414068"/>
              <a:gd name="connsiteX2" fmla="*/ 578186 w 1170481"/>
              <a:gd name="connsiteY2" fmla="*/ 0 h 4414068"/>
              <a:gd name="connsiteX3" fmla="*/ 866218 w 1170481"/>
              <a:gd name="connsiteY3" fmla="*/ 288032 h 4414068"/>
              <a:gd name="connsiteX4" fmla="*/ 866218 w 1170481"/>
              <a:gd name="connsiteY4" fmla="*/ 3456384 h 4414068"/>
              <a:gd name="connsiteX5" fmla="*/ 853956 w 1170481"/>
              <a:gd name="connsiteY5" fmla="*/ 4412074 h 4414068"/>
              <a:gd name="connsiteX6" fmla="*/ 273386 w 1170481"/>
              <a:gd name="connsiteY6" fmla="*/ 4412074 h 4414068"/>
              <a:gd name="connsiteX7" fmla="*/ 290154 w 1170481"/>
              <a:gd name="connsiteY7" fmla="*/ 3456384 h 4414068"/>
              <a:gd name="connsiteX8" fmla="*/ 290154 w 1170481"/>
              <a:gd name="connsiteY8" fmla="*/ 288032 h 4414068"/>
              <a:gd name="connsiteX0" fmla="*/ 294526 w 1174853"/>
              <a:gd name="connsiteY0" fmla="*/ 288032 h 4412074"/>
              <a:gd name="connsiteX1" fmla="*/ 582558 w 1174853"/>
              <a:gd name="connsiteY1" fmla="*/ 0 h 4412074"/>
              <a:gd name="connsiteX2" fmla="*/ 582558 w 1174853"/>
              <a:gd name="connsiteY2" fmla="*/ 0 h 4412074"/>
              <a:gd name="connsiteX3" fmla="*/ 870590 w 1174853"/>
              <a:gd name="connsiteY3" fmla="*/ 288032 h 4412074"/>
              <a:gd name="connsiteX4" fmla="*/ 870590 w 1174853"/>
              <a:gd name="connsiteY4" fmla="*/ 3456384 h 4412074"/>
              <a:gd name="connsiteX5" fmla="*/ 858328 w 1174853"/>
              <a:gd name="connsiteY5" fmla="*/ 4412074 h 4412074"/>
              <a:gd name="connsiteX6" fmla="*/ 277758 w 1174853"/>
              <a:gd name="connsiteY6" fmla="*/ 4412074 h 4412074"/>
              <a:gd name="connsiteX7" fmla="*/ 294526 w 1174853"/>
              <a:gd name="connsiteY7" fmla="*/ 3456384 h 4412074"/>
              <a:gd name="connsiteX8" fmla="*/ 294526 w 1174853"/>
              <a:gd name="connsiteY8" fmla="*/ 288032 h 4412074"/>
              <a:gd name="connsiteX0" fmla="*/ 294526 w 1174853"/>
              <a:gd name="connsiteY0" fmla="*/ 288032 h 4520921"/>
              <a:gd name="connsiteX1" fmla="*/ 582558 w 1174853"/>
              <a:gd name="connsiteY1" fmla="*/ 0 h 4520921"/>
              <a:gd name="connsiteX2" fmla="*/ 582558 w 1174853"/>
              <a:gd name="connsiteY2" fmla="*/ 0 h 4520921"/>
              <a:gd name="connsiteX3" fmla="*/ 870590 w 1174853"/>
              <a:gd name="connsiteY3" fmla="*/ 288032 h 4520921"/>
              <a:gd name="connsiteX4" fmla="*/ 870590 w 1174853"/>
              <a:gd name="connsiteY4" fmla="*/ 3456384 h 4520921"/>
              <a:gd name="connsiteX5" fmla="*/ 858328 w 1174853"/>
              <a:gd name="connsiteY5" fmla="*/ 4412074 h 4520921"/>
              <a:gd name="connsiteX6" fmla="*/ 277758 w 1174853"/>
              <a:gd name="connsiteY6" fmla="*/ 4412074 h 4520921"/>
              <a:gd name="connsiteX7" fmla="*/ 294526 w 1174853"/>
              <a:gd name="connsiteY7" fmla="*/ 3456384 h 4520921"/>
              <a:gd name="connsiteX8" fmla="*/ 294526 w 1174853"/>
              <a:gd name="connsiteY8" fmla="*/ 288032 h 4520921"/>
              <a:gd name="connsiteX0" fmla="*/ 294526 w 1174853"/>
              <a:gd name="connsiteY0" fmla="*/ 288032 h 4515278"/>
              <a:gd name="connsiteX1" fmla="*/ 582558 w 1174853"/>
              <a:gd name="connsiteY1" fmla="*/ 0 h 4515278"/>
              <a:gd name="connsiteX2" fmla="*/ 582558 w 1174853"/>
              <a:gd name="connsiteY2" fmla="*/ 0 h 4515278"/>
              <a:gd name="connsiteX3" fmla="*/ 870590 w 1174853"/>
              <a:gd name="connsiteY3" fmla="*/ 288032 h 4515278"/>
              <a:gd name="connsiteX4" fmla="*/ 870590 w 1174853"/>
              <a:gd name="connsiteY4" fmla="*/ 3456384 h 4515278"/>
              <a:gd name="connsiteX5" fmla="*/ 858328 w 1174853"/>
              <a:gd name="connsiteY5" fmla="*/ 4412074 h 4515278"/>
              <a:gd name="connsiteX6" fmla="*/ 277758 w 1174853"/>
              <a:gd name="connsiteY6" fmla="*/ 4412074 h 4515278"/>
              <a:gd name="connsiteX7" fmla="*/ 294526 w 1174853"/>
              <a:gd name="connsiteY7" fmla="*/ 3456384 h 4515278"/>
              <a:gd name="connsiteX8" fmla="*/ 294526 w 1174853"/>
              <a:gd name="connsiteY8" fmla="*/ 288032 h 4515278"/>
              <a:gd name="connsiteX0" fmla="*/ 294526 w 1174853"/>
              <a:gd name="connsiteY0" fmla="*/ 288032 h 4531782"/>
              <a:gd name="connsiteX1" fmla="*/ 582558 w 1174853"/>
              <a:gd name="connsiteY1" fmla="*/ 0 h 4531782"/>
              <a:gd name="connsiteX2" fmla="*/ 582558 w 1174853"/>
              <a:gd name="connsiteY2" fmla="*/ 0 h 4531782"/>
              <a:gd name="connsiteX3" fmla="*/ 870590 w 1174853"/>
              <a:gd name="connsiteY3" fmla="*/ 288032 h 4531782"/>
              <a:gd name="connsiteX4" fmla="*/ 870590 w 1174853"/>
              <a:gd name="connsiteY4" fmla="*/ 3456384 h 4531782"/>
              <a:gd name="connsiteX5" fmla="*/ 858328 w 1174853"/>
              <a:gd name="connsiteY5" fmla="*/ 4412074 h 4531782"/>
              <a:gd name="connsiteX6" fmla="*/ 277758 w 1174853"/>
              <a:gd name="connsiteY6" fmla="*/ 4412074 h 4531782"/>
              <a:gd name="connsiteX7" fmla="*/ 294526 w 1174853"/>
              <a:gd name="connsiteY7" fmla="*/ 3456384 h 4531782"/>
              <a:gd name="connsiteX8" fmla="*/ 294526 w 1174853"/>
              <a:gd name="connsiteY8" fmla="*/ 288032 h 4531782"/>
              <a:gd name="connsiteX0" fmla="*/ 294526 w 1174853"/>
              <a:gd name="connsiteY0" fmla="*/ 288032 h 4510065"/>
              <a:gd name="connsiteX1" fmla="*/ 582558 w 1174853"/>
              <a:gd name="connsiteY1" fmla="*/ 0 h 4510065"/>
              <a:gd name="connsiteX2" fmla="*/ 582558 w 1174853"/>
              <a:gd name="connsiteY2" fmla="*/ 0 h 4510065"/>
              <a:gd name="connsiteX3" fmla="*/ 870590 w 1174853"/>
              <a:gd name="connsiteY3" fmla="*/ 288032 h 4510065"/>
              <a:gd name="connsiteX4" fmla="*/ 870590 w 1174853"/>
              <a:gd name="connsiteY4" fmla="*/ 3456384 h 4510065"/>
              <a:gd name="connsiteX5" fmla="*/ 858328 w 1174853"/>
              <a:gd name="connsiteY5" fmla="*/ 4412074 h 4510065"/>
              <a:gd name="connsiteX6" fmla="*/ 277758 w 1174853"/>
              <a:gd name="connsiteY6" fmla="*/ 4412074 h 4510065"/>
              <a:gd name="connsiteX7" fmla="*/ 294526 w 1174853"/>
              <a:gd name="connsiteY7" fmla="*/ 3456384 h 4510065"/>
              <a:gd name="connsiteX8" fmla="*/ 294526 w 1174853"/>
              <a:gd name="connsiteY8" fmla="*/ 288032 h 4510065"/>
              <a:gd name="connsiteX0" fmla="*/ 294526 w 1174853"/>
              <a:gd name="connsiteY0" fmla="*/ 288032 h 4493526"/>
              <a:gd name="connsiteX1" fmla="*/ 582558 w 1174853"/>
              <a:gd name="connsiteY1" fmla="*/ 0 h 4493526"/>
              <a:gd name="connsiteX2" fmla="*/ 582558 w 1174853"/>
              <a:gd name="connsiteY2" fmla="*/ 0 h 4493526"/>
              <a:gd name="connsiteX3" fmla="*/ 870590 w 1174853"/>
              <a:gd name="connsiteY3" fmla="*/ 288032 h 4493526"/>
              <a:gd name="connsiteX4" fmla="*/ 870590 w 1174853"/>
              <a:gd name="connsiteY4" fmla="*/ 3456384 h 4493526"/>
              <a:gd name="connsiteX5" fmla="*/ 858328 w 1174853"/>
              <a:gd name="connsiteY5" fmla="*/ 4412074 h 4493526"/>
              <a:gd name="connsiteX6" fmla="*/ 277758 w 1174853"/>
              <a:gd name="connsiteY6" fmla="*/ 4412074 h 4493526"/>
              <a:gd name="connsiteX7" fmla="*/ 294526 w 1174853"/>
              <a:gd name="connsiteY7" fmla="*/ 3456384 h 4493526"/>
              <a:gd name="connsiteX8" fmla="*/ 294526 w 1174853"/>
              <a:gd name="connsiteY8" fmla="*/ 288032 h 4493526"/>
              <a:gd name="connsiteX0" fmla="*/ 294526 w 1170254"/>
              <a:gd name="connsiteY0" fmla="*/ 288032 h 4493526"/>
              <a:gd name="connsiteX1" fmla="*/ 582558 w 1170254"/>
              <a:gd name="connsiteY1" fmla="*/ 0 h 4493526"/>
              <a:gd name="connsiteX2" fmla="*/ 582558 w 1170254"/>
              <a:gd name="connsiteY2" fmla="*/ 0 h 4493526"/>
              <a:gd name="connsiteX3" fmla="*/ 870590 w 1170254"/>
              <a:gd name="connsiteY3" fmla="*/ 288032 h 4493526"/>
              <a:gd name="connsiteX4" fmla="*/ 870590 w 1170254"/>
              <a:gd name="connsiteY4" fmla="*/ 3456384 h 4493526"/>
              <a:gd name="connsiteX5" fmla="*/ 858328 w 1170254"/>
              <a:gd name="connsiteY5" fmla="*/ 4412074 h 4493526"/>
              <a:gd name="connsiteX6" fmla="*/ 277758 w 1170254"/>
              <a:gd name="connsiteY6" fmla="*/ 4412074 h 4493526"/>
              <a:gd name="connsiteX7" fmla="*/ 294526 w 1170254"/>
              <a:gd name="connsiteY7" fmla="*/ 3456384 h 4493526"/>
              <a:gd name="connsiteX8" fmla="*/ 294526 w 1170254"/>
              <a:gd name="connsiteY8" fmla="*/ 288032 h 4493526"/>
              <a:gd name="connsiteX0" fmla="*/ 277466 w 1153194"/>
              <a:gd name="connsiteY0" fmla="*/ 288032 h 4493526"/>
              <a:gd name="connsiteX1" fmla="*/ 565498 w 1153194"/>
              <a:gd name="connsiteY1" fmla="*/ 0 h 4493526"/>
              <a:gd name="connsiteX2" fmla="*/ 565498 w 1153194"/>
              <a:gd name="connsiteY2" fmla="*/ 0 h 4493526"/>
              <a:gd name="connsiteX3" fmla="*/ 853530 w 1153194"/>
              <a:gd name="connsiteY3" fmla="*/ 288032 h 4493526"/>
              <a:gd name="connsiteX4" fmla="*/ 853530 w 1153194"/>
              <a:gd name="connsiteY4" fmla="*/ 3456384 h 4493526"/>
              <a:gd name="connsiteX5" fmla="*/ 841268 w 1153194"/>
              <a:gd name="connsiteY5" fmla="*/ 4412074 h 4493526"/>
              <a:gd name="connsiteX6" fmla="*/ 260698 w 1153194"/>
              <a:gd name="connsiteY6" fmla="*/ 4412074 h 4493526"/>
              <a:gd name="connsiteX7" fmla="*/ 277466 w 1153194"/>
              <a:gd name="connsiteY7" fmla="*/ 3456384 h 4493526"/>
              <a:gd name="connsiteX8" fmla="*/ 277466 w 1153194"/>
              <a:gd name="connsiteY8" fmla="*/ 288032 h 4493526"/>
              <a:gd name="connsiteX0" fmla="*/ 277466 w 1153194"/>
              <a:gd name="connsiteY0" fmla="*/ 288032 h 4505033"/>
              <a:gd name="connsiteX1" fmla="*/ 565498 w 1153194"/>
              <a:gd name="connsiteY1" fmla="*/ 0 h 4505033"/>
              <a:gd name="connsiteX2" fmla="*/ 565498 w 1153194"/>
              <a:gd name="connsiteY2" fmla="*/ 0 h 4505033"/>
              <a:gd name="connsiteX3" fmla="*/ 853530 w 1153194"/>
              <a:gd name="connsiteY3" fmla="*/ 288032 h 4505033"/>
              <a:gd name="connsiteX4" fmla="*/ 853530 w 1153194"/>
              <a:gd name="connsiteY4" fmla="*/ 3456384 h 4505033"/>
              <a:gd name="connsiteX5" fmla="*/ 841268 w 1153194"/>
              <a:gd name="connsiteY5" fmla="*/ 4412074 h 4505033"/>
              <a:gd name="connsiteX6" fmla="*/ 260698 w 1153194"/>
              <a:gd name="connsiteY6" fmla="*/ 4412074 h 4505033"/>
              <a:gd name="connsiteX7" fmla="*/ 277466 w 1153194"/>
              <a:gd name="connsiteY7" fmla="*/ 3456384 h 4505033"/>
              <a:gd name="connsiteX8" fmla="*/ 277466 w 1153194"/>
              <a:gd name="connsiteY8" fmla="*/ 288032 h 450503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77466 w 1153194"/>
              <a:gd name="connsiteY0" fmla="*/ 288032 h 4487993"/>
              <a:gd name="connsiteX1" fmla="*/ 565498 w 1153194"/>
              <a:gd name="connsiteY1" fmla="*/ 0 h 4487993"/>
              <a:gd name="connsiteX2" fmla="*/ 565498 w 1153194"/>
              <a:gd name="connsiteY2" fmla="*/ 0 h 4487993"/>
              <a:gd name="connsiteX3" fmla="*/ 853530 w 1153194"/>
              <a:gd name="connsiteY3" fmla="*/ 288032 h 4487993"/>
              <a:gd name="connsiteX4" fmla="*/ 853530 w 1153194"/>
              <a:gd name="connsiteY4" fmla="*/ 3456384 h 4487993"/>
              <a:gd name="connsiteX5" fmla="*/ 841268 w 1153194"/>
              <a:gd name="connsiteY5" fmla="*/ 4412074 h 4487993"/>
              <a:gd name="connsiteX6" fmla="*/ 260698 w 1153194"/>
              <a:gd name="connsiteY6" fmla="*/ 4412074 h 4487993"/>
              <a:gd name="connsiteX7" fmla="*/ 277466 w 1153194"/>
              <a:gd name="connsiteY7" fmla="*/ 3456384 h 4487993"/>
              <a:gd name="connsiteX8" fmla="*/ 277466 w 1153194"/>
              <a:gd name="connsiteY8" fmla="*/ 288032 h 4487993"/>
              <a:gd name="connsiteX0" fmla="*/ 285720 w 1161448"/>
              <a:gd name="connsiteY0" fmla="*/ 288032 h 4487993"/>
              <a:gd name="connsiteX1" fmla="*/ 573752 w 1161448"/>
              <a:gd name="connsiteY1" fmla="*/ 0 h 4487993"/>
              <a:gd name="connsiteX2" fmla="*/ 573752 w 1161448"/>
              <a:gd name="connsiteY2" fmla="*/ 0 h 4487993"/>
              <a:gd name="connsiteX3" fmla="*/ 861784 w 1161448"/>
              <a:gd name="connsiteY3" fmla="*/ 288032 h 4487993"/>
              <a:gd name="connsiteX4" fmla="*/ 861784 w 1161448"/>
              <a:gd name="connsiteY4" fmla="*/ 3456384 h 4487993"/>
              <a:gd name="connsiteX5" fmla="*/ 849522 w 1161448"/>
              <a:gd name="connsiteY5" fmla="*/ 4412074 h 4487993"/>
              <a:gd name="connsiteX6" fmla="*/ 268952 w 1161448"/>
              <a:gd name="connsiteY6" fmla="*/ 4412074 h 4487993"/>
              <a:gd name="connsiteX7" fmla="*/ 285720 w 1161448"/>
              <a:gd name="connsiteY7" fmla="*/ 3456384 h 4487993"/>
              <a:gd name="connsiteX8" fmla="*/ 285720 w 1161448"/>
              <a:gd name="connsiteY8" fmla="*/ 288032 h 4487993"/>
              <a:gd name="connsiteX0" fmla="*/ 263319 w 1139047"/>
              <a:gd name="connsiteY0" fmla="*/ 288032 h 4515863"/>
              <a:gd name="connsiteX1" fmla="*/ 551351 w 1139047"/>
              <a:gd name="connsiteY1" fmla="*/ 0 h 4515863"/>
              <a:gd name="connsiteX2" fmla="*/ 551351 w 1139047"/>
              <a:gd name="connsiteY2" fmla="*/ 0 h 4515863"/>
              <a:gd name="connsiteX3" fmla="*/ 839383 w 1139047"/>
              <a:gd name="connsiteY3" fmla="*/ 288032 h 4515863"/>
              <a:gd name="connsiteX4" fmla="*/ 839383 w 1139047"/>
              <a:gd name="connsiteY4" fmla="*/ 3456384 h 4515863"/>
              <a:gd name="connsiteX5" fmla="*/ 827121 w 1139047"/>
              <a:gd name="connsiteY5" fmla="*/ 4412074 h 4515863"/>
              <a:gd name="connsiteX6" fmla="*/ 313226 w 1139047"/>
              <a:gd name="connsiteY6" fmla="*/ 4459699 h 4515863"/>
              <a:gd name="connsiteX7" fmla="*/ 263319 w 1139047"/>
              <a:gd name="connsiteY7" fmla="*/ 3456384 h 4515863"/>
              <a:gd name="connsiteX8" fmla="*/ 263319 w 1139047"/>
              <a:gd name="connsiteY8" fmla="*/ 288032 h 4515863"/>
              <a:gd name="connsiteX0" fmla="*/ 281447 w 1157175"/>
              <a:gd name="connsiteY0" fmla="*/ 288032 h 4515863"/>
              <a:gd name="connsiteX1" fmla="*/ 569479 w 1157175"/>
              <a:gd name="connsiteY1" fmla="*/ 0 h 4515863"/>
              <a:gd name="connsiteX2" fmla="*/ 569479 w 1157175"/>
              <a:gd name="connsiteY2" fmla="*/ 0 h 4515863"/>
              <a:gd name="connsiteX3" fmla="*/ 857511 w 1157175"/>
              <a:gd name="connsiteY3" fmla="*/ 288032 h 4515863"/>
              <a:gd name="connsiteX4" fmla="*/ 857511 w 1157175"/>
              <a:gd name="connsiteY4" fmla="*/ 3456384 h 4515863"/>
              <a:gd name="connsiteX5" fmla="*/ 845249 w 1157175"/>
              <a:gd name="connsiteY5" fmla="*/ 4412074 h 4515863"/>
              <a:gd name="connsiteX6" fmla="*/ 331354 w 1157175"/>
              <a:gd name="connsiteY6" fmla="*/ 4459699 h 4515863"/>
              <a:gd name="connsiteX7" fmla="*/ 281447 w 1157175"/>
              <a:gd name="connsiteY7" fmla="*/ 3456384 h 4515863"/>
              <a:gd name="connsiteX8" fmla="*/ 281447 w 1157175"/>
              <a:gd name="connsiteY8" fmla="*/ 288032 h 4515863"/>
              <a:gd name="connsiteX0" fmla="*/ 281447 w 1157175"/>
              <a:gd name="connsiteY0" fmla="*/ 288032 h 4499393"/>
              <a:gd name="connsiteX1" fmla="*/ 569479 w 1157175"/>
              <a:gd name="connsiteY1" fmla="*/ 0 h 4499393"/>
              <a:gd name="connsiteX2" fmla="*/ 569479 w 1157175"/>
              <a:gd name="connsiteY2" fmla="*/ 0 h 4499393"/>
              <a:gd name="connsiteX3" fmla="*/ 857511 w 1157175"/>
              <a:gd name="connsiteY3" fmla="*/ 288032 h 4499393"/>
              <a:gd name="connsiteX4" fmla="*/ 857511 w 1157175"/>
              <a:gd name="connsiteY4" fmla="*/ 3456384 h 4499393"/>
              <a:gd name="connsiteX5" fmla="*/ 845249 w 1157175"/>
              <a:gd name="connsiteY5" fmla="*/ 4412074 h 4499393"/>
              <a:gd name="connsiteX6" fmla="*/ 331354 w 1157175"/>
              <a:gd name="connsiteY6" fmla="*/ 4459699 h 4499393"/>
              <a:gd name="connsiteX7" fmla="*/ 281447 w 1157175"/>
              <a:gd name="connsiteY7" fmla="*/ 3456384 h 4499393"/>
              <a:gd name="connsiteX8" fmla="*/ 281447 w 1157175"/>
              <a:gd name="connsiteY8" fmla="*/ 288032 h 4499393"/>
              <a:gd name="connsiteX0" fmla="*/ 281447 w 1176836"/>
              <a:gd name="connsiteY0" fmla="*/ 288032 h 4496067"/>
              <a:gd name="connsiteX1" fmla="*/ 569479 w 1176836"/>
              <a:gd name="connsiteY1" fmla="*/ 0 h 4496067"/>
              <a:gd name="connsiteX2" fmla="*/ 569479 w 1176836"/>
              <a:gd name="connsiteY2" fmla="*/ 0 h 4496067"/>
              <a:gd name="connsiteX3" fmla="*/ 857511 w 1176836"/>
              <a:gd name="connsiteY3" fmla="*/ 288032 h 4496067"/>
              <a:gd name="connsiteX4" fmla="*/ 857511 w 1176836"/>
              <a:gd name="connsiteY4" fmla="*/ 3456384 h 4496067"/>
              <a:gd name="connsiteX5" fmla="*/ 892874 w 1176836"/>
              <a:gd name="connsiteY5" fmla="*/ 4402549 h 4496067"/>
              <a:gd name="connsiteX6" fmla="*/ 331354 w 1176836"/>
              <a:gd name="connsiteY6" fmla="*/ 4459699 h 4496067"/>
              <a:gd name="connsiteX7" fmla="*/ 281447 w 1176836"/>
              <a:gd name="connsiteY7" fmla="*/ 3456384 h 4496067"/>
              <a:gd name="connsiteX8" fmla="*/ 281447 w 1176836"/>
              <a:gd name="connsiteY8" fmla="*/ 288032 h 4496067"/>
              <a:gd name="connsiteX0" fmla="*/ 281447 w 1157980"/>
              <a:gd name="connsiteY0" fmla="*/ 288032 h 4496067"/>
              <a:gd name="connsiteX1" fmla="*/ 569479 w 1157980"/>
              <a:gd name="connsiteY1" fmla="*/ 0 h 4496067"/>
              <a:gd name="connsiteX2" fmla="*/ 569479 w 1157980"/>
              <a:gd name="connsiteY2" fmla="*/ 0 h 4496067"/>
              <a:gd name="connsiteX3" fmla="*/ 857511 w 1157980"/>
              <a:gd name="connsiteY3" fmla="*/ 288032 h 4496067"/>
              <a:gd name="connsiteX4" fmla="*/ 857511 w 1157980"/>
              <a:gd name="connsiteY4" fmla="*/ 3456384 h 4496067"/>
              <a:gd name="connsiteX5" fmla="*/ 892874 w 1157980"/>
              <a:gd name="connsiteY5" fmla="*/ 4402549 h 4496067"/>
              <a:gd name="connsiteX6" fmla="*/ 331354 w 1157980"/>
              <a:gd name="connsiteY6" fmla="*/ 4459699 h 4496067"/>
              <a:gd name="connsiteX7" fmla="*/ 281447 w 1157980"/>
              <a:gd name="connsiteY7" fmla="*/ 3456384 h 4496067"/>
              <a:gd name="connsiteX8" fmla="*/ 281447 w 1157980"/>
              <a:gd name="connsiteY8" fmla="*/ 288032 h 4496067"/>
              <a:gd name="connsiteX0" fmla="*/ 281447 w 1157980"/>
              <a:gd name="connsiteY0" fmla="*/ 288032 h 4510981"/>
              <a:gd name="connsiteX1" fmla="*/ 569479 w 1157980"/>
              <a:gd name="connsiteY1" fmla="*/ 0 h 4510981"/>
              <a:gd name="connsiteX2" fmla="*/ 569479 w 1157980"/>
              <a:gd name="connsiteY2" fmla="*/ 0 h 4510981"/>
              <a:gd name="connsiteX3" fmla="*/ 857511 w 1157980"/>
              <a:gd name="connsiteY3" fmla="*/ 288032 h 4510981"/>
              <a:gd name="connsiteX4" fmla="*/ 857511 w 1157980"/>
              <a:gd name="connsiteY4" fmla="*/ 3456384 h 4510981"/>
              <a:gd name="connsiteX5" fmla="*/ 892874 w 1157980"/>
              <a:gd name="connsiteY5" fmla="*/ 4402549 h 4510981"/>
              <a:gd name="connsiteX6" fmla="*/ 331354 w 1157980"/>
              <a:gd name="connsiteY6" fmla="*/ 4459699 h 4510981"/>
              <a:gd name="connsiteX7" fmla="*/ 281447 w 1157980"/>
              <a:gd name="connsiteY7" fmla="*/ 3456384 h 4510981"/>
              <a:gd name="connsiteX8" fmla="*/ 281447 w 1157980"/>
              <a:gd name="connsiteY8" fmla="*/ 288032 h 4510981"/>
              <a:gd name="connsiteX0" fmla="*/ 281447 w 1136289"/>
              <a:gd name="connsiteY0" fmla="*/ 288032 h 4536290"/>
              <a:gd name="connsiteX1" fmla="*/ 569479 w 1136289"/>
              <a:gd name="connsiteY1" fmla="*/ 0 h 4536290"/>
              <a:gd name="connsiteX2" fmla="*/ 569479 w 1136289"/>
              <a:gd name="connsiteY2" fmla="*/ 0 h 4536290"/>
              <a:gd name="connsiteX3" fmla="*/ 857511 w 1136289"/>
              <a:gd name="connsiteY3" fmla="*/ 288032 h 4536290"/>
              <a:gd name="connsiteX4" fmla="*/ 857511 w 1136289"/>
              <a:gd name="connsiteY4" fmla="*/ 3456384 h 4536290"/>
              <a:gd name="connsiteX5" fmla="*/ 835724 w 1136289"/>
              <a:gd name="connsiteY5" fmla="*/ 4450174 h 4536290"/>
              <a:gd name="connsiteX6" fmla="*/ 331354 w 1136289"/>
              <a:gd name="connsiteY6" fmla="*/ 4459699 h 4536290"/>
              <a:gd name="connsiteX7" fmla="*/ 281447 w 1136289"/>
              <a:gd name="connsiteY7" fmla="*/ 3456384 h 4536290"/>
              <a:gd name="connsiteX8" fmla="*/ 281447 w 1136289"/>
              <a:gd name="connsiteY8" fmla="*/ 288032 h 4536290"/>
              <a:gd name="connsiteX0" fmla="*/ 281447 w 1153466"/>
              <a:gd name="connsiteY0" fmla="*/ 288032 h 4536290"/>
              <a:gd name="connsiteX1" fmla="*/ 569479 w 1153466"/>
              <a:gd name="connsiteY1" fmla="*/ 0 h 4536290"/>
              <a:gd name="connsiteX2" fmla="*/ 569479 w 1153466"/>
              <a:gd name="connsiteY2" fmla="*/ 0 h 4536290"/>
              <a:gd name="connsiteX3" fmla="*/ 857511 w 1153466"/>
              <a:gd name="connsiteY3" fmla="*/ 288032 h 4536290"/>
              <a:gd name="connsiteX4" fmla="*/ 857511 w 1153466"/>
              <a:gd name="connsiteY4" fmla="*/ 3456384 h 4536290"/>
              <a:gd name="connsiteX5" fmla="*/ 835724 w 1153466"/>
              <a:gd name="connsiteY5" fmla="*/ 4450174 h 4536290"/>
              <a:gd name="connsiteX6" fmla="*/ 331354 w 1153466"/>
              <a:gd name="connsiteY6" fmla="*/ 4459699 h 4536290"/>
              <a:gd name="connsiteX7" fmla="*/ 281447 w 1153466"/>
              <a:gd name="connsiteY7" fmla="*/ 3456384 h 4536290"/>
              <a:gd name="connsiteX8" fmla="*/ 281447 w 1153466"/>
              <a:gd name="connsiteY8" fmla="*/ 288032 h 4536290"/>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81447 w 1153466"/>
              <a:gd name="connsiteY0" fmla="*/ 288032 h 4520572"/>
              <a:gd name="connsiteX1" fmla="*/ 569479 w 1153466"/>
              <a:gd name="connsiteY1" fmla="*/ 0 h 4520572"/>
              <a:gd name="connsiteX2" fmla="*/ 569479 w 1153466"/>
              <a:gd name="connsiteY2" fmla="*/ 0 h 4520572"/>
              <a:gd name="connsiteX3" fmla="*/ 857511 w 1153466"/>
              <a:gd name="connsiteY3" fmla="*/ 288032 h 4520572"/>
              <a:gd name="connsiteX4" fmla="*/ 857511 w 1153466"/>
              <a:gd name="connsiteY4" fmla="*/ 3456384 h 4520572"/>
              <a:gd name="connsiteX5" fmla="*/ 835724 w 1153466"/>
              <a:gd name="connsiteY5" fmla="*/ 4450174 h 4520572"/>
              <a:gd name="connsiteX6" fmla="*/ 331354 w 1153466"/>
              <a:gd name="connsiteY6" fmla="*/ 4459699 h 4520572"/>
              <a:gd name="connsiteX7" fmla="*/ 281447 w 1153466"/>
              <a:gd name="connsiteY7" fmla="*/ 3456384 h 4520572"/>
              <a:gd name="connsiteX8" fmla="*/ 281447 w 1153466"/>
              <a:gd name="connsiteY8" fmla="*/ 288032 h 4520572"/>
              <a:gd name="connsiteX0" fmla="*/ 281447 w 1153466"/>
              <a:gd name="connsiteY0" fmla="*/ 288032 h 4513050"/>
              <a:gd name="connsiteX1" fmla="*/ 569479 w 1153466"/>
              <a:gd name="connsiteY1" fmla="*/ 0 h 4513050"/>
              <a:gd name="connsiteX2" fmla="*/ 569479 w 1153466"/>
              <a:gd name="connsiteY2" fmla="*/ 0 h 4513050"/>
              <a:gd name="connsiteX3" fmla="*/ 857511 w 1153466"/>
              <a:gd name="connsiteY3" fmla="*/ 288032 h 4513050"/>
              <a:gd name="connsiteX4" fmla="*/ 857511 w 1153466"/>
              <a:gd name="connsiteY4" fmla="*/ 3456384 h 4513050"/>
              <a:gd name="connsiteX5" fmla="*/ 835724 w 1153466"/>
              <a:gd name="connsiteY5" fmla="*/ 4450174 h 4513050"/>
              <a:gd name="connsiteX6" fmla="*/ 331354 w 1153466"/>
              <a:gd name="connsiteY6" fmla="*/ 4459699 h 4513050"/>
              <a:gd name="connsiteX7" fmla="*/ 281447 w 1153466"/>
              <a:gd name="connsiteY7" fmla="*/ 3456384 h 4513050"/>
              <a:gd name="connsiteX8" fmla="*/ 281447 w 1153466"/>
              <a:gd name="connsiteY8" fmla="*/ 288032 h 4513050"/>
              <a:gd name="connsiteX0" fmla="*/ 292451 w 1164470"/>
              <a:gd name="connsiteY0" fmla="*/ 288032 h 4513050"/>
              <a:gd name="connsiteX1" fmla="*/ 580483 w 1164470"/>
              <a:gd name="connsiteY1" fmla="*/ 0 h 4513050"/>
              <a:gd name="connsiteX2" fmla="*/ 580483 w 1164470"/>
              <a:gd name="connsiteY2" fmla="*/ 0 h 4513050"/>
              <a:gd name="connsiteX3" fmla="*/ 868515 w 1164470"/>
              <a:gd name="connsiteY3" fmla="*/ 288032 h 4513050"/>
              <a:gd name="connsiteX4" fmla="*/ 868515 w 1164470"/>
              <a:gd name="connsiteY4" fmla="*/ 3456384 h 4513050"/>
              <a:gd name="connsiteX5" fmla="*/ 846728 w 1164470"/>
              <a:gd name="connsiteY5" fmla="*/ 4450174 h 4513050"/>
              <a:gd name="connsiteX6" fmla="*/ 342358 w 1164470"/>
              <a:gd name="connsiteY6" fmla="*/ 4459699 h 4513050"/>
              <a:gd name="connsiteX7" fmla="*/ 292451 w 1164470"/>
              <a:gd name="connsiteY7" fmla="*/ 3456384 h 4513050"/>
              <a:gd name="connsiteX8" fmla="*/ 292451 w 1164470"/>
              <a:gd name="connsiteY8" fmla="*/ 288032 h 4513050"/>
              <a:gd name="connsiteX0" fmla="*/ 285680 w 1157699"/>
              <a:gd name="connsiteY0" fmla="*/ 288032 h 4523018"/>
              <a:gd name="connsiteX1" fmla="*/ 573712 w 1157699"/>
              <a:gd name="connsiteY1" fmla="*/ 0 h 4523018"/>
              <a:gd name="connsiteX2" fmla="*/ 573712 w 1157699"/>
              <a:gd name="connsiteY2" fmla="*/ 0 h 4523018"/>
              <a:gd name="connsiteX3" fmla="*/ 861744 w 1157699"/>
              <a:gd name="connsiteY3" fmla="*/ 288032 h 4523018"/>
              <a:gd name="connsiteX4" fmla="*/ 861744 w 1157699"/>
              <a:gd name="connsiteY4" fmla="*/ 3456384 h 4523018"/>
              <a:gd name="connsiteX5" fmla="*/ 839957 w 1157699"/>
              <a:gd name="connsiteY5" fmla="*/ 4450174 h 4523018"/>
              <a:gd name="connsiteX6" fmla="*/ 354637 w 1157699"/>
              <a:gd name="connsiteY6" fmla="*/ 4478749 h 4523018"/>
              <a:gd name="connsiteX7" fmla="*/ 285680 w 1157699"/>
              <a:gd name="connsiteY7" fmla="*/ 3456384 h 4523018"/>
              <a:gd name="connsiteX8" fmla="*/ 285680 w 1157699"/>
              <a:gd name="connsiteY8" fmla="*/ 288032 h 4523018"/>
              <a:gd name="connsiteX0" fmla="*/ 285680 w 1157699"/>
              <a:gd name="connsiteY0" fmla="*/ 288032 h 4511805"/>
              <a:gd name="connsiteX1" fmla="*/ 573712 w 1157699"/>
              <a:gd name="connsiteY1" fmla="*/ 0 h 4511805"/>
              <a:gd name="connsiteX2" fmla="*/ 573712 w 1157699"/>
              <a:gd name="connsiteY2" fmla="*/ 0 h 4511805"/>
              <a:gd name="connsiteX3" fmla="*/ 861744 w 1157699"/>
              <a:gd name="connsiteY3" fmla="*/ 288032 h 4511805"/>
              <a:gd name="connsiteX4" fmla="*/ 861744 w 1157699"/>
              <a:gd name="connsiteY4" fmla="*/ 3456384 h 4511805"/>
              <a:gd name="connsiteX5" fmla="*/ 839957 w 1157699"/>
              <a:gd name="connsiteY5" fmla="*/ 4450174 h 4511805"/>
              <a:gd name="connsiteX6" fmla="*/ 354637 w 1157699"/>
              <a:gd name="connsiteY6" fmla="*/ 4478749 h 4511805"/>
              <a:gd name="connsiteX7" fmla="*/ 285680 w 1157699"/>
              <a:gd name="connsiteY7" fmla="*/ 3456384 h 4511805"/>
              <a:gd name="connsiteX8" fmla="*/ 285680 w 1157699"/>
              <a:gd name="connsiteY8" fmla="*/ 288032 h 4511805"/>
              <a:gd name="connsiteX0" fmla="*/ 285680 w 1157699"/>
              <a:gd name="connsiteY0" fmla="*/ 288032 h 4519185"/>
              <a:gd name="connsiteX1" fmla="*/ 573712 w 1157699"/>
              <a:gd name="connsiteY1" fmla="*/ 0 h 4519185"/>
              <a:gd name="connsiteX2" fmla="*/ 573712 w 1157699"/>
              <a:gd name="connsiteY2" fmla="*/ 0 h 4519185"/>
              <a:gd name="connsiteX3" fmla="*/ 861744 w 1157699"/>
              <a:gd name="connsiteY3" fmla="*/ 288032 h 4519185"/>
              <a:gd name="connsiteX4" fmla="*/ 861744 w 1157699"/>
              <a:gd name="connsiteY4" fmla="*/ 3456384 h 4519185"/>
              <a:gd name="connsiteX5" fmla="*/ 839957 w 1157699"/>
              <a:gd name="connsiteY5" fmla="*/ 4450174 h 4519185"/>
              <a:gd name="connsiteX6" fmla="*/ 354637 w 1157699"/>
              <a:gd name="connsiteY6" fmla="*/ 4478749 h 4519185"/>
              <a:gd name="connsiteX7" fmla="*/ 285680 w 1157699"/>
              <a:gd name="connsiteY7" fmla="*/ 3456384 h 4519185"/>
              <a:gd name="connsiteX8" fmla="*/ 285680 w 1157699"/>
              <a:gd name="connsiteY8" fmla="*/ 288032 h 4519185"/>
              <a:gd name="connsiteX0" fmla="*/ 285680 w 1157699"/>
              <a:gd name="connsiteY0" fmla="*/ 288032 h 4515945"/>
              <a:gd name="connsiteX1" fmla="*/ 573712 w 1157699"/>
              <a:gd name="connsiteY1" fmla="*/ 0 h 4515945"/>
              <a:gd name="connsiteX2" fmla="*/ 573712 w 1157699"/>
              <a:gd name="connsiteY2" fmla="*/ 0 h 4515945"/>
              <a:gd name="connsiteX3" fmla="*/ 861744 w 1157699"/>
              <a:gd name="connsiteY3" fmla="*/ 288032 h 4515945"/>
              <a:gd name="connsiteX4" fmla="*/ 861744 w 1157699"/>
              <a:gd name="connsiteY4" fmla="*/ 3456384 h 4515945"/>
              <a:gd name="connsiteX5" fmla="*/ 839957 w 1157699"/>
              <a:gd name="connsiteY5" fmla="*/ 4450174 h 4515945"/>
              <a:gd name="connsiteX6" fmla="*/ 354637 w 1157699"/>
              <a:gd name="connsiteY6" fmla="*/ 4478749 h 4515945"/>
              <a:gd name="connsiteX7" fmla="*/ 285680 w 1157699"/>
              <a:gd name="connsiteY7" fmla="*/ 3456384 h 4515945"/>
              <a:gd name="connsiteX8" fmla="*/ 285680 w 1157699"/>
              <a:gd name="connsiteY8" fmla="*/ 288032 h 4515945"/>
              <a:gd name="connsiteX0" fmla="*/ 285680 w 1157699"/>
              <a:gd name="connsiteY0" fmla="*/ 288032 h 4529713"/>
              <a:gd name="connsiteX1" fmla="*/ 573712 w 1157699"/>
              <a:gd name="connsiteY1" fmla="*/ 0 h 4529713"/>
              <a:gd name="connsiteX2" fmla="*/ 573712 w 1157699"/>
              <a:gd name="connsiteY2" fmla="*/ 0 h 4529713"/>
              <a:gd name="connsiteX3" fmla="*/ 861744 w 1157699"/>
              <a:gd name="connsiteY3" fmla="*/ 288032 h 4529713"/>
              <a:gd name="connsiteX4" fmla="*/ 861744 w 1157699"/>
              <a:gd name="connsiteY4" fmla="*/ 3456384 h 4529713"/>
              <a:gd name="connsiteX5" fmla="*/ 839957 w 1157699"/>
              <a:gd name="connsiteY5" fmla="*/ 4450174 h 4529713"/>
              <a:gd name="connsiteX6" fmla="*/ 354637 w 1157699"/>
              <a:gd name="connsiteY6" fmla="*/ 4478749 h 4529713"/>
              <a:gd name="connsiteX7" fmla="*/ 285680 w 1157699"/>
              <a:gd name="connsiteY7" fmla="*/ 3456384 h 4529713"/>
              <a:gd name="connsiteX8" fmla="*/ 285680 w 1157699"/>
              <a:gd name="connsiteY8" fmla="*/ 288032 h 4529713"/>
              <a:gd name="connsiteX0" fmla="*/ 285680 w 1157699"/>
              <a:gd name="connsiteY0" fmla="*/ 288032 h 4512883"/>
              <a:gd name="connsiteX1" fmla="*/ 573712 w 1157699"/>
              <a:gd name="connsiteY1" fmla="*/ 0 h 4512883"/>
              <a:gd name="connsiteX2" fmla="*/ 573712 w 1157699"/>
              <a:gd name="connsiteY2" fmla="*/ 0 h 4512883"/>
              <a:gd name="connsiteX3" fmla="*/ 861744 w 1157699"/>
              <a:gd name="connsiteY3" fmla="*/ 288032 h 4512883"/>
              <a:gd name="connsiteX4" fmla="*/ 861744 w 1157699"/>
              <a:gd name="connsiteY4" fmla="*/ 3456384 h 4512883"/>
              <a:gd name="connsiteX5" fmla="*/ 839957 w 1157699"/>
              <a:gd name="connsiteY5" fmla="*/ 4450174 h 4512883"/>
              <a:gd name="connsiteX6" fmla="*/ 354637 w 1157699"/>
              <a:gd name="connsiteY6" fmla="*/ 4478749 h 4512883"/>
              <a:gd name="connsiteX7" fmla="*/ 285680 w 1157699"/>
              <a:gd name="connsiteY7" fmla="*/ 3456384 h 4512883"/>
              <a:gd name="connsiteX8" fmla="*/ 285680 w 1157699"/>
              <a:gd name="connsiteY8" fmla="*/ 288032 h 4512883"/>
              <a:gd name="connsiteX0" fmla="*/ 285680 w 1154763"/>
              <a:gd name="connsiteY0" fmla="*/ 288032 h 4512883"/>
              <a:gd name="connsiteX1" fmla="*/ 573712 w 1154763"/>
              <a:gd name="connsiteY1" fmla="*/ 0 h 4512883"/>
              <a:gd name="connsiteX2" fmla="*/ 573712 w 1154763"/>
              <a:gd name="connsiteY2" fmla="*/ 0 h 4512883"/>
              <a:gd name="connsiteX3" fmla="*/ 861744 w 1154763"/>
              <a:gd name="connsiteY3" fmla="*/ 288032 h 4512883"/>
              <a:gd name="connsiteX4" fmla="*/ 861744 w 1154763"/>
              <a:gd name="connsiteY4" fmla="*/ 3456384 h 4512883"/>
              <a:gd name="connsiteX5" fmla="*/ 839957 w 1154763"/>
              <a:gd name="connsiteY5" fmla="*/ 4450174 h 4512883"/>
              <a:gd name="connsiteX6" fmla="*/ 354637 w 1154763"/>
              <a:gd name="connsiteY6" fmla="*/ 4478749 h 4512883"/>
              <a:gd name="connsiteX7" fmla="*/ 285680 w 1154763"/>
              <a:gd name="connsiteY7" fmla="*/ 3456384 h 4512883"/>
              <a:gd name="connsiteX8" fmla="*/ 285680 w 1154763"/>
              <a:gd name="connsiteY8" fmla="*/ 288032 h 4512883"/>
              <a:gd name="connsiteX0" fmla="*/ 285680 w 1134116"/>
              <a:gd name="connsiteY0" fmla="*/ 288032 h 4529753"/>
              <a:gd name="connsiteX1" fmla="*/ 573712 w 1134116"/>
              <a:gd name="connsiteY1" fmla="*/ 0 h 4529753"/>
              <a:gd name="connsiteX2" fmla="*/ 573712 w 1134116"/>
              <a:gd name="connsiteY2" fmla="*/ 0 h 4529753"/>
              <a:gd name="connsiteX3" fmla="*/ 861744 w 1134116"/>
              <a:gd name="connsiteY3" fmla="*/ 288032 h 4529753"/>
              <a:gd name="connsiteX4" fmla="*/ 861744 w 1134116"/>
              <a:gd name="connsiteY4" fmla="*/ 3456384 h 4529753"/>
              <a:gd name="connsiteX5" fmla="*/ 782447 w 1134116"/>
              <a:gd name="connsiteY5" fmla="*/ 4484680 h 4529753"/>
              <a:gd name="connsiteX6" fmla="*/ 354637 w 1134116"/>
              <a:gd name="connsiteY6" fmla="*/ 4478749 h 4529753"/>
              <a:gd name="connsiteX7" fmla="*/ 285680 w 1134116"/>
              <a:gd name="connsiteY7" fmla="*/ 3456384 h 4529753"/>
              <a:gd name="connsiteX8" fmla="*/ 285680 w 1134116"/>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9753"/>
              <a:gd name="connsiteX1" fmla="*/ 573712 w 1155835"/>
              <a:gd name="connsiteY1" fmla="*/ 0 h 4529753"/>
              <a:gd name="connsiteX2" fmla="*/ 573712 w 1155835"/>
              <a:gd name="connsiteY2" fmla="*/ 0 h 4529753"/>
              <a:gd name="connsiteX3" fmla="*/ 861744 w 1155835"/>
              <a:gd name="connsiteY3" fmla="*/ 288032 h 4529753"/>
              <a:gd name="connsiteX4" fmla="*/ 861744 w 1155835"/>
              <a:gd name="connsiteY4" fmla="*/ 3456384 h 4529753"/>
              <a:gd name="connsiteX5" fmla="*/ 782447 w 1155835"/>
              <a:gd name="connsiteY5" fmla="*/ 4484680 h 4529753"/>
              <a:gd name="connsiteX6" fmla="*/ 354637 w 1155835"/>
              <a:gd name="connsiteY6" fmla="*/ 4478749 h 4529753"/>
              <a:gd name="connsiteX7" fmla="*/ 285680 w 1155835"/>
              <a:gd name="connsiteY7" fmla="*/ 3456384 h 4529753"/>
              <a:gd name="connsiteX8" fmla="*/ 285680 w 1155835"/>
              <a:gd name="connsiteY8" fmla="*/ 288032 h 4529753"/>
              <a:gd name="connsiteX0" fmla="*/ 285680 w 1155835"/>
              <a:gd name="connsiteY0" fmla="*/ 288032 h 4522748"/>
              <a:gd name="connsiteX1" fmla="*/ 573712 w 1155835"/>
              <a:gd name="connsiteY1" fmla="*/ 0 h 4522748"/>
              <a:gd name="connsiteX2" fmla="*/ 573712 w 1155835"/>
              <a:gd name="connsiteY2" fmla="*/ 0 h 4522748"/>
              <a:gd name="connsiteX3" fmla="*/ 861744 w 1155835"/>
              <a:gd name="connsiteY3" fmla="*/ 288032 h 4522748"/>
              <a:gd name="connsiteX4" fmla="*/ 861744 w 1155835"/>
              <a:gd name="connsiteY4" fmla="*/ 3456384 h 4522748"/>
              <a:gd name="connsiteX5" fmla="*/ 782447 w 1155835"/>
              <a:gd name="connsiteY5" fmla="*/ 4484680 h 4522748"/>
              <a:gd name="connsiteX6" fmla="*/ 354637 w 1155835"/>
              <a:gd name="connsiteY6" fmla="*/ 4478749 h 4522748"/>
              <a:gd name="connsiteX7" fmla="*/ 285680 w 1155835"/>
              <a:gd name="connsiteY7" fmla="*/ 3456384 h 4522748"/>
              <a:gd name="connsiteX8" fmla="*/ 285680 w 1155835"/>
              <a:gd name="connsiteY8" fmla="*/ 288032 h 4522748"/>
              <a:gd name="connsiteX0" fmla="*/ 284041 w 1154196"/>
              <a:gd name="connsiteY0" fmla="*/ 288032 h 4522748"/>
              <a:gd name="connsiteX1" fmla="*/ 572073 w 1154196"/>
              <a:gd name="connsiteY1" fmla="*/ 0 h 4522748"/>
              <a:gd name="connsiteX2" fmla="*/ 572073 w 1154196"/>
              <a:gd name="connsiteY2" fmla="*/ 0 h 4522748"/>
              <a:gd name="connsiteX3" fmla="*/ 860105 w 1154196"/>
              <a:gd name="connsiteY3" fmla="*/ 288032 h 4522748"/>
              <a:gd name="connsiteX4" fmla="*/ 860105 w 1154196"/>
              <a:gd name="connsiteY4" fmla="*/ 3456384 h 4522748"/>
              <a:gd name="connsiteX5" fmla="*/ 780808 w 1154196"/>
              <a:gd name="connsiteY5" fmla="*/ 4484680 h 4522748"/>
              <a:gd name="connsiteX6" fmla="*/ 352998 w 1154196"/>
              <a:gd name="connsiteY6" fmla="*/ 4478749 h 4522748"/>
              <a:gd name="connsiteX7" fmla="*/ 284041 w 1154196"/>
              <a:gd name="connsiteY7" fmla="*/ 3456384 h 4522748"/>
              <a:gd name="connsiteX8" fmla="*/ 284041 w 1154196"/>
              <a:gd name="connsiteY8" fmla="*/ 288032 h 4522748"/>
              <a:gd name="connsiteX0" fmla="*/ 279188 w 1149343"/>
              <a:gd name="connsiteY0" fmla="*/ 288032 h 4522748"/>
              <a:gd name="connsiteX1" fmla="*/ 567220 w 1149343"/>
              <a:gd name="connsiteY1" fmla="*/ 0 h 4522748"/>
              <a:gd name="connsiteX2" fmla="*/ 567220 w 1149343"/>
              <a:gd name="connsiteY2" fmla="*/ 0 h 4522748"/>
              <a:gd name="connsiteX3" fmla="*/ 855252 w 1149343"/>
              <a:gd name="connsiteY3" fmla="*/ 288032 h 4522748"/>
              <a:gd name="connsiteX4" fmla="*/ 855252 w 1149343"/>
              <a:gd name="connsiteY4" fmla="*/ 3456384 h 4522748"/>
              <a:gd name="connsiteX5" fmla="*/ 775955 w 1149343"/>
              <a:gd name="connsiteY5" fmla="*/ 4484680 h 4522748"/>
              <a:gd name="connsiteX6" fmla="*/ 348145 w 1149343"/>
              <a:gd name="connsiteY6" fmla="*/ 4478749 h 4522748"/>
              <a:gd name="connsiteX7" fmla="*/ 279188 w 1149343"/>
              <a:gd name="connsiteY7" fmla="*/ 3456384 h 4522748"/>
              <a:gd name="connsiteX8" fmla="*/ 279188 w 1149343"/>
              <a:gd name="connsiteY8" fmla="*/ 288032 h 4522748"/>
              <a:gd name="connsiteX0" fmla="*/ 276005 w 1146160"/>
              <a:gd name="connsiteY0" fmla="*/ 288032 h 4522748"/>
              <a:gd name="connsiteX1" fmla="*/ 564037 w 1146160"/>
              <a:gd name="connsiteY1" fmla="*/ 0 h 4522748"/>
              <a:gd name="connsiteX2" fmla="*/ 564037 w 1146160"/>
              <a:gd name="connsiteY2" fmla="*/ 0 h 4522748"/>
              <a:gd name="connsiteX3" fmla="*/ 852069 w 1146160"/>
              <a:gd name="connsiteY3" fmla="*/ 288032 h 4522748"/>
              <a:gd name="connsiteX4" fmla="*/ 852069 w 1146160"/>
              <a:gd name="connsiteY4" fmla="*/ 3456384 h 4522748"/>
              <a:gd name="connsiteX5" fmla="*/ 772772 w 1146160"/>
              <a:gd name="connsiteY5" fmla="*/ 4484680 h 4522748"/>
              <a:gd name="connsiteX6" fmla="*/ 344962 w 1146160"/>
              <a:gd name="connsiteY6" fmla="*/ 4478749 h 4522748"/>
              <a:gd name="connsiteX7" fmla="*/ 276005 w 1146160"/>
              <a:gd name="connsiteY7" fmla="*/ 3456384 h 4522748"/>
              <a:gd name="connsiteX8" fmla="*/ 276005 w 1146160"/>
              <a:gd name="connsiteY8" fmla="*/ 288032 h 4522748"/>
              <a:gd name="connsiteX0" fmla="*/ 292336 w 1162491"/>
              <a:gd name="connsiteY0" fmla="*/ 288032 h 4522748"/>
              <a:gd name="connsiteX1" fmla="*/ 580368 w 1162491"/>
              <a:gd name="connsiteY1" fmla="*/ 0 h 4522748"/>
              <a:gd name="connsiteX2" fmla="*/ 580368 w 1162491"/>
              <a:gd name="connsiteY2" fmla="*/ 0 h 4522748"/>
              <a:gd name="connsiteX3" fmla="*/ 868400 w 1162491"/>
              <a:gd name="connsiteY3" fmla="*/ 288032 h 4522748"/>
              <a:gd name="connsiteX4" fmla="*/ 868400 w 1162491"/>
              <a:gd name="connsiteY4" fmla="*/ 3456384 h 4522748"/>
              <a:gd name="connsiteX5" fmla="*/ 789103 w 1162491"/>
              <a:gd name="connsiteY5" fmla="*/ 4484680 h 4522748"/>
              <a:gd name="connsiteX6" fmla="*/ 361293 w 1162491"/>
              <a:gd name="connsiteY6" fmla="*/ 4478749 h 4522748"/>
              <a:gd name="connsiteX7" fmla="*/ 292336 w 1162491"/>
              <a:gd name="connsiteY7" fmla="*/ 3456384 h 4522748"/>
              <a:gd name="connsiteX8" fmla="*/ 292336 w 1162491"/>
              <a:gd name="connsiteY8" fmla="*/ 288032 h 4522748"/>
              <a:gd name="connsiteX0" fmla="*/ 292336 w 1162491"/>
              <a:gd name="connsiteY0" fmla="*/ 288032 h 4520770"/>
              <a:gd name="connsiteX1" fmla="*/ 580368 w 1162491"/>
              <a:gd name="connsiteY1" fmla="*/ 0 h 4520770"/>
              <a:gd name="connsiteX2" fmla="*/ 580368 w 1162491"/>
              <a:gd name="connsiteY2" fmla="*/ 0 h 4520770"/>
              <a:gd name="connsiteX3" fmla="*/ 868400 w 1162491"/>
              <a:gd name="connsiteY3" fmla="*/ 288032 h 4520770"/>
              <a:gd name="connsiteX4" fmla="*/ 868400 w 1162491"/>
              <a:gd name="connsiteY4" fmla="*/ 3456384 h 4520770"/>
              <a:gd name="connsiteX5" fmla="*/ 789103 w 1162491"/>
              <a:gd name="connsiteY5" fmla="*/ 4484680 h 4520770"/>
              <a:gd name="connsiteX6" fmla="*/ 361293 w 1162491"/>
              <a:gd name="connsiteY6" fmla="*/ 4478749 h 4520770"/>
              <a:gd name="connsiteX7" fmla="*/ 292336 w 1162491"/>
              <a:gd name="connsiteY7" fmla="*/ 3456384 h 4520770"/>
              <a:gd name="connsiteX8" fmla="*/ 292336 w 1162491"/>
              <a:gd name="connsiteY8" fmla="*/ 288032 h 4520770"/>
              <a:gd name="connsiteX0" fmla="*/ 292336 w 1162491"/>
              <a:gd name="connsiteY0" fmla="*/ 288032 h 4518871"/>
              <a:gd name="connsiteX1" fmla="*/ 580368 w 1162491"/>
              <a:gd name="connsiteY1" fmla="*/ 0 h 4518871"/>
              <a:gd name="connsiteX2" fmla="*/ 580368 w 1162491"/>
              <a:gd name="connsiteY2" fmla="*/ 0 h 4518871"/>
              <a:gd name="connsiteX3" fmla="*/ 868400 w 1162491"/>
              <a:gd name="connsiteY3" fmla="*/ 288032 h 4518871"/>
              <a:gd name="connsiteX4" fmla="*/ 868400 w 1162491"/>
              <a:gd name="connsiteY4" fmla="*/ 3456384 h 4518871"/>
              <a:gd name="connsiteX5" fmla="*/ 789103 w 1162491"/>
              <a:gd name="connsiteY5" fmla="*/ 4484680 h 4518871"/>
              <a:gd name="connsiteX6" fmla="*/ 361293 w 1162491"/>
              <a:gd name="connsiteY6" fmla="*/ 4478749 h 4518871"/>
              <a:gd name="connsiteX7" fmla="*/ 292336 w 1162491"/>
              <a:gd name="connsiteY7" fmla="*/ 3456384 h 4518871"/>
              <a:gd name="connsiteX8" fmla="*/ 292336 w 1162491"/>
              <a:gd name="connsiteY8" fmla="*/ 288032 h 4518871"/>
              <a:gd name="connsiteX0" fmla="*/ 292336 w 1162491"/>
              <a:gd name="connsiteY0" fmla="*/ 288032 h 4484680"/>
              <a:gd name="connsiteX1" fmla="*/ 580368 w 1162491"/>
              <a:gd name="connsiteY1" fmla="*/ 0 h 4484680"/>
              <a:gd name="connsiteX2" fmla="*/ 580368 w 1162491"/>
              <a:gd name="connsiteY2" fmla="*/ 0 h 4484680"/>
              <a:gd name="connsiteX3" fmla="*/ 868400 w 1162491"/>
              <a:gd name="connsiteY3" fmla="*/ 288032 h 4484680"/>
              <a:gd name="connsiteX4" fmla="*/ 868400 w 1162491"/>
              <a:gd name="connsiteY4" fmla="*/ 3456384 h 4484680"/>
              <a:gd name="connsiteX5" fmla="*/ 789103 w 1162491"/>
              <a:gd name="connsiteY5" fmla="*/ 4484680 h 4484680"/>
              <a:gd name="connsiteX6" fmla="*/ 361293 w 1162491"/>
              <a:gd name="connsiteY6" fmla="*/ 4478749 h 4484680"/>
              <a:gd name="connsiteX7" fmla="*/ 292336 w 1162491"/>
              <a:gd name="connsiteY7" fmla="*/ 3456384 h 4484680"/>
              <a:gd name="connsiteX8" fmla="*/ 292336 w 1162491"/>
              <a:gd name="connsiteY8" fmla="*/ 288032 h 4484680"/>
              <a:gd name="connsiteX0" fmla="*/ 292336 w 1174897"/>
              <a:gd name="connsiteY0" fmla="*/ 288032 h 4484680"/>
              <a:gd name="connsiteX1" fmla="*/ 580368 w 1174897"/>
              <a:gd name="connsiteY1" fmla="*/ 0 h 4484680"/>
              <a:gd name="connsiteX2" fmla="*/ 580368 w 1174897"/>
              <a:gd name="connsiteY2" fmla="*/ 0 h 4484680"/>
              <a:gd name="connsiteX3" fmla="*/ 868400 w 1174897"/>
              <a:gd name="connsiteY3" fmla="*/ 288032 h 4484680"/>
              <a:gd name="connsiteX4" fmla="*/ 868400 w 1174897"/>
              <a:gd name="connsiteY4" fmla="*/ 3456384 h 4484680"/>
              <a:gd name="connsiteX5" fmla="*/ 789103 w 1174897"/>
              <a:gd name="connsiteY5" fmla="*/ 4484680 h 4484680"/>
              <a:gd name="connsiteX6" fmla="*/ 361293 w 1174897"/>
              <a:gd name="connsiteY6" fmla="*/ 4478749 h 4484680"/>
              <a:gd name="connsiteX7" fmla="*/ 292336 w 1174897"/>
              <a:gd name="connsiteY7" fmla="*/ 3456384 h 4484680"/>
              <a:gd name="connsiteX8" fmla="*/ 292336 w 1174897"/>
              <a:gd name="connsiteY8" fmla="*/ 288032 h 4484680"/>
              <a:gd name="connsiteX0" fmla="*/ 292336 w 1165986"/>
              <a:gd name="connsiteY0" fmla="*/ 288032 h 4484680"/>
              <a:gd name="connsiteX1" fmla="*/ 580368 w 1165986"/>
              <a:gd name="connsiteY1" fmla="*/ 0 h 4484680"/>
              <a:gd name="connsiteX2" fmla="*/ 580368 w 1165986"/>
              <a:gd name="connsiteY2" fmla="*/ 0 h 4484680"/>
              <a:gd name="connsiteX3" fmla="*/ 868400 w 1165986"/>
              <a:gd name="connsiteY3" fmla="*/ 288032 h 4484680"/>
              <a:gd name="connsiteX4" fmla="*/ 868400 w 1165986"/>
              <a:gd name="connsiteY4" fmla="*/ 3456384 h 4484680"/>
              <a:gd name="connsiteX5" fmla="*/ 789103 w 1165986"/>
              <a:gd name="connsiteY5" fmla="*/ 4484680 h 4484680"/>
              <a:gd name="connsiteX6" fmla="*/ 361293 w 1165986"/>
              <a:gd name="connsiteY6" fmla="*/ 4478749 h 4484680"/>
              <a:gd name="connsiteX7" fmla="*/ 292336 w 1165986"/>
              <a:gd name="connsiteY7" fmla="*/ 3456384 h 4484680"/>
              <a:gd name="connsiteX8" fmla="*/ 292336 w 1165986"/>
              <a:gd name="connsiteY8" fmla="*/ 288032 h 4484680"/>
              <a:gd name="connsiteX0" fmla="*/ 288988 w 1162638"/>
              <a:gd name="connsiteY0" fmla="*/ 288032 h 4484680"/>
              <a:gd name="connsiteX1" fmla="*/ 577020 w 1162638"/>
              <a:gd name="connsiteY1" fmla="*/ 0 h 4484680"/>
              <a:gd name="connsiteX2" fmla="*/ 577020 w 1162638"/>
              <a:gd name="connsiteY2" fmla="*/ 0 h 4484680"/>
              <a:gd name="connsiteX3" fmla="*/ 865052 w 1162638"/>
              <a:gd name="connsiteY3" fmla="*/ 288032 h 4484680"/>
              <a:gd name="connsiteX4" fmla="*/ 865052 w 1162638"/>
              <a:gd name="connsiteY4" fmla="*/ 3456384 h 4484680"/>
              <a:gd name="connsiteX5" fmla="*/ 785755 w 1162638"/>
              <a:gd name="connsiteY5" fmla="*/ 4484680 h 4484680"/>
              <a:gd name="connsiteX6" fmla="*/ 357945 w 1162638"/>
              <a:gd name="connsiteY6" fmla="*/ 4478749 h 4484680"/>
              <a:gd name="connsiteX7" fmla="*/ 288988 w 1162638"/>
              <a:gd name="connsiteY7" fmla="*/ 3456384 h 4484680"/>
              <a:gd name="connsiteX8" fmla="*/ 288988 w 1162638"/>
              <a:gd name="connsiteY8" fmla="*/ 288032 h 4484680"/>
              <a:gd name="connsiteX0" fmla="*/ 302628 w 1176278"/>
              <a:gd name="connsiteY0" fmla="*/ 288032 h 4484680"/>
              <a:gd name="connsiteX1" fmla="*/ 590660 w 1176278"/>
              <a:gd name="connsiteY1" fmla="*/ 0 h 4484680"/>
              <a:gd name="connsiteX2" fmla="*/ 590660 w 1176278"/>
              <a:gd name="connsiteY2" fmla="*/ 0 h 4484680"/>
              <a:gd name="connsiteX3" fmla="*/ 878692 w 1176278"/>
              <a:gd name="connsiteY3" fmla="*/ 288032 h 4484680"/>
              <a:gd name="connsiteX4" fmla="*/ 878692 w 1176278"/>
              <a:gd name="connsiteY4" fmla="*/ 3456384 h 4484680"/>
              <a:gd name="connsiteX5" fmla="*/ 799395 w 1176278"/>
              <a:gd name="connsiteY5" fmla="*/ 4484680 h 4484680"/>
              <a:gd name="connsiteX6" fmla="*/ 371585 w 1176278"/>
              <a:gd name="connsiteY6" fmla="*/ 4478749 h 4484680"/>
              <a:gd name="connsiteX7" fmla="*/ 302628 w 1176278"/>
              <a:gd name="connsiteY7" fmla="*/ 3456384 h 4484680"/>
              <a:gd name="connsiteX8" fmla="*/ 302628 w 1176278"/>
              <a:gd name="connsiteY8" fmla="*/ 288032 h 4484680"/>
              <a:gd name="connsiteX0" fmla="*/ 295728 w 1169378"/>
              <a:gd name="connsiteY0" fmla="*/ 288032 h 4484680"/>
              <a:gd name="connsiteX1" fmla="*/ 583760 w 1169378"/>
              <a:gd name="connsiteY1" fmla="*/ 0 h 4484680"/>
              <a:gd name="connsiteX2" fmla="*/ 583760 w 1169378"/>
              <a:gd name="connsiteY2" fmla="*/ 0 h 4484680"/>
              <a:gd name="connsiteX3" fmla="*/ 871792 w 1169378"/>
              <a:gd name="connsiteY3" fmla="*/ 288032 h 4484680"/>
              <a:gd name="connsiteX4" fmla="*/ 871792 w 1169378"/>
              <a:gd name="connsiteY4" fmla="*/ 3456384 h 4484680"/>
              <a:gd name="connsiteX5" fmla="*/ 792495 w 1169378"/>
              <a:gd name="connsiteY5" fmla="*/ 4484680 h 4484680"/>
              <a:gd name="connsiteX6" fmla="*/ 364685 w 1169378"/>
              <a:gd name="connsiteY6" fmla="*/ 4478749 h 4484680"/>
              <a:gd name="connsiteX7" fmla="*/ 295728 w 1169378"/>
              <a:gd name="connsiteY7" fmla="*/ 3456384 h 4484680"/>
              <a:gd name="connsiteX8" fmla="*/ 295728 w 1169378"/>
              <a:gd name="connsiteY8" fmla="*/ 288032 h 4484680"/>
              <a:gd name="connsiteX0" fmla="*/ 287520 w 1161170"/>
              <a:gd name="connsiteY0" fmla="*/ 288032 h 4537382"/>
              <a:gd name="connsiteX1" fmla="*/ 575552 w 1161170"/>
              <a:gd name="connsiteY1" fmla="*/ 0 h 4537382"/>
              <a:gd name="connsiteX2" fmla="*/ 575552 w 1161170"/>
              <a:gd name="connsiteY2" fmla="*/ 0 h 4537382"/>
              <a:gd name="connsiteX3" fmla="*/ 863584 w 1161170"/>
              <a:gd name="connsiteY3" fmla="*/ 288032 h 4537382"/>
              <a:gd name="connsiteX4" fmla="*/ 863584 w 1161170"/>
              <a:gd name="connsiteY4" fmla="*/ 3456384 h 4537382"/>
              <a:gd name="connsiteX5" fmla="*/ 784287 w 1161170"/>
              <a:gd name="connsiteY5" fmla="*/ 4484680 h 4537382"/>
              <a:gd name="connsiteX6" fmla="*/ 379480 w 1161170"/>
              <a:gd name="connsiteY6" fmla="*/ 4519005 h 4537382"/>
              <a:gd name="connsiteX7" fmla="*/ 287520 w 1161170"/>
              <a:gd name="connsiteY7" fmla="*/ 3456384 h 4537382"/>
              <a:gd name="connsiteX8" fmla="*/ 287520 w 1161170"/>
              <a:gd name="connsiteY8" fmla="*/ 288032 h 4537382"/>
              <a:gd name="connsiteX0" fmla="*/ 287520 w 1170085"/>
              <a:gd name="connsiteY0" fmla="*/ 288032 h 4549201"/>
              <a:gd name="connsiteX1" fmla="*/ 575552 w 1170085"/>
              <a:gd name="connsiteY1" fmla="*/ 0 h 4549201"/>
              <a:gd name="connsiteX2" fmla="*/ 575552 w 1170085"/>
              <a:gd name="connsiteY2" fmla="*/ 0 h 4549201"/>
              <a:gd name="connsiteX3" fmla="*/ 863584 w 1170085"/>
              <a:gd name="connsiteY3" fmla="*/ 288032 h 4549201"/>
              <a:gd name="connsiteX4" fmla="*/ 863584 w 1170085"/>
              <a:gd name="connsiteY4" fmla="*/ 3456384 h 4549201"/>
              <a:gd name="connsiteX5" fmla="*/ 807291 w 1170085"/>
              <a:gd name="connsiteY5" fmla="*/ 4519185 h 4549201"/>
              <a:gd name="connsiteX6" fmla="*/ 379480 w 1170085"/>
              <a:gd name="connsiteY6" fmla="*/ 4519005 h 4549201"/>
              <a:gd name="connsiteX7" fmla="*/ 287520 w 1170085"/>
              <a:gd name="connsiteY7" fmla="*/ 3456384 h 4549201"/>
              <a:gd name="connsiteX8" fmla="*/ 287520 w 1170085"/>
              <a:gd name="connsiteY8" fmla="*/ 288032 h 4549201"/>
              <a:gd name="connsiteX0" fmla="*/ 287520 w 1170085"/>
              <a:gd name="connsiteY0" fmla="*/ 288032 h 4553563"/>
              <a:gd name="connsiteX1" fmla="*/ 575552 w 1170085"/>
              <a:gd name="connsiteY1" fmla="*/ 0 h 4553563"/>
              <a:gd name="connsiteX2" fmla="*/ 575552 w 1170085"/>
              <a:gd name="connsiteY2" fmla="*/ 0 h 4553563"/>
              <a:gd name="connsiteX3" fmla="*/ 863584 w 1170085"/>
              <a:gd name="connsiteY3" fmla="*/ 288032 h 4553563"/>
              <a:gd name="connsiteX4" fmla="*/ 863584 w 1170085"/>
              <a:gd name="connsiteY4" fmla="*/ 3456384 h 4553563"/>
              <a:gd name="connsiteX5" fmla="*/ 807291 w 1170085"/>
              <a:gd name="connsiteY5" fmla="*/ 4519185 h 4553563"/>
              <a:gd name="connsiteX6" fmla="*/ 379480 w 1170085"/>
              <a:gd name="connsiteY6" fmla="*/ 4519005 h 4553563"/>
              <a:gd name="connsiteX7" fmla="*/ 287520 w 1170085"/>
              <a:gd name="connsiteY7" fmla="*/ 3456384 h 4553563"/>
              <a:gd name="connsiteX8" fmla="*/ 287520 w 1170085"/>
              <a:gd name="connsiteY8" fmla="*/ 288032 h 4553563"/>
              <a:gd name="connsiteX0" fmla="*/ 287520 w 1172376"/>
              <a:gd name="connsiteY0" fmla="*/ 288032 h 4550637"/>
              <a:gd name="connsiteX1" fmla="*/ 575552 w 1172376"/>
              <a:gd name="connsiteY1" fmla="*/ 0 h 4550637"/>
              <a:gd name="connsiteX2" fmla="*/ 575552 w 1172376"/>
              <a:gd name="connsiteY2" fmla="*/ 0 h 4550637"/>
              <a:gd name="connsiteX3" fmla="*/ 863584 w 1172376"/>
              <a:gd name="connsiteY3" fmla="*/ 288032 h 4550637"/>
              <a:gd name="connsiteX4" fmla="*/ 863584 w 1172376"/>
              <a:gd name="connsiteY4" fmla="*/ 3456384 h 4550637"/>
              <a:gd name="connsiteX5" fmla="*/ 813042 w 1172376"/>
              <a:gd name="connsiteY5" fmla="*/ 4513435 h 4550637"/>
              <a:gd name="connsiteX6" fmla="*/ 379480 w 1172376"/>
              <a:gd name="connsiteY6" fmla="*/ 4519005 h 4550637"/>
              <a:gd name="connsiteX7" fmla="*/ 287520 w 1172376"/>
              <a:gd name="connsiteY7" fmla="*/ 3456384 h 4550637"/>
              <a:gd name="connsiteX8" fmla="*/ 287520 w 1172376"/>
              <a:gd name="connsiteY8" fmla="*/ 288032 h 4550637"/>
              <a:gd name="connsiteX0" fmla="*/ 287520 w 1172376"/>
              <a:gd name="connsiteY0" fmla="*/ 288032 h 4576143"/>
              <a:gd name="connsiteX1" fmla="*/ 575552 w 1172376"/>
              <a:gd name="connsiteY1" fmla="*/ 0 h 4576143"/>
              <a:gd name="connsiteX2" fmla="*/ 575552 w 1172376"/>
              <a:gd name="connsiteY2" fmla="*/ 0 h 4576143"/>
              <a:gd name="connsiteX3" fmla="*/ 863584 w 1172376"/>
              <a:gd name="connsiteY3" fmla="*/ 288032 h 4576143"/>
              <a:gd name="connsiteX4" fmla="*/ 863584 w 1172376"/>
              <a:gd name="connsiteY4" fmla="*/ 3456384 h 4576143"/>
              <a:gd name="connsiteX5" fmla="*/ 813042 w 1172376"/>
              <a:gd name="connsiteY5" fmla="*/ 4553692 h 4576143"/>
              <a:gd name="connsiteX6" fmla="*/ 379480 w 1172376"/>
              <a:gd name="connsiteY6" fmla="*/ 4519005 h 4576143"/>
              <a:gd name="connsiteX7" fmla="*/ 287520 w 1172376"/>
              <a:gd name="connsiteY7" fmla="*/ 3456384 h 4576143"/>
              <a:gd name="connsiteX8" fmla="*/ 287520 w 1172376"/>
              <a:gd name="connsiteY8" fmla="*/ 288032 h 4576143"/>
              <a:gd name="connsiteX0" fmla="*/ 289537 w 1174393"/>
              <a:gd name="connsiteY0" fmla="*/ 288032 h 4583205"/>
              <a:gd name="connsiteX1" fmla="*/ 577569 w 1174393"/>
              <a:gd name="connsiteY1" fmla="*/ 0 h 4583205"/>
              <a:gd name="connsiteX2" fmla="*/ 577569 w 1174393"/>
              <a:gd name="connsiteY2" fmla="*/ 0 h 4583205"/>
              <a:gd name="connsiteX3" fmla="*/ 865601 w 1174393"/>
              <a:gd name="connsiteY3" fmla="*/ 288032 h 4583205"/>
              <a:gd name="connsiteX4" fmla="*/ 865601 w 1174393"/>
              <a:gd name="connsiteY4" fmla="*/ 3456384 h 4583205"/>
              <a:gd name="connsiteX5" fmla="*/ 815059 w 1174393"/>
              <a:gd name="connsiteY5" fmla="*/ 4553692 h 4583205"/>
              <a:gd name="connsiteX6" fmla="*/ 375746 w 1174393"/>
              <a:gd name="connsiteY6" fmla="*/ 4542009 h 4583205"/>
              <a:gd name="connsiteX7" fmla="*/ 289537 w 1174393"/>
              <a:gd name="connsiteY7" fmla="*/ 3456384 h 4583205"/>
              <a:gd name="connsiteX8" fmla="*/ 289537 w 1174393"/>
              <a:gd name="connsiteY8" fmla="*/ 288032 h 4583205"/>
              <a:gd name="connsiteX0" fmla="*/ 283553 w 1168409"/>
              <a:gd name="connsiteY0" fmla="*/ 288032 h 4572528"/>
              <a:gd name="connsiteX1" fmla="*/ 571585 w 1168409"/>
              <a:gd name="connsiteY1" fmla="*/ 0 h 4572528"/>
              <a:gd name="connsiteX2" fmla="*/ 571585 w 1168409"/>
              <a:gd name="connsiteY2" fmla="*/ 0 h 4572528"/>
              <a:gd name="connsiteX3" fmla="*/ 859617 w 1168409"/>
              <a:gd name="connsiteY3" fmla="*/ 288032 h 4572528"/>
              <a:gd name="connsiteX4" fmla="*/ 859617 w 1168409"/>
              <a:gd name="connsiteY4" fmla="*/ 3456384 h 4572528"/>
              <a:gd name="connsiteX5" fmla="*/ 809075 w 1168409"/>
              <a:gd name="connsiteY5" fmla="*/ 4553692 h 4572528"/>
              <a:gd name="connsiteX6" fmla="*/ 387014 w 1168409"/>
              <a:gd name="connsiteY6" fmla="*/ 4501753 h 4572528"/>
              <a:gd name="connsiteX7" fmla="*/ 283553 w 1168409"/>
              <a:gd name="connsiteY7" fmla="*/ 3456384 h 4572528"/>
              <a:gd name="connsiteX8" fmla="*/ 283553 w 1168409"/>
              <a:gd name="connsiteY8" fmla="*/ 288032 h 4572528"/>
              <a:gd name="connsiteX0" fmla="*/ 283553 w 1168409"/>
              <a:gd name="connsiteY0" fmla="*/ 288032 h 4539503"/>
              <a:gd name="connsiteX1" fmla="*/ 571585 w 1168409"/>
              <a:gd name="connsiteY1" fmla="*/ 0 h 4539503"/>
              <a:gd name="connsiteX2" fmla="*/ 571585 w 1168409"/>
              <a:gd name="connsiteY2" fmla="*/ 0 h 4539503"/>
              <a:gd name="connsiteX3" fmla="*/ 859617 w 1168409"/>
              <a:gd name="connsiteY3" fmla="*/ 288032 h 4539503"/>
              <a:gd name="connsiteX4" fmla="*/ 859617 w 1168409"/>
              <a:gd name="connsiteY4" fmla="*/ 3456384 h 4539503"/>
              <a:gd name="connsiteX5" fmla="*/ 809075 w 1168409"/>
              <a:gd name="connsiteY5" fmla="*/ 4507684 h 4539503"/>
              <a:gd name="connsiteX6" fmla="*/ 387014 w 1168409"/>
              <a:gd name="connsiteY6" fmla="*/ 4501753 h 4539503"/>
              <a:gd name="connsiteX7" fmla="*/ 283553 w 1168409"/>
              <a:gd name="connsiteY7" fmla="*/ 3456384 h 4539503"/>
              <a:gd name="connsiteX8" fmla="*/ 283553 w 1168409"/>
              <a:gd name="connsiteY8" fmla="*/ 288032 h 4539503"/>
              <a:gd name="connsiteX0" fmla="*/ 283553 w 1168409"/>
              <a:gd name="connsiteY0" fmla="*/ 288032 h 4537168"/>
              <a:gd name="connsiteX1" fmla="*/ 571585 w 1168409"/>
              <a:gd name="connsiteY1" fmla="*/ 0 h 4537168"/>
              <a:gd name="connsiteX2" fmla="*/ 571585 w 1168409"/>
              <a:gd name="connsiteY2" fmla="*/ 0 h 4537168"/>
              <a:gd name="connsiteX3" fmla="*/ 859617 w 1168409"/>
              <a:gd name="connsiteY3" fmla="*/ 288032 h 4537168"/>
              <a:gd name="connsiteX4" fmla="*/ 859617 w 1168409"/>
              <a:gd name="connsiteY4" fmla="*/ 3456384 h 4537168"/>
              <a:gd name="connsiteX5" fmla="*/ 809075 w 1168409"/>
              <a:gd name="connsiteY5" fmla="*/ 4507684 h 4537168"/>
              <a:gd name="connsiteX6" fmla="*/ 387014 w 1168409"/>
              <a:gd name="connsiteY6" fmla="*/ 4501753 h 4537168"/>
              <a:gd name="connsiteX7" fmla="*/ 283553 w 1168409"/>
              <a:gd name="connsiteY7" fmla="*/ 3456384 h 4537168"/>
              <a:gd name="connsiteX8" fmla="*/ 283553 w 1168409"/>
              <a:gd name="connsiteY8" fmla="*/ 288032 h 4537168"/>
              <a:gd name="connsiteX0" fmla="*/ 283553 w 1168409"/>
              <a:gd name="connsiteY0" fmla="*/ 288032 h 4550237"/>
              <a:gd name="connsiteX1" fmla="*/ 571585 w 1168409"/>
              <a:gd name="connsiteY1" fmla="*/ 0 h 4550237"/>
              <a:gd name="connsiteX2" fmla="*/ 571585 w 1168409"/>
              <a:gd name="connsiteY2" fmla="*/ 0 h 4550237"/>
              <a:gd name="connsiteX3" fmla="*/ 859617 w 1168409"/>
              <a:gd name="connsiteY3" fmla="*/ 288032 h 4550237"/>
              <a:gd name="connsiteX4" fmla="*/ 859617 w 1168409"/>
              <a:gd name="connsiteY4" fmla="*/ 3456384 h 4550237"/>
              <a:gd name="connsiteX5" fmla="*/ 809075 w 1168409"/>
              <a:gd name="connsiteY5" fmla="*/ 4507684 h 4550237"/>
              <a:gd name="connsiteX6" fmla="*/ 387014 w 1168409"/>
              <a:gd name="connsiteY6" fmla="*/ 4501753 h 4550237"/>
              <a:gd name="connsiteX7" fmla="*/ 283553 w 1168409"/>
              <a:gd name="connsiteY7" fmla="*/ 3456384 h 4550237"/>
              <a:gd name="connsiteX8" fmla="*/ 283553 w 1168409"/>
              <a:gd name="connsiteY8" fmla="*/ 288032 h 4550237"/>
              <a:gd name="connsiteX0" fmla="*/ 283553 w 1168409"/>
              <a:gd name="connsiteY0" fmla="*/ 288032 h 4535242"/>
              <a:gd name="connsiteX1" fmla="*/ 571585 w 1168409"/>
              <a:gd name="connsiteY1" fmla="*/ 0 h 4535242"/>
              <a:gd name="connsiteX2" fmla="*/ 571585 w 1168409"/>
              <a:gd name="connsiteY2" fmla="*/ 0 h 4535242"/>
              <a:gd name="connsiteX3" fmla="*/ 859617 w 1168409"/>
              <a:gd name="connsiteY3" fmla="*/ 288032 h 4535242"/>
              <a:gd name="connsiteX4" fmla="*/ 859617 w 1168409"/>
              <a:gd name="connsiteY4" fmla="*/ 3456384 h 4535242"/>
              <a:gd name="connsiteX5" fmla="*/ 809075 w 1168409"/>
              <a:gd name="connsiteY5" fmla="*/ 4507684 h 4535242"/>
              <a:gd name="connsiteX6" fmla="*/ 387014 w 1168409"/>
              <a:gd name="connsiteY6" fmla="*/ 4501753 h 4535242"/>
              <a:gd name="connsiteX7" fmla="*/ 283553 w 1168409"/>
              <a:gd name="connsiteY7" fmla="*/ 3456384 h 4535242"/>
              <a:gd name="connsiteX8" fmla="*/ 283553 w 1168409"/>
              <a:gd name="connsiteY8" fmla="*/ 288032 h 4535242"/>
              <a:gd name="connsiteX0" fmla="*/ 283553 w 1168409"/>
              <a:gd name="connsiteY0" fmla="*/ 288032 h 4528347"/>
              <a:gd name="connsiteX1" fmla="*/ 571585 w 1168409"/>
              <a:gd name="connsiteY1" fmla="*/ 0 h 4528347"/>
              <a:gd name="connsiteX2" fmla="*/ 571585 w 1168409"/>
              <a:gd name="connsiteY2" fmla="*/ 0 h 4528347"/>
              <a:gd name="connsiteX3" fmla="*/ 859617 w 1168409"/>
              <a:gd name="connsiteY3" fmla="*/ 288032 h 4528347"/>
              <a:gd name="connsiteX4" fmla="*/ 859617 w 1168409"/>
              <a:gd name="connsiteY4" fmla="*/ 3456384 h 4528347"/>
              <a:gd name="connsiteX5" fmla="*/ 809075 w 1168409"/>
              <a:gd name="connsiteY5" fmla="*/ 4507684 h 4528347"/>
              <a:gd name="connsiteX6" fmla="*/ 387014 w 1168409"/>
              <a:gd name="connsiteY6" fmla="*/ 4501753 h 4528347"/>
              <a:gd name="connsiteX7" fmla="*/ 283553 w 1168409"/>
              <a:gd name="connsiteY7" fmla="*/ 3456384 h 4528347"/>
              <a:gd name="connsiteX8" fmla="*/ 283553 w 1168409"/>
              <a:gd name="connsiteY8" fmla="*/ 288032 h 4528347"/>
              <a:gd name="connsiteX0" fmla="*/ 305376 w 1190232"/>
              <a:gd name="connsiteY0" fmla="*/ 288032 h 4528347"/>
              <a:gd name="connsiteX1" fmla="*/ 593408 w 1190232"/>
              <a:gd name="connsiteY1" fmla="*/ 0 h 4528347"/>
              <a:gd name="connsiteX2" fmla="*/ 593408 w 1190232"/>
              <a:gd name="connsiteY2" fmla="*/ 0 h 4528347"/>
              <a:gd name="connsiteX3" fmla="*/ 881440 w 1190232"/>
              <a:gd name="connsiteY3" fmla="*/ 288032 h 4528347"/>
              <a:gd name="connsiteX4" fmla="*/ 881440 w 1190232"/>
              <a:gd name="connsiteY4" fmla="*/ 3456384 h 4528347"/>
              <a:gd name="connsiteX5" fmla="*/ 830898 w 1190232"/>
              <a:gd name="connsiteY5" fmla="*/ 4507684 h 4528347"/>
              <a:gd name="connsiteX6" fmla="*/ 408837 w 1190232"/>
              <a:gd name="connsiteY6" fmla="*/ 4501753 h 4528347"/>
              <a:gd name="connsiteX7" fmla="*/ 305376 w 1190232"/>
              <a:gd name="connsiteY7" fmla="*/ 3456384 h 4528347"/>
              <a:gd name="connsiteX8" fmla="*/ 305376 w 1190232"/>
              <a:gd name="connsiteY8" fmla="*/ 288032 h 4528347"/>
              <a:gd name="connsiteX0" fmla="*/ 305376 w 1190232"/>
              <a:gd name="connsiteY0" fmla="*/ 288032 h 4544662"/>
              <a:gd name="connsiteX1" fmla="*/ 593408 w 1190232"/>
              <a:gd name="connsiteY1" fmla="*/ 0 h 4544662"/>
              <a:gd name="connsiteX2" fmla="*/ 593408 w 1190232"/>
              <a:gd name="connsiteY2" fmla="*/ 0 h 4544662"/>
              <a:gd name="connsiteX3" fmla="*/ 881440 w 1190232"/>
              <a:gd name="connsiteY3" fmla="*/ 288032 h 4544662"/>
              <a:gd name="connsiteX4" fmla="*/ 881440 w 1190232"/>
              <a:gd name="connsiteY4" fmla="*/ 3456384 h 4544662"/>
              <a:gd name="connsiteX5" fmla="*/ 830898 w 1190232"/>
              <a:gd name="connsiteY5" fmla="*/ 4507684 h 4544662"/>
              <a:gd name="connsiteX6" fmla="*/ 408837 w 1190232"/>
              <a:gd name="connsiteY6" fmla="*/ 4501753 h 4544662"/>
              <a:gd name="connsiteX7" fmla="*/ 305376 w 1190232"/>
              <a:gd name="connsiteY7" fmla="*/ 3456384 h 4544662"/>
              <a:gd name="connsiteX8" fmla="*/ 305376 w 1190232"/>
              <a:gd name="connsiteY8" fmla="*/ 288032 h 4544662"/>
              <a:gd name="connsiteX0" fmla="*/ 305376 w 1190232"/>
              <a:gd name="connsiteY0" fmla="*/ 288032 h 4554281"/>
              <a:gd name="connsiteX1" fmla="*/ 593408 w 1190232"/>
              <a:gd name="connsiteY1" fmla="*/ 0 h 4554281"/>
              <a:gd name="connsiteX2" fmla="*/ 593408 w 1190232"/>
              <a:gd name="connsiteY2" fmla="*/ 0 h 4554281"/>
              <a:gd name="connsiteX3" fmla="*/ 881440 w 1190232"/>
              <a:gd name="connsiteY3" fmla="*/ 288032 h 4554281"/>
              <a:gd name="connsiteX4" fmla="*/ 881440 w 1190232"/>
              <a:gd name="connsiteY4" fmla="*/ 3456384 h 4554281"/>
              <a:gd name="connsiteX5" fmla="*/ 830898 w 1190232"/>
              <a:gd name="connsiteY5" fmla="*/ 4507684 h 4554281"/>
              <a:gd name="connsiteX6" fmla="*/ 408837 w 1190232"/>
              <a:gd name="connsiteY6" fmla="*/ 4501753 h 4554281"/>
              <a:gd name="connsiteX7" fmla="*/ 305376 w 1190232"/>
              <a:gd name="connsiteY7" fmla="*/ 3456384 h 4554281"/>
              <a:gd name="connsiteX8" fmla="*/ 305376 w 1190232"/>
              <a:gd name="connsiteY8" fmla="*/ 288032 h 4554281"/>
              <a:gd name="connsiteX0" fmla="*/ 305376 w 1147099"/>
              <a:gd name="connsiteY0" fmla="*/ 288032 h 4563297"/>
              <a:gd name="connsiteX1" fmla="*/ 593408 w 1147099"/>
              <a:gd name="connsiteY1" fmla="*/ 0 h 4563297"/>
              <a:gd name="connsiteX2" fmla="*/ 593408 w 1147099"/>
              <a:gd name="connsiteY2" fmla="*/ 0 h 4563297"/>
              <a:gd name="connsiteX3" fmla="*/ 881440 w 1147099"/>
              <a:gd name="connsiteY3" fmla="*/ 288032 h 4563297"/>
              <a:gd name="connsiteX4" fmla="*/ 881440 w 1147099"/>
              <a:gd name="connsiteY4" fmla="*/ 3456384 h 4563297"/>
              <a:gd name="connsiteX5" fmla="*/ 710128 w 1147099"/>
              <a:gd name="connsiteY5" fmla="*/ 4524936 h 4563297"/>
              <a:gd name="connsiteX6" fmla="*/ 408837 w 1147099"/>
              <a:gd name="connsiteY6" fmla="*/ 4501753 h 4563297"/>
              <a:gd name="connsiteX7" fmla="*/ 305376 w 1147099"/>
              <a:gd name="connsiteY7" fmla="*/ 3456384 h 4563297"/>
              <a:gd name="connsiteX8" fmla="*/ 305376 w 1147099"/>
              <a:gd name="connsiteY8" fmla="*/ 288032 h 4563297"/>
              <a:gd name="connsiteX0" fmla="*/ 305376 w 1206110"/>
              <a:gd name="connsiteY0" fmla="*/ 288032 h 4563297"/>
              <a:gd name="connsiteX1" fmla="*/ 593408 w 1206110"/>
              <a:gd name="connsiteY1" fmla="*/ 0 h 4563297"/>
              <a:gd name="connsiteX2" fmla="*/ 593408 w 1206110"/>
              <a:gd name="connsiteY2" fmla="*/ 0 h 4563297"/>
              <a:gd name="connsiteX3" fmla="*/ 881440 w 1206110"/>
              <a:gd name="connsiteY3" fmla="*/ 288032 h 4563297"/>
              <a:gd name="connsiteX4" fmla="*/ 881440 w 1206110"/>
              <a:gd name="connsiteY4" fmla="*/ 3456384 h 4563297"/>
              <a:gd name="connsiteX5" fmla="*/ 710128 w 1206110"/>
              <a:gd name="connsiteY5" fmla="*/ 4524936 h 4563297"/>
              <a:gd name="connsiteX6" fmla="*/ 408837 w 1206110"/>
              <a:gd name="connsiteY6" fmla="*/ 4501753 h 4563297"/>
              <a:gd name="connsiteX7" fmla="*/ 305376 w 1206110"/>
              <a:gd name="connsiteY7" fmla="*/ 3456384 h 4563297"/>
              <a:gd name="connsiteX8" fmla="*/ 305376 w 1206110"/>
              <a:gd name="connsiteY8" fmla="*/ 288032 h 4563297"/>
              <a:gd name="connsiteX0" fmla="*/ 305376 w 1206110"/>
              <a:gd name="connsiteY0" fmla="*/ 288032 h 4549988"/>
              <a:gd name="connsiteX1" fmla="*/ 593408 w 1206110"/>
              <a:gd name="connsiteY1" fmla="*/ 0 h 4549988"/>
              <a:gd name="connsiteX2" fmla="*/ 593408 w 1206110"/>
              <a:gd name="connsiteY2" fmla="*/ 0 h 4549988"/>
              <a:gd name="connsiteX3" fmla="*/ 881440 w 1206110"/>
              <a:gd name="connsiteY3" fmla="*/ 288032 h 4549988"/>
              <a:gd name="connsiteX4" fmla="*/ 881440 w 1206110"/>
              <a:gd name="connsiteY4" fmla="*/ 3456384 h 4549988"/>
              <a:gd name="connsiteX5" fmla="*/ 710128 w 1206110"/>
              <a:gd name="connsiteY5" fmla="*/ 4524936 h 4549988"/>
              <a:gd name="connsiteX6" fmla="*/ 408837 w 1206110"/>
              <a:gd name="connsiteY6" fmla="*/ 4501753 h 4549988"/>
              <a:gd name="connsiteX7" fmla="*/ 305376 w 1206110"/>
              <a:gd name="connsiteY7" fmla="*/ 3456384 h 4549988"/>
              <a:gd name="connsiteX8" fmla="*/ 305376 w 1206110"/>
              <a:gd name="connsiteY8" fmla="*/ 288032 h 4549988"/>
              <a:gd name="connsiteX0" fmla="*/ 277356 w 1178090"/>
              <a:gd name="connsiteY0" fmla="*/ 288032 h 4572047"/>
              <a:gd name="connsiteX1" fmla="*/ 565388 w 1178090"/>
              <a:gd name="connsiteY1" fmla="*/ 0 h 4572047"/>
              <a:gd name="connsiteX2" fmla="*/ 565388 w 1178090"/>
              <a:gd name="connsiteY2" fmla="*/ 0 h 4572047"/>
              <a:gd name="connsiteX3" fmla="*/ 853420 w 1178090"/>
              <a:gd name="connsiteY3" fmla="*/ 288032 h 4572047"/>
              <a:gd name="connsiteX4" fmla="*/ 853420 w 1178090"/>
              <a:gd name="connsiteY4" fmla="*/ 3456384 h 4572047"/>
              <a:gd name="connsiteX5" fmla="*/ 682108 w 1178090"/>
              <a:gd name="connsiteY5" fmla="*/ 4524936 h 4572047"/>
              <a:gd name="connsiteX6" fmla="*/ 461331 w 1178090"/>
              <a:gd name="connsiteY6" fmla="*/ 4536258 h 4572047"/>
              <a:gd name="connsiteX7" fmla="*/ 277356 w 1178090"/>
              <a:gd name="connsiteY7" fmla="*/ 3456384 h 4572047"/>
              <a:gd name="connsiteX8" fmla="*/ 277356 w 1178090"/>
              <a:gd name="connsiteY8" fmla="*/ 288032 h 4572047"/>
              <a:gd name="connsiteX0" fmla="*/ 298189 w 1198923"/>
              <a:gd name="connsiteY0" fmla="*/ 288032 h 4572047"/>
              <a:gd name="connsiteX1" fmla="*/ 586221 w 1198923"/>
              <a:gd name="connsiteY1" fmla="*/ 0 h 4572047"/>
              <a:gd name="connsiteX2" fmla="*/ 586221 w 1198923"/>
              <a:gd name="connsiteY2" fmla="*/ 0 h 4572047"/>
              <a:gd name="connsiteX3" fmla="*/ 874253 w 1198923"/>
              <a:gd name="connsiteY3" fmla="*/ 288032 h 4572047"/>
              <a:gd name="connsiteX4" fmla="*/ 874253 w 1198923"/>
              <a:gd name="connsiteY4" fmla="*/ 3456384 h 4572047"/>
              <a:gd name="connsiteX5" fmla="*/ 702941 w 1198923"/>
              <a:gd name="connsiteY5" fmla="*/ 4524936 h 4572047"/>
              <a:gd name="connsiteX6" fmla="*/ 482164 w 1198923"/>
              <a:gd name="connsiteY6" fmla="*/ 4536258 h 4572047"/>
              <a:gd name="connsiteX7" fmla="*/ 298189 w 1198923"/>
              <a:gd name="connsiteY7" fmla="*/ 3456384 h 4572047"/>
              <a:gd name="connsiteX8" fmla="*/ 298189 w 1198923"/>
              <a:gd name="connsiteY8" fmla="*/ 288032 h 4572047"/>
              <a:gd name="connsiteX0" fmla="*/ 298189 w 1198923"/>
              <a:gd name="connsiteY0" fmla="*/ 288032 h 4554191"/>
              <a:gd name="connsiteX1" fmla="*/ 586221 w 1198923"/>
              <a:gd name="connsiteY1" fmla="*/ 0 h 4554191"/>
              <a:gd name="connsiteX2" fmla="*/ 586221 w 1198923"/>
              <a:gd name="connsiteY2" fmla="*/ 0 h 4554191"/>
              <a:gd name="connsiteX3" fmla="*/ 874253 w 1198923"/>
              <a:gd name="connsiteY3" fmla="*/ 288032 h 4554191"/>
              <a:gd name="connsiteX4" fmla="*/ 874253 w 1198923"/>
              <a:gd name="connsiteY4" fmla="*/ 3456384 h 4554191"/>
              <a:gd name="connsiteX5" fmla="*/ 702941 w 1198923"/>
              <a:gd name="connsiteY5" fmla="*/ 4524936 h 4554191"/>
              <a:gd name="connsiteX6" fmla="*/ 482164 w 1198923"/>
              <a:gd name="connsiteY6" fmla="*/ 4536258 h 4554191"/>
              <a:gd name="connsiteX7" fmla="*/ 298189 w 1198923"/>
              <a:gd name="connsiteY7" fmla="*/ 3456384 h 4554191"/>
              <a:gd name="connsiteX8" fmla="*/ 298189 w 1198923"/>
              <a:gd name="connsiteY8" fmla="*/ 288032 h 4554191"/>
              <a:gd name="connsiteX0" fmla="*/ 298189 w 1198923"/>
              <a:gd name="connsiteY0" fmla="*/ 288032 h 4552842"/>
              <a:gd name="connsiteX1" fmla="*/ 586221 w 1198923"/>
              <a:gd name="connsiteY1" fmla="*/ 0 h 4552842"/>
              <a:gd name="connsiteX2" fmla="*/ 586221 w 1198923"/>
              <a:gd name="connsiteY2" fmla="*/ 0 h 4552842"/>
              <a:gd name="connsiteX3" fmla="*/ 874253 w 1198923"/>
              <a:gd name="connsiteY3" fmla="*/ 288032 h 4552842"/>
              <a:gd name="connsiteX4" fmla="*/ 874253 w 1198923"/>
              <a:gd name="connsiteY4" fmla="*/ 3456384 h 4552842"/>
              <a:gd name="connsiteX5" fmla="*/ 702941 w 1198923"/>
              <a:gd name="connsiteY5" fmla="*/ 4524936 h 4552842"/>
              <a:gd name="connsiteX6" fmla="*/ 482164 w 1198923"/>
              <a:gd name="connsiteY6" fmla="*/ 4536258 h 4552842"/>
              <a:gd name="connsiteX7" fmla="*/ 298189 w 1198923"/>
              <a:gd name="connsiteY7" fmla="*/ 3456384 h 4552842"/>
              <a:gd name="connsiteX8" fmla="*/ 298189 w 1198923"/>
              <a:gd name="connsiteY8" fmla="*/ 288032 h 4552842"/>
              <a:gd name="connsiteX0" fmla="*/ 298189 w 1198923"/>
              <a:gd name="connsiteY0" fmla="*/ 288032 h 4545174"/>
              <a:gd name="connsiteX1" fmla="*/ 586221 w 1198923"/>
              <a:gd name="connsiteY1" fmla="*/ 0 h 4545174"/>
              <a:gd name="connsiteX2" fmla="*/ 586221 w 1198923"/>
              <a:gd name="connsiteY2" fmla="*/ 0 h 4545174"/>
              <a:gd name="connsiteX3" fmla="*/ 874253 w 1198923"/>
              <a:gd name="connsiteY3" fmla="*/ 288032 h 4545174"/>
              <a:gd name="connsiteX4" fmla="*/ 874253 w 1198923"/>
              <a:gd name="connsiteY4" fmla="*/ 3456384 h 4545174"/>
              <a:gd name="connsiteX5" fmla="*/ 702941 w 1198923"/>
              <a:gd name="connsiteY5" fmla="*/ 4524936 h 4545174"/>
              <a:gd name="connsiteX6" fmla="*/ 482164 w 1198923"/>
              <a:gd name="connsiteY6" fmla="*/ 4536258 h 4545174"/>
              <a:gd name="connsiteX7" fmla="*/ 298189 w 1198923"/>
              <a:gd name="connsiteY7" fmla="*/ 3456384 h 4545174"/>
              <a:gd name="connsiteX8" fmla="*/ 298189 w 1198923"/>
              <a:gd name="connsiteY8" fmla="*/ 288032 h 4545174"/>
              <a:gd name="connsiteX0" fmla="*/ 298189 w 1185410"/>
              <a:gd name="connsiteY0" fmla="*/ 288032 h 4555938"/>
              <a:gd name="connsiteX1" fmla="*/ 586221 w 1185410"/>
              <a:gd name="connsiteY1" fmla="*/ 0 h 4555938"/>
              <a:gd name="connsiteX2" fmla="*/ 586221 w 1185410"/>
              <a:gd name="connsiteY2" fmla="*/ 0 h 4555938"/>
              <a:gd name="connsiteX3" fmla="*/ 874253 w 1185410"/>
              <a:gd name="connsiteY3" fmla="*/ 288032 h 4555938"/>
              <a:gd name="connsiteX4" fmla="*/ 874253 w 1185410"/>
              <a:gd name="connsiteY4" fmla="*/ 3456384 h 4555938"/>
              <a:gd name="connsiteX5" fmla="*/ 668436 w 1185410"/>
              <a:gd name="connsiteY5" fmla="*/ 4547940 h 4555938"/>
              <a:gd name="connsiteX6" fmla="*/ 482164 w 1185410"/>
              <a:gd name="connsiteY6" fmla="*/ 4536258 h 4555938"/>
              <a:gd name="connsiteX7" fmla="*/ 298189 w 1185410"/>
              <a:gd name="connsiteY7" fmla="*/ 3456384 h 4555938"/>
              <a:gd name="connsiteX8" fmla="*/ 298189 w 1185410"/>
              <a:gd name="connsiteY8" fmla="*/ 288032 h 4555938"/>
              <a:gd name="connsiteX0" fmla="*/ 298189 w 1194332"/>
              <a:gd name="connsiteY0" fmla="*/ 288032 h 4555938"/>
              <a:gd name="connsiteX1" fmla="*/ 586221 w 1194332"/>
              <a:gd name="connsiteY1" fmla="*/ 0 h 4555938"/>
              <a:gd name="connsiteX2" fmla="*/ 586221 w 1194332"/>
              <a:gd name="connsiteY2" fmla="*/ 0 h 4555938"/>
              <a:gd name="connsiteX3" fmla="*/ 874253 w 1194332"/>
              <a:gd name="connsiteY3" fmla="*/ 288032 h 4555938"/>
              <a:gd name="connsiteX4" fmla="*/ 874253 w 1194332"/>
              <a:gd name="connsiteY4" fmla="*/ 3456384 h 4555938"/>
              <a:gd name="connsiteX5" fmla="*/ 668436 w 1194332"/>
              <a:gd name="connsiteY5" fmla="*/ 4547940 h 4555938"/>
              <a:gd name="connsiteX6" fmla="*/ 482164 w 1194332"/>
              <a:gd name="connsiteY6" fmla="*/ 4536258 h 4555938"/>
              <a:gd name="connsiteX7" fmla="*/ 298189 w 1194332"/>
              <a:gd name="connsiteY7" fmla="*/ 3456384 h 4555938"/>
              <a:gd name="connsiteX8" fmla="*/ 298189 w 1194332"/>
              <a:gd name="connsiteY8" fmla="*/ 288032 h 4555938"/>
              <a:gd name="connsiteX0" fmla="*/ 296165 w 1192308"/>
              <a:gd name="connsiteY0" fmla="*/ 288032 h 4560724"/>
              <a:gd name="connsiteX1" fmla="*/ 584197 w 1192308"/>
              <a:gd name="connsiteY1" fmla="*/ 0 h 4560724"/>
              <a:gd name="connsiteX2" fmla="*/ 584197 w 1192308"/>
              <a:gd name="connsiteY2" fmla="*/ 0 h 4560724"/>
              <a:gd name="connsiteX3" fmla="*/ 872229 w 1192308"/>
              <a:gd name="connsiteY3" fmla="*/ 288032 h 4560724"/>
              <a:gd name="connsiteX4" fmla="*/ 872229 w 1192308"/>
              <a:gd name="connsiteY4" fmla="*/ 3456384 h 4560724"/>
              <a:gd name="connsiteX5" fmla="*/ 666412 w 1192308"/>
              <a:gd name="connsiteY5" fmla="*/ 4547940 h 4560724"/>
              <a:gd name="connsiteX6" fmla="*/ 485891 w 1192308"/>
              <a:gd name="connsiteY6" fmla="*/ 4547760 h 4560724"/>
              <a:gd name="connsiteX7" fmla="*/ 296165 w 1192308"/>
              <a:gd name="connsiteY7" fmla="*/ 3456384 h 4560724"/>
              <a:gd name="connsiteX8" fmla="*/ 296165 w 1192308"/>
              <a:gd name="connsiteY8" fmla="*/ 288032 h 4560724"/>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 name="connsiteX0" fmla="*/ 296165 w 1192308"/>
              <a:gd name="connsiteY0" fmla="*/ 288032 h 4550749"/>
              <a:gd name="connsiteX1" fmla="*/ 584197 w 1192308"/>
              <a:gd name="connsiteY1" fmla="*/ 0 h 4550749"/>
              <a:gd name="connsiteX2" fmla="*/ 584197 w 1192308"/>
              <a:gd name="connsiteY2" fmla="*/ 0 h 4550749"/>
              <a:gd name="connsiteX3" fmla="*/ 872229 w 1192308"/>
              <a:gd name="connsiteY3" fmla="*/ 288032 h 4550749"/>
              <a:gd name="connsiteX4" fmla="*/ 872229 w 1192308"/>
              <a:gd name="connsiteY4" fmla="*/ 3456384 h 4550749"/>
              <a:gd name="connsiteX5" fmla="*/ 666412 w 1192308"/>
              <a:gd name="connsiteY5" fmla="*/ 4547940 h 4550749"/>
              <a:gd name="connsiteX6" fmla="*/ 485891 w 1192308"/>
              <a:gd name="connsiteY6" fmla="*/ 4547760 h 4550749"/>
              <a:gd name="connsiteX7" fmla="*/ 296165 w 1192308"/>
              <a:gd name="connsiteY7" fmla="*/ 3456384 h 4550749"/>
              <a:gd name="connsiteX8" fmla="*/ 296165 w 1192308"/>
              <a:gd name="connsiteY8" fmla="*/ 288032 h 4550749"/>
              <a:gd name="connsiteX0" fmla="*/ 296165 w 1192308"/>
              <a:gd name="connsiteY0" fmla="*/ 288032 h 4559090"/>
              <a:gd name="connsiteX1" fmla="*/ 584197 w 1192308"/>
              <a:gd name="connsiteY1" fmla="*/ 0 h 4559090"/>
              <a:gd name="connsiteX2" fmla="*/ 584197 w 1192308"/>
              <a:gd name="connsiteY2" fmla="*/ 0 h 4559090"/>
              <a:gd name="connsiteX3" fmla="*/ 872229 w 1192308"/>
              <a:gd name="connsiteY3" fmla="*/ 288032 h 4559090"/>
              <a:gd name="connsiteX4" fmla="*/ 872229 w 1192308"/>
              <a:gd name="connsiteY4" fmla="*/ 3456384 h 4559090"/>
              <a:gd name="connsiteX5" fmla="*/ 666412 w 1192308"/>
              <a:gd name="connsiteY5" fmla="*/ 4547940 h 4559090"/>
              <a:gd name="connsiteX6" fmla="*/ 485891 w 1192308"/>
              <a:gd name="connsiteY6" fmla="*/ 4547760 h 4559090"/>
              <a:gd name="connsiteX7" fmla="*/ 296165 w 1192308"/>
              <a:gd name="connsiteY7" fmla="*/ 3456384 h 4559090"/>
              <a:gd name="connsiteX8" fmla="*/ 296165 w 1192308"/>
              <a:gd name="connsiteY8" fmla="*/ 288032 h 4559090"/>
              <a:gd name="connsiteX0" fmla="*/ 296165 w 1192308"/>
              <a:gd name="connsiteY0" fmla="*/ 288032 h 4556620"/>
              <a:gd name="connsiteX1" fmla="*/ 584197 w 1192308"/>
              <a:gd name="connsiteY1" fmla="*/ 0 h 4556620"/>
              <a:gd name="connsiteX2" fmla="*/ 584197 w 1192308"/>
              <a:gd name="connsiteY2" fmla="*/ 0 h 4556620"/>
              <a:gd name="connsiteX3" fmla="*/ 872229 w 1192308"/>
              <a:gd name="connsiteY3" fmla="*/ 288032 h 4556620"/>
              <a:gd name="connsiteX4" fmla="*/ 872229 w 1192308"/>
              <a:gd name="connsiteY4" fmla="*/ 3456384 h 4556620"/>
              <a:gd name="connsiteX5" fmla="*/ 666412 w 1192308"/>
              <a:gd name="connsiteY5" fmla="*/ 4547940 h 4556620"/>
              <a:gd name="connsiteX6" fmla="*/ 485891 w 1192308"/>
              <a:gd name="connsiteY6" fmla="*/ 4547760 h 4556620"/>
              <a:gd name="connsiteX7" fmla="*/ 296165 w 1192308"/>
              <a:gd name="connsiteY7" fmla="*/ 3456384 h 4556620"/>
              <a:gd name="connsiteX8" fmla="*/ 296165 w 1192308"/>
              <a:gd name="connsiteY8" fmla="*/ 288032 h 455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308" h="4556620">
                <a:moveTo>
                  <a:pt x="296165" y="288032"/>
                </a:moveTo>
                <a:cubicBezTo>
                  <a:pt x="296165" y="128956"/>
                  <a:pt x="425121" y="0"/>
                  <a:pt x="584197" y="0"/>
                </a:cubicBezTo>
                <a:lnTo>
                  <a:pt x="584197" y="0"/>
                </a:lnTo>
                <a:cubicBezTo>
                  <a:pt x="743273" y="0"/>
                  <a:pt x="872229" y="128956"/>
                  <a:pt x="872229" y="288032"/>
                </a:cubicBezTo>
                <a:lnTo>
                  <a:pt x="872229" y="3456384"/>
                </a:lnTo>
                <a:cubicBezTo>
                  <a:pt x="1380230" y="3702546"/>
                  <a:pt x="1262893" y="4481122"/>
                  <a:pt x="666412" y="4547940"/>
                </a:cubicBezTo>
                <a:cubicBezTo>
                  <a:pt x="607297" y="4563081"/>
                  <a:pt x="539678" y="4555354"/>
                  <a:pt x="485891" y="4547760"/>
                </a:cubicBezTo>
                <a:cubicBezTo>
                  <a:pt x="9432" y="4479415"/>
                  <a:pt x="-226348" y="3775117"/>
                  <a:pt x="296165" y="3456384"/>
                </a:cubicBezTo>
                <a:lnTo>
                  <a:pt x="296165" y="288032"/>
                </a:lnTo>
                <a:close/>
              </a:path>
            </a:pathLst>
          </a:cu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38" name="椭圆 37"/>
          <p:cNvSpPr/>
          <p:nvPr/>
        </p:nvSpPr>
        <p:spPr>
          <a:xfrm>
            <a:off x="7658100" y="3759200"/>
            <a:ext cx="595313" cy="595313"/>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36" name="TextBox 16"/>
          <p:cNvSpPr txBox="1">
            <a:spLocks noChangeArrowheads="1"/>
          </p:cNvSpPr>
          <p:nvPr/>
        </p:nvSpPr>
        <p:spPr bwMode="auto">
          <a:xfrm>
            <a:off x="7762875" y="3128963"/>
            <a:ext cx="387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181715"/>
                </a:solidFill>
                <a:latin typeface="Century Gothic" pitchFamily="34" charset="0"/>
                <a:ea typeface="微软雅黑" pitchFamily="34" charset="-122"/>
              </a:rPr>
              <a:t>10</a:t>
            </a:r>
            <a:endParaRPr lang="zh-CN" altLang="en-US" sz="1400" b="1">
              <a:solidFill>
                <a:srgbClr val="181715"/>
              </a:solidFill>
              <a:latin typeface="Century Gothic" pitchFamily="34" charset="0"/>
              <a:ea typeface="微软雅黑" pitchFamily="34" charset="-122"/>
            </a:endParaRPr>
          </a:p>
        </p:txBody>
      </p:sp>
      <p:sp>
        <p:nvSpPr>
          <p:cNvPr id="43037" name="TextBox 43"/>
          <p:cNvSpPr txBox="1">
            <a:spLocks noChangeArrowheads="1"/>
          </p:cNvSpPr>
          <p:nvPr/>
        </p:nvSpPr>
        <p:spPr bwMode="auto">
          <a:xfrm>
            <a:off x="6734175" y="1630363"/>
            <a:ext cx="385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181715"/>
                </a:solidFill>
                <a:latin typeface="Century Gothic" pitchFamily="34" charset="0"/>
                <a:ea typeface="微软雅黑" pitchFamily="34" charset="-122"/>
              </a:rPr>
              <a:t>40</a:t>
            </a:r>
            <a:endParaRPr lang="zh-CN" altLang="en-US" sz="1400" b="1">
              <a:solidFill>
                <a:srgbClr val="181715"/>
              </a:solidFill>
              <a:latin typeface="Century Gothic" pitchFamily="34" charset="0"/>
              <a:ea typeface="微软雅黑" pitchFamily="34" charset="-122"/>
            </a:endParaRPr>
          </a:p>
        </p:txBody>
      </p:sp>
      <p:sp>
        <p:nvSpPr>
          <p:cNvPr id="43038" name="TextBox 44"/>
          <p:cNvSpPr txBox="1">
            <a:spLocks noChangeArrowheads="1"/>
          </p:cNvSpPr>
          <p:nvPr/>
        </p:nvSpPr>
        <p:spPr bwMode="auto">
          <a:xfrm>
            <a:off x="5680075" y="2660650"/>
            <a:ext cx="385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181715"/>
                </a:solidFill>
                <a:latin typeface="Century Gothic" pitchFamily="34" charset="0"/>
                <a:ea typeface="微软雅黑" pitchFamily="34" charset="-122"/>
              </a:rPr>
              <a:t>20</a:t>
            </a:r>
            <a:endParaRPr lang="zh-CN" altLang="en-US" sz="1400" b="1">
              <a:solidFill>
                <a:srgbClr val="181715"/>
              </a:solidFill>
              <a:latin typeface="Century Gothic" pitchFamily="34" charset="0"/>
              <a:ea typeface="微软雅黑" pitchFamily="34" charset="-122"/>
            </a:endParaRPr>
          </a:p>
        </p:txBody>
      </p:sp>
      <p:sp>
        <p:nvSpPr>
          <p:cNvPr id="43039" name="TextBox 45"/>
          <p:cNvSpPr txBox="1">
            <a:spLocks noChangeArrowheads="1"/>
          </p:cNvSpPr>
          <p:nvPr/>
        </p:nvSpPr>
        <p:spPr bwMode="auto">
          <a:xfrm>
            <a:off x="4579938" y="2227263"/>
            <a:ext cx="387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181715"/>
                </a:solidFill>
                <a:latin typeface="Century Gothic" pitchFamily="34" charset="0"/>
                <a:ea typeface="微软雅黑" pitchFamily="34" charset="-122"/>
              </a:rPr>
              <a:t>30</a:t>
            </a:r>
            <a:endParaRPr lang="zh-CN" altLang="en-US" sz="1400" b="1">
              <a:solidFill>
                <a:srgbClr val="181715"/>
              </a:solidFill>
              <a:latin typeface="Century Gothic" pitchFamily="34" charset="0"/>
              <a:ea typeface="微软雅黑" pitchFamily="34" charset="-122"/>
            </a:endParaRPr>
          </a:p>
        </p:txBody>
      </p:sp>
      <p:sp>
        <p:nvSpPr>
          <p:cNvPr id="43040" name="TextBox 46"/>
          <p:cNvSpPr txBox="1">
            <a:spLocks noChangeArrowheads="1"/>
          </p:cNvSpPr>
          <p:nvPr/>
        </p:nvSpPr>
        <p:spPr bwMode="auto">
          <a:xfrm>
            <a:off x="3540125" y="2001838"/>
            <a:ext cx="387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181715"/>
                </a:solidFill>
                <a:latin typeface="Century Gothic" pitchFamily="34" charset="0"/>
                <a:ea typeface="微软雅黑" pitchFamily="34" charset="-122"/>
              </a:rPr>
              <a:t>40</a:t>
            </a:r>
            <a:endParaRPr lang="zh-CN" altLang="en-US" sz="1400" b="1">
              <a:solidFill>
                <a:srgbClr val="181715"/>
              </a:solidFill>
              <a:latin typeface="Century Gothic" pitchFamily="34" charset="0"/>
              <a:ea typeface="微软雅黑" pitchFamily="34" charset="-122"/>
            </a:endParaRPr>
          </a:p>
        </p:txBody>
      </p:sp>
      <p:sp>
        <p:nvSpPr>
          <p:cNvPr id="43041" name="TextBox 45"/>
          <p:cNvSpPr txBox="1">
            <a:spLocks noChangeArrowheads="1"/>
          </p:cNvSpPr>
          <p:nvPr/>
        </p:nvSpPr>
        <p:spPr bwMode="auto">
          <a:xfrm>
            <a:off x="3430588" y="3889375"/>
            <a:ext cx="604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43042" name="TextBox 46"/>
          <p:cNvSpPr txBox="1">
            <a:spLocks noChangeArrowheads="1"/>
          </p:cNvSpPr>
          <p:nvPr/>
        </p:nvSpPr>
        <p:spPr bwMode="auto">
          <a:xfrm>
            <a:off x="4467225" y="3889375"/>
            <a:ext cx="604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43043" name="TextBox 47"/>
          <p:cNvSpPr txBox="1">
            <a:spLocks noChangeArrowheads="1"/>
          </p:cNvSpPr>
          <p:nvPr/>
        </p:nvSpPr>
        <p:spPr bwMode="auto">
          <a:xfrm>
            <a:off x="5580063" y="3883025"/>
            <a:ext cx="604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43044" name="TextBox 48"/>
          <p:cNvSpPr txBox="1">
            <a:spLocks noChangeArrowheads="1"/>
          </p:cNvSpPr>
          <p:nvPr/>
        </p:nvSpPr>
        <p:spPr bwMode="auto">
          <a:xfrm>
            <a:off x="6627813" y="3873500"/>
            <a:ext cx="604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43045" name="TextBox 49"/>
          <p:cNvSpPr txBox="1">
            <a:spLocks noChangeArrowheads="1"/>
          </p:cNvSpPr>
          <p:nvPr/>
        </p:nvSpPr>
        <p:spPr bwMode="auto">
          <a:xfrm>
            <a:off x="7659688" y="3889375"/>
            <a:ext cx="604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43046" name="矩形 6"/>
          <p:cNvSpPr>
            <a:spLocks noChangeArrowheads="1"/>
          </p:cNvSpPr>
          <p:nvPr/>
        </p:nvSpPr>
        <p:spPr bwMode="auto">
          <a:xfrm>
            <a:off x="714375" y="1392238"/>
            <a:ext cx="2562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t>
            </a:r>
          </a:p>
        </p:txBody>
      </p:sp>
      <p:sp>
        <p:nvSpPr>
          <p:cNvPr id="43047" name="矩形 7"/>
          <p:cNvSpPr>
            <a:spLocks noChangeArrowheads="1"/>
          </p:cNvSpPr>
          <p:nvPr/>
        </p:nvSpPr>
        <p:spPr bwMode="auto">
          <a:xfrm>
            <a:off x="708025" y="1131888"/>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43048" name="矩形 6"/>
          <p:cNvSpPr>
            <a:spLocks noChangeArrowheads="1"/>
          </p:cNvSpPr>
          <p:nvPr/>
        </p:nvSpPr>
        <p:spPr bwMode="auto">
          <a:xfrm>
            <a:off x="923925" y="2576513"/>
            <a:ext cx="2352675"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a:off x="1704975" y="1997075"/>
            <a:ext cx="1978025" cy="1978025"/>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9" name="椭圆 8"/>
          <p:cNvSpPr/>
          <p:nvPr/>
        </p:nvSpPr>
        <p:spPr>
          <a:xfrm>
            <a:off x="2116138" y="2416175"/>
            <a:ext cx="1117600" cy="111760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3" name="箭头2"/>
          <p:cNvSpPr/>
          <p:nvPr/>
        </p:nvSpPr>
        <p:spPr bwMode="auto">
          <a:xfrm rot="16024341">
            <a:off x="1224402" y="1548936"/>
            <a:ext cx="3004170" cy="3003858"/>
          </a:xfrm>
          <a:prstGeom prst="circularArrow">
            <a:avLst>
              <a:gd name="adj1" fmla="val 2536"/>
              <a:gd name="adj2" fmla="val 512422"/>
              <a:gd name="adj3" fmla="val 19568146"/>
              <a:gd name="adj4" fmla="val 15608148"/>
              <a:gd name="adj5" fmla="val 4090"/>
            </a:avLst>
          </a:prstGeom>
          <a:solidFill>
            <a:schemeClr val="tx1"/>
          </a:solidFill>
          <a:ln w="76200" cmpd="sng">
            <a:noFill/>
          </a:ln>
          <a:effectLst/>
          <a:scene3d>
            <a:camera prst="orthographicFront">
              <a:rot lat="0" lon="0" rev="0"/>
            </a:camera>
            <a:lightRig rig="contrasting" dir="t">
              <a:rot lat="0" lon="0" rev="8400000"/>
            </a:lightRig>
          </a:scene3d>
          <a:sp3d prstMaterial="metal">
            <a:bevelT w="0" h="0"/>
          </a:sp3d>
        </p:spPr>
        <p:style>
          <a:lnRef idx="2">
            <a:schemeClr val="accent1">
              <a:shade val="50000"/>
            </a:schemeClr>
          </a:lnRef>
          <a:fillRef idx="1">
            <a:schemeClr val="accent1"/>
          </a:fillRef>
          <a:effectRef idx="0">
            <a:schemeClr val="accent1"/>
          </a:effectRef>
          <a:fontRef idx="minor">
            <a:schemeClr val="lt1"/>
          </a:fontRef>
        </p:style>
      </p:sp>
      <p:sp>
        <p:nvSpPr>
          <p:cNvPr id="26" name="箭头2"/>
          <p:cNvSpPr/>
          <p:nvPr/>
        </p:nvSpPr>
        <p:spPr bwMode="auto">
          <a:xfrm rot="12783812" flipH="1" flipV="1">
            <a:off x="1388709" y="1587114"/>
            <a:ext cx="2727922" cy="2727638"/>
          </a:xfrm>
          <a:prstGeom prst="circularArrow">
            <a:avLst>
              <a:gd name="adj1" fmla="val 2536"/>
              <a:gd name="adj2" fmla="val 512422"/>
              <a:gd name="adj3" fmla="val 19568146"/>
              <a:gd name="adj4" fmla="val 15186874"/>
              <a:gd name="adj5" fmla="val 4090"/>
            </a:avLst>
          </a:prstGeom>
          <a:solidFill>
            <a:schemeClr val="tx1"/>
          </a:solidFill>
          <a:ln w="76200" cmpd="sng">
            <a:noFill/>
          </a:ln>
          <a:effectLst/>
          <a:scene3d>
            <a:camera prst="orthographicFront">
              <a:rot lat="0" lon="0" rev="0"/>
            </a:camera>
            <a:lightRig rig="contrasting" dir="t">
              <a:rot lat="0" lon="0" rev="8400000"/>
            </a:lightRig>
          </a:scene3d>
          <a:sp3d prstMaterial="metal">
            <a:bevelT w="0" h="0"/>
          </a:sp3d>
        </p:spPr>
        <p:style>
          <a:lnRef idx="2">
            <a:schemeClr val="accent1">
              <a:shade val="50000"/>
            </a:schemeClr>
          </a:lnRef>
          <a:fillRef idx="1">
            <a:schemeClr val="accent1"/>
          </a:fillRef>
          <a:effectRef idx="0">
            <a:schemeClr val="accent1"/>
          </a:effectRef>
          <a:fontRef idx="minor">
            <a:schemeClr val="lt1"/>
          </a:fontRef>
        </p:style>
      </p:sp>
      <p:sp>
        <p:nvSpPr>
          <p:cNvPr id="27" name="箭头2"/>
          <p:cNvSpPr/>
          <p:nvPr/>
        </p:nvSpPr>
        <p:spPr bwMode="auto">
          <a:xfrm rot="8932922">
            <a:off x="1296874" y="1682295"/>
            <a:ext cx="2743697" cy="2743411"/>
          </a:xfrm>
          <a:prstGeom prst="circularArrow">
            <a:avLst>
              <a:gd name="adj1" fmla="val 2536"/>
              <a:gd name="adj2" fmla="val 512422"/>
              <a:gd name="adj3" fmla="val 19568146"/>
              <a:gd name="adj4" fmla="val 15517777"/>
              <a:gd name="adj5" fmla="val 4090"/>
            </a:avLst>
          </a:prstGeom>
          <a:solidFill>
            <a:schemeClr val="tx1"/>
          </a:solidFill>
          <a:ln w="76200" cmpd="sng">
            <a:noFill/>
          </a:ln>
          <a:effectLst/>
          <a:scene3d>
            <a:camera prst="orthographicFront">
              <a:rot lat="0" lon="0" rev="0"/>
            </a:camera>
            <a:lightRig rig="contrasting" dir="t">
              <a:rot lat="0" lon="0" rev="8400000"/>
            </a:lightRig>
          </a:scene3d>
          <a:sp3d prstMaterial="metal">
            <a:bevelT w="0" h="0"/>
          </a:sp3d>
        </p:spPr>
        <p:style>
          <a:lnRef idx="2">
            <a:schemeClr val="accent1">
              <a:shade val="50000"/>
            </a:schemeClr>
          </a:lnRef>
          <a:fillRef idx="1">
            <a:schemeClr val="accent1"/>
          </a:fillRef>
          <a:effectRef idx="0">
            <a:schemeClr val="accent1"/>
          </a:effectRef>
          <a:fontRef idx="minor">
            <a:schemeClr val="lt1"/>
          </a:fontRef>
        </p:style>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073"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5074"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14" name="椭圆 13"/>
          <p:cNvSpPr/>
          <p:nvPr/>
        </p:nvSpPr>
        <p:spPr>
          <a:xfrm>
            <a:off x="2195513" y="1306513"/>
            <a:ext cx="952500" cy="952500"/>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6" name="椭圆 15"/>
          <p:cNvSpPr/>
          <p:nvPr/>
        </p:nvSpPr>
        <p:spPr>
          <a:xfrm>
            <a:off x="3259138" y="3165475"/>
            <a:ext cx="952500" cy="95250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椭圆 17"/>
          <p:cNvSpPr/>
          <p:nvPr/>
        </p:nvSpPr>
        <p:spPr>
          <a:xfrm>
            <a:off x="1163638" y="3165475"/>
            <a:ext cx="952500" cy="952500"/>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5078" name="TextBox 27"/>
          <p:cNvSpPr txBox="1">
            <a:spLocks noChangeArrowheads="1"/>
          </p:cNvSpPr>
          <p:nvPr/>
        </p:nvSpPr>
        <p:spPr bwMode="auto">
          <a:xfrm>
            <a:off x="2301875" y="2743200"/>
            <a:ext cx="81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Century Gothic" pitchFamily="34" charset="0"/>
              </a:rPr>
              <a:t>TEXT</a:t>
            </a:r>
            <a:endParaRPr lang="zh-CN" altLang="en-US" sz="2400" b="1">
              <a:solidFill>
                <a:srgbClr val="EAE7D4"/>
              </a:solidFill>
              <a:latin typeface="Century Gothic" pitchFamily="34" charset="0"/>
            </a:endParaRPr>
          </a:p>
        </p:txBody>
      </p:sp>
      <p:sp>
        <p:nvSpPr>
          <p:cNvPr id="45079" name="TextBox 28"/>
          <p:cNvSpPr txBox="1">
            <a:spLocks noChangeArrowheads="1"/>
          </p:cNvSpPr>
          <p:nvPr/>
        </p:nvSpPr>
        <p:spPr bwMode="auto">
          <a:xfrm>
            <a:off x="2328863" y="1597025"/>
            <a:ext cx="65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45080" name="TextBox 29"/>
          <p:cNvSpPr txBox="1">
            <a:spLocks noChangeArrowheads="1"/>
          </p:cNvSpPr>
          <p:nvPr/>
        </p:nvSpPr>
        <p:spPr bwMode="auto">
          <a:xfrm>
            <a:off x="1312863" y="3455988"/>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45081" name="TextBox 30"/>
          <p:cNvSpPr txBox="1">
            <a:spLocks noChangeArrowheads="1"/>
          </p:cNvSpPr>
          <p:nvPr/>
        </p:nvSpPr>
        <p:spPr bwMode="auto">
          <a:xfrm>
            <a:off x="3408363" y="3455988"/>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45082" name="矩形 6"/>
          <p:cNvSpPr>
            <a:spLocks noChangeArrowheads="1"/>
          </p:cNvSpPr>
          <p:nvPr/>
        </p:nvSpPr>
        <p:spPr bwMode="auto">
          <a:xfrm>
            <a:off x="4578350" y="1463675"/>
            <a:ext cx="40973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t>
            </a:r>
          </a:p>
        </p:txBody>
      </p:sp>
      <p:sp>
        <p:nvSpPr>
          <p:cNvPr id="45083" name="矩形 7"/>
          <p:cNvSpPr>
            <a:spLocks noChangeArrowheads="1"/>
          </p:cNvSpPr>
          <p:nvPr/>
        </p:nvSpPr>
        <p:spPr bwMode="auto">
          <a:xfrm>
            <a:off x="4572000" y="1203325"/>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45084" name="矩形 6"/>
          <p:cNvSpPr>
            <a:spLocks noChangeArrowheads="1"/>
          </p:cNvSpPr>
          <p:nvPr/>
        </p:nvSpPr>
        <p:spPr bwMode="auto">
          <a:xfrm>
            <a:off x="5003800" y="2355850"/>
            <a:ext cx="352901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a:t>
            </a:r>
            <a:r>
              <a:rPr lang="en-US" altLang="zh-CN" sz="1000" i="1">
                <a:solidFill>
                  <a:srgbClr val="181715"/>
                </a:solidFill>
                <a:latin typeface="Century Gothic" pitchFamily="34" charset="0"/>
              </a:rPr>
              <a:t>. </a:t>
            </a:r>
            <a:r>
              <a:rPr lang="en-US" altLang="zh-CN" sz="1000">
                <a:solidFill>
                  <a:srgbClr val="181715"/>
                </a:solidFill>
                <a:latin typeface="Century Gothic" pitchFamily="34" charset="0"/>
              </a:rPr>
              <a:t>Add your text here. Add your text here</a:t>
            </a:r>
            <a:r>
              <a:rPr lang="en-US" altLang="zh-CN" sz="1000" i="1">
                <a:solidFill>
                  <a:srgbClr val="181715"/>
                </a:solidFill>
                <a:latin typeface="Century Gothic" pitchFamily="34" charset="0"/>
              </a:rPr>
              <a:t>.  </a:t>
            </a:r>
            <a:endParaRPr lang="zh-CN" altLang="en-US" sz="1000" i="1">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1" name="直接连接符 10"/>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086"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46087" name="矩形 14"/>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 name="空心弧 7"/>
          <p:cNvSpPr/>
          <p:nvPr/>
        </p:nvSpPr>
        <p:spPr>
          <a:xfrm>
            <a:off x="1282700" y="2162175"/>
            <a:ext cx="4132263" cy="4132263"/>
          </a:xfrm>
          <a:prstGeom prst="blockArc">
            <a:avLst>
              <a:gd name="adj1" fmla="val 10800000"/>
              <a:gd name="adj2" fmla="val 13406400"/>
              <a:gd name="adj3" fmla="val 20681"/>
            </a:avLst>
          </a:prstGeom>
          <a:solidFill>
            <a:srgbClr val="DC3D2A"/>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空心弧 8"/>
          <p:cNvSpPr/>
          <p:nvPr/>
        </p:nvSpPr>
        <p:spPr>
          <a:xfrm>
            <a:off x="1282700" y="2162175"/>
            <a:ext cx="4132263" cy="4132263"/>
          </a:xfrm>
          <a:prstGeom prst="blockArc">
            <a:avLst>
              <a:gd name="adj1" fmla="val 13601869"/>
              <a:gd name="adj2" fmla="val 16210847"/>
              <a:gd name="adj3" fmla="val 20413"/>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 name="空心弧 9"/>
          <p:cNvSpPr/>
          <p:nvPr/>
        </p:nvSpPr>
        <p:spPr>
          <a:xfrm flipH="1">
            <a:off x="1400175" y="2162175"/>
            <a:ext cx="4132263" cy="4132263"/>
          </a:xfrm>
          <a:prstGeom prst="blockArc">
            <a:avLst>
              <a:gd name="adj1" fmla="val 13601869"/>
              <a:gd name="adj2" fmla="val 16210847"/>
              <a:gd name="adj3" fmla="val 20413"/>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空心弧 13"/>
          <p:cNvSpPr/>
          <p:nvPr/>
        </p:nvSpPr>
        <p:spPr>
          <a:xfrm flipH="1">
            <a:off x="1400175" y="2162175"/>
            <a:ext cx="4132263" cy="4132263"/>
          </a:xfrm>
          <a:prstGeom prst="blockArc">
            <a:avLst>
              <a:gd name="adj1" fmla="val 10800000"/>
              <a:gd name="adj2" fmla="val 13388752"/>
              <a:gd name="adj3" fmla="val 20521"/>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弦形 14"/>
          <p:cNvSpPr/>
          <p:nvPr/>
        </p:nvSpPr>
        <p:spPr>
          <a:xfrm rot="5400000">
            <a:off x="2343944" y="3178969"/>
            <a:ext cx="2154238" cy="2152650"/>
          </a:xfrm>
          <a:prstGeom prst="chord">
            <a:avLst>
              <a:gd name="adj1" fmla="val 5414886"/>
              <a:gd name="adj2" fmla="val 1620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solidFill>
                <a:srgbClr val="FFFFFF"/>
              </a:solidFill>
              <a:latin typeface="Bauhaus 93" pitchFamily="82" charset="0"/>
            </a:endParaRPr>
          </a:p>
        </p:txBody>
      </p:sp>
      <p:sp>
        <p:nvSpPr>
          <p:cNvPr id="20" name="矩形 19"/>
          <p:cNvSpPr/>
          <p:nvPr/>
        </p:nvSpPr>
        <p:spPr>
          <a:xfrm rot="20389799">
            <a:off x="2070269" y="2678118"/>
            <a:ext cx="1848178" cy="1195844"/>
          </a:xfrm>
          <a:prstGeom prst="rect">
            <a:avLst/>
          </a:prstGeom>
          <a:effectLst/>
        </p:spPr>
        <p:txBody>
          <a:bodyPr spcFirstLastPara="1" wrap="none">
            <a:prstTxWarp prst="textArchUp">
              <a:avLst>
                <a:gd name="adj" fmla="val 14252427"/>
              </a:avLst>
            </a:prstTxWarp>
            <a:spAutoFit/>
          </a:bodyPr>
          <a:lstStyle/>
          <a:p>
            <a:pPr fontAlgn="auto">
              <a:spcBef>
                <a:spcPts val="0"/>
              </a:spcBef>
              <a:spcAft>
                <a:spcPts val="0"/>
              </a:spcAft>
              <a:defRPr/>
            </a:pPr>
            <a:r>
              <a:rPr lang="en-US" altLang="zh-CN" sz="2400" b="1" dirty="0">
                <a:solidFill>
                  <a:srgbClr val="EAE7D4"/>
                </a:solidFill>
                <a:latin typeface="微软雅黑" pitchFamily="34" charset="-122"/>
                <a:ea typeface="微软雅黑" pitchFamily="34" charset="-122"/>
              </a:rPr>
              <a:t>YOUR TEXT </a:t>
            </a:r>
            <a:endParaRPr lang="zh-CN" altLang="en-US" sz="2400" dirty="0">
              <a:solidFill>
                <a:srgbClr val="EAE7D4"/>
              </a:solidFill>
              <a:latin typeface="+mn-lt"/>
              <a:ea typeface="+mn-ea"/>
            </a:endParaRPr>
          </a:p>
        </p:txBody>
      </p:sp>
      <p:sp>
        <p:nvSpPr>
          <p:cNvPr id="21" name="矩形 20"/>
          <p:cNvSpPr/>
          <p:nvPr/>
        </p:nvSpPr>
        <p:spPr>
          <a:xfrm rot="1403198">
            <a:off x="2922551" y="2697212"/>
            <a:ext cx="1848178" cy="1195844"/>
          </a:xfrm>
          <a:prstGeom prst="rect">
            <a:avLst/>
          </a:prstGeom>
          <a:effectLst/>
        </p:spPr>
        <p:txBody>
          <a:bodyPr spcFirstLastPara="1" wrap="none">
            <a:prstTxWarp prst="textArchUp">
              <a:avLst>
                <a:gd name="adj" fmla="val 14264338"/>
              </a:avLst>
            </a:prstTxWarp>
            <a:spAutoFit/>
          </a:bodyPr>
          <a:lstStyle/>
          <a:p>
            <a:pPr fontAlgn="auto">
              <a:spcBef>
                <a:spcPts val="0"/>
              </a:spcBef>
              <a:spcAft>
                <a:spcPts val="0"/>
              </a:spcAft>
              <a:defRPr/>
            </a:pPr>
            <a:r>
              <a:rPr lang="en-US" altLang="zh-CN" sz="2400" b="1" dirty="0">
                <a:solidFill>
                  <a:srgbClr val="EAE7D4"/>
                </a:solidFill>
                <a:latin typeface="微软雅黑" pitchFamily="34" charset="-122"/>
                <a:ea typeface="微软雅黑" pitchFamily="34" charset="-122"/>
              </a:rPr>
              <a:t>YOUR TEXT </a:t>
            </a:r>
            <a:endParaRPr lang="zh-CN" altLang="en-US" sz="2400" dirty="0">
              <a:solidFill>
                <a:srgbClr val="EAE7D4"/>
              </a:solidFill>
              <a:latin typeface="+mn-lt"/>
              <a:ea typeface="+mn-ea"/>
            </a:endParaRPr>
          </a:p>
        </p:txBody>
      </p:sp>
      <p:sp>
        <p:nvSpPr>
          <p:cNvPr id="22" name="矩形 21"/>
          <p:cNvSpPr/>
          <p:nvPr/>
        </p:nvSpPr>
        <p:spPr>
          <a:xfrm rot="4176124">
            <a:off x="3522309" y="3261902"/>
            <a:ext cx="1848178" cy="1195844"/>
          </a:xfrm>
          <a:prstGeom prst="rect">
            <a:avLst/>
          </a:prstGeom>
          <a:effectLst/>
        </p:spPr>
        <p:txBody>
          <a:bodyPr spcFirstLastPara="1" wrap="none">
            <a:prstTxWarp prst="textArchUp">
              <a:avLst>
                <a:gd name="adj" fmla="val 14332926"/>
              </a:avLst>
            </a:prstTxWarp>
            <a:spAutoFit/>
          </a:bodyPr>
          <a:lstStyle/>
          <a:p>
            <a:pPr fontAlgn="auto">
              <a:spcBef>
                <a:spcPts val="0"/>
              </a:spcBef>
              <a:spcAft>
                <a:spcPts val="0"/>
              </a:spcAft>
              <a:defRPr/>
            </a:pPr>
            <a:r>
              <a:rPr lang="en-US" altLang="zh-CN" sz="2400" b="1" dirty="0">
                <a:solidFill>
                  <a:srgbClr val="EAE7D4"/>
                </a:solidFill>
                <a:latin typeface="微软雅黑" pitchFamily="34" charset="-122"/>
                <a:ea typeface="微软雅黑" pitchFamily="34" charset="-122"/>
              </a:rPr>
              <a:t>YOUR TEXT </a:t>
            </a:r>
            <a:endParaRPr lang="zh-CN" altLang="en-US" sz="2400" dirty="0">
              <a:solidFill>
                <a:srgbClr val="EAE7D4"/>
              </a:solidFill>
              <a:latin typeface="+mn-lt"/>
              <a:ea typeface="+mn-ea"/>
            </a:endParaRPr>
          </a:p>
        </p:txBody>
      </p:sp>
      <p:sp>
        <p:nvSpPr>
          <p:cNvPr id="23" name="矩形 22"/>
          <p:cNvSpPr/>
          <p:nvPr/>
        </p:nvSpPr>
        <p:spPr>
          <a:xfrm rot="17333166">
            <a:off x="1488424" y="3257732"/>
            <a:ext cx="1848178" cy="1195844"/>
          </a:xfrm>
          <a:prstGeom prst="rect">
            <a:avLst/>
          </a:prstGeom>
          <a:effectLst/>
        </p:spPr>
        <p:txBody>
          <a:bodyPr spcFirstLastPara="1" wrap="none">
            <a:prstTxWarp prst="textArchUp">
              <a:avLst>
                <a:gd name="adj" fmla="val 14277961"/>
              </a:avLst>
            </a:prstTxWarp>
            <a:spAutoFit/>
          </a:bodyPr>
          <a:lstStyle/>
          <a:p>
            <a:pPr fontAlgn="auto">
              <a:spcBef>
                <a:spcPts val="0"/>
              </a:spcBef>
              <a:spcAft>
                <a:spcPts val="0"/>
              </a:spcAft>
              <a:defRPr/>
            </a:pPr>
            <a:r>
              <a:rPr lang="en-US" altLang="zh-CN" sz="2400" b="1" dirty="0">
                <a:solidFill>
                  <a:srgbClr val="EAE7D4"/>
                </a:solidFill>
                <a:latin typeface="微软雅黑" pitchFamily="34" charset="-122"/>
                <a:ea typeface="微软雅黑" pitchFamily="34" charset="-122"/>
              </a:rPr>
              <a:t>YOUR TEXT</a:t>
            </a:r>
            <a:endParaRPr lang="zh-CN" altLang="en-US" sz="2400" dirty="0">
              <a:solidFill>
                <a:srgbClr val="EAE7D4"/>
              </a:solidFill>
              <a:latin typeface="+mn-lt"/>
              <a:ea typeface="+mn-ea"/>
            </a:endParaRPr>
          </a:p>
        </p:txBody>
      </p:sp>
      <p:sp>
        <p:nvSpPr>
          <p:cNvPr id="46097" name="TextBox 23"/>
          <p:cNvSpPr txBox="1">
            <a:spLocks noChangeArrowheads="1"/>
          </p:cNvSpPr>
          <p:nvPr/>
        </p:nvSpPr>
        <p:spPr bwMode="auto">
          <a:xfrm>
            <a:off x="2574925" y="3684588"/>
            <a:ext cx="1725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latin typeface="Century Gothic" pitchFamily="34" charset="0"/>
                <a:ea typeface="微软雅黑" pitchFamily="34" charset="-122"/>
              </a:rPr>
              <a:t>YOUR TEXT</a:t>
            </a:r>
            <a:endParaRPr lang="zh-CN" altLang="en-US" sz="2400" b="1">
              <a:latin typeface="Century Gothic" pitchFamily="34" charset="0"/>
              <a:ea typeface="微软雅黑" pitchFamily="34" charset="-122"/>
            </a:endParaRPr>
          </a:p>
        </p:txBody>
      </p:sp>
      <p:sp>
        <p:nvSpPr>
          <p:cNvPr id="25" name="空心弧 24"/>
          <p:cNvSpPr/>
          <p:nvPr/>
        </p:nvSpPr>
        <p:spPr>
          <a:xfrm>
            <a:off x="657225" y="1492250"/>
            <a:ext cx="5476875" cy="5475288"/>
          </a:xfrm>
          <a:prstGeom prst="blockArc">
            <a:avLst>
              <a:gd name="adj1" fmla="val 10800000"/>
              <a:gd name="adj2" fmla="val 13372865"/>
              <a:gd name="adj3" fmla="val 1016"/>
            </a:avLst>
          </a:prstGeom>
          <a:solidFill>
            <a:srgbClr val="DC3D2A"/>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0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6" name="空心弧 25"/>
          <p:cNvSpPr/>
          <p:nvPr/>
        </p:nvSpPr>
        <p:spPr>
          <a:xfrm flipH="1">
            <a:off x="700088" y="1514475"/>
            <a:ext cx="5473700" cy="5476875"/>
          </a:xfrm>
          <a:prstGeom prst="blockArc">
            <a:avLst>
              <a:gd name="adj1" fmla="val 10800000"/>
              <a:gd name="adj2" fmla="val 13397840"/>
              <a:gd name="adj3" fmla="val 91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空心弧 26"/>
          <p:cNvSpPr/>
          <p:nvPr/>
        </p:nvSpPr>
        <p:spPr>
          <a:xfrm>
            <a:off x="611188" y="1514475"/>
            <a:ext cx="5475287" cy="5476875"/>
          </a:xfrm>
          <a:prstGeom prst="blockArc">
            <a:avLst>
              <a:gd name="adj1" fmla="val 13584139"/>
              <a:gd name="adj2" fmla="val 16200029"/>
              <a:gd name="adj3" fmla="val 882"/>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空心弧 27"/>
          <p:cNvSpPr/>
          <p:nvPr/>
        </p:nvSpPr>
        <p:spPr>
          <a:xfrm flipH="1">
            <a:off x="719138" y="1520825"/>
            <a:ext cx="5475287" cy="5473700"/>
          </a:xfrm>
          <a:prstGeom prst="blockArc">
            <a:avLst>
              <a:gd name="adj1" fmla="val 13574764"/>
              <a:gd name="adj2" fmla="val 16200029"/>
              <a:gd name="adj3" fmla="val 882"/>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TextBox 2"/>
          <p:cNvSpPr txBox="1"/>
          <p:nvPr/>
        </p:nvSpPr>
        <p:spPr>
          <a:xfrm rot="1537458">
            <a:off x="2974066" y="2120684"/>
            <a:ext cx="2266967" cy="1117937"/>
          </a:xfrm>
          <a:prstGeom prst="rect">
            <a:avLst/>
          </a:prstGeom>
          <a:noFill/>
        </p:spPr>
        <p:txBody>
          <a:bodyPr spcFirstLastPara="1" wrap="none">
            <a:prstTxWarp prst="textArchUp">
              <a:avLst>
                <a:gd name="adj" fmla="val 13495172"/>
              </a:avLst>
            </a:prstTxWarp>
            <a:spAutoFit/>
          </a:bodyPr>
          <a:lstStyle/>
          <a:p>
            <a:pPr>
              <a:defRPr/>
            </a:pPr>
            <a:r>
              <a:rPr lang="en-US" altLang="zh-CN" sz="1600" dirty="0">
                <a:latin typeface="Century Gothic" pitchFamily="34" charset="0"/>
              </a:rPr>
              <a:t>   ADD YOUR TEXT HERE</a:t>
            </a:r>
          </a:p>
          <a:p>
            <a:pPr>
              <a:defRPr/>
            </a:pPr>
            <a:r>
              <a:rPr lang="en-US" altLang="zh-CN" sz="1600" dirty="0">
                <a:latin typeface="Century Gothic" pitchFamily="34" charset="0"/>
              </a:rPr>
              <a:t>ADD YOUR TEXT HERE</a:t>
            </a:r>
          </a:p>
        </p:txBody>
      </p:sp>
      <p:sp>
        <p:nvSpPr>
          <p:cNvPr id="29" name="TextBox 28"/>
          <p:cNvSpPr txBox="1"/>
          <p:nvPr/>
        </p:nvSpPr>
        <p:spPr>
          <a:xfrm rot="4295490">
            <a:off x="3922452" y="3114872"/>
            <a:ext cx="2266967" cy="1117937"/>
          </a:xfrm>
          <a:prstGeom prst="rect">
            <a:avLst/>
          </a:prstGeom>
          <a:noFill/>
        </p:spPr>
        <p:txBody>
          <a:bodyPr spcFirstLastPara="1" wrap="none">
            <a:prstTxWarp prst="textArchUp">
              <a:avLst>
                <a:gd name="adj" fmla="val 13495172"/>
              </a:avLst>
            </a:prstTxWarp>
            <a:spAutoFit/>
          </a:bodyPr>
          <a:lstStyle/>
          <a:p>
            <a:pPr>
              <a:defRPr/>
            </a:pPr>
            <a:r>
              <a:rPr lang="en-US" altLang="zh-CN" sz="1600" dirty="0">
                <a:latin typeface="Century Gothic" pitchFamily="34" charset="0"/>
              </a:rPr>
              <a:t>   ADD YOUR TEXT HERE</a:t>
            </a:r>
          </a:p>
          <a:p>
            <a:pPr>
              <a:defRPr/>
            </a:pPr>
            <a:r>
              <a:rPr lang="en-US" altLang="zh-CN" sz="1600" dirty="0">
                <a:latin typeface="Century Gothic" pitchFamily="34" charset="0"/>
              </a:rPr>
              <a:t>ADD YOUR TEXT HERE</a:t>
            </a:r>
          </a:p>
        </p:txBody>
      </p:sp>
      <p:sp>
        <p:nvSpPr>
          <p:cNvPr id="30" name="TextBox 29"/>
          <p:cNvSpPr txBox="1"/>
          <p:nvPr/>
        </p:nvSpPr>
        <p:spPr>
          <a:xfrm rot="20446809">
            <a:off x="1658971" y="2087735"/>
            <a:ext cx="2266967" cy="1117937"/>
          </a:xfrm>
          <a:prstGeom prst="rect">
            <a:avLst/>
          </a:prstGeom>
          <a:noFill/>
        </p:spPr>
        <p:txBody>
          <a:bodyPr spcFirstLastPara="1" wrap="none">
            <a:prstTxWarp prst="textArchUp">
              <a:avLst>
                <a:gd name="adj" fmla="val 13495172"/>
              </a:avLst>
            </a:prstTxWarp>
            <a:spAutoFit/>
          </a:bodyPr>
          <a:lstStyle/>
          <a:p>
            <a:pPr>
              <a:defRPr/>
            </a:pPr>
            <a:r>
              <a:rPr lang="en-US" altLang="zh-CN" sz="1600" dirty="0">
                <a:latin typeface="Century Gothic" pitchFamily="34" charset="0"/>
              </a:rPr>
              <a:t>   ADD YOUR TEXT HERE</a:t>
            </a:r>
          </a:p>
          <a:p>
            <a:pPr>
              <a:defRPr/>
            </a:pPr>
            <a:r>
              <a:rPr lang="en-US" altLang="zh-CN" sz="1600" dirty="0">
                <a:latin typeface="Century Gothic" pitchFamily="34" charset="0"/>
              </a:rPr>
              <a:t>ADD YOUR TEXT HERE</a:t>
            </a:r>
          </a:p>
        </p:txBody>
      </p:sp>
      <p:sp>
        <p:nvSpPr>
          <p:cNvPr id="31" name="TextBox 30"/>
          <p:cNvSpPr txBox="1"/>
          <p:nvPr/>
        </p:nvSpPr>
        <p:spPr>
          <a:xfrm rot="17495255">
            <a:off x="671923" y="2988646"/>
            <a:ext cx="2266967" cy="1117937"/>
          </a:xfrm>
          <a:prstGeom prst="rect">
            <a:avLst/>
          </a:prstGeom>
          <a:noFill/>
        </p:spPr>
        <p:txBody>
          <a:bodyPr spcFirstLastPara="1" wrap="none">
            <a:prstTxWarp prst="textArchUp">
              <a:avLst>
                <a:gd name="adj" fmla="val 13495172"/>
              </a:avLst>
            </a:prstTxWarp>
            <a:spAutoFit/>
          </a:bodyPr>
          <a:lstStyle/>
          <a:p>
            <a:pPr>
              <a:defRPr/>
            </a:pPr>
            <a:r>
              <a:rPr lang="en-US" altLang="zh-CN" sz="1600" dirty="0">
                <a:latin typeface="Century Gothic" pitchFamily="34" charset="0"/>
              </a:rPr>
              <a:t>   ADD YOUR TEXT HERE</a:t>
            </a:r>
          </a:p>
          <a:p>
            <a:pPr>
              <a:defRPr/>
            </a:pPr>
            <a:r>
              <a:rPr lang="en-US" altLang="zh-CN" sz="1600" dirty="0">
                <a:latin typeface="Century Gothic" pitchFamily="34" charset="0"/>
              </a:rPr>
              <a:t>ADD YOUR TEXT HERE</a:t>
            </a:r>
          </a:p>
        </p:txBody>
      </p:sp>
      <p:sp>
        <p:nvSpPr>
          <p:cNvPr id="46106" name="矩形 6"/>
          <p:cNvSpPr>
            <a:spLocks noChangeArrowheads="1"/>
          </p:cNvSpPr>
          <p:nvPr/>
        </p:nvSpPr>
        <p:spPr bwMode="auto">
          <a:xfrm>
            <a:off x="6186488" y="1392238"/>
            <a:ext cx="2562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t>
            </a:r>
          </a:p>
        </p:txBody>
      </p:sp>
      <p:sp>
        <p:nvSpPr>
          <p:cNvPr id="46107" name="矩形 7"/>
          <p:cNvSpPr>
            <a:spLocks noChangeArrowheads="1"/>
          </p:cNvSpPr>
          <p:nvPr/>
        </p:nvSpPr>
        <p:spPr bwMode="auto">
          <a:xfrm>
            <a:off x="6180138" y="1131888"/>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46108" name="矩形 6"/>
          <p:cNvSpPr>
            <a:spLocks noChangeArrowheads="1"/>
          </p:cNvSpPr>
          <p:nvPr/>
        </p:nvSpPr>
        <p:spPr bwMode="auto">
          <a:xfrm>
            <a:off x="6396038" y="2576513"/>
            <a:ext cx="2352675"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t>
            </a:r>
            <a:endParaRPr lang="zh-CN" altLang="en-US" sz="1000">
              <a:solidFill>
                <a:srgbClr val="181715"/>
              </a:solidFill>
              <a:latin typeface="Century Gothic" pitchFamily="34" charset="0"/>
            </a:endParaRPr>
          </a:p>
          <a:p>
            <a:pPr marL="171450" indent="-171450">
              <a:buFont typeface="Arial" charset="0"/>
              <a:buChar char="•"/>
            </a:pPr>
            <a:r>
              <a:rPr lang="en-US" altLang="zh-CN" sz="1000">
                <a:solidFill>
                  <a:srgbClr val="181715"/>
                </a:solidFill>
                <a:latin typeface="Century Gothic" pitchFamily="34" charset="0"/>
              </a:rPr>
              <a:t>Add your text here. Add your text here. Add your text here. Add your text here. Add your text here. Add your text here. Add your text here. </a:t>
            </a:r>
            <a:endParaRPr lang="zh-CN" altLang="en-US" sz="1000">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qrcode_for_gh_319389a13fff_258-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904" y="1734532"/>
            <a:ext cx="2884143" cy="2884143"/>
          </a:xfrm>
          <a:prstGeom prst="rect">
            <a:avLst/>
          </a:prstGeom>
        </p:spPr>
      </p:pic>
      <p:sp>
        <p:nvSpPr>
          <p:cNvPr id="5" name="文本框 4"/>
          <p:cNvSpPr txBox="1"/>
          <p:nvPr/>
        </p:nvSpPr>
        <p:spPr>
          <a:xfrm>
            <a:off x="1519038" y="1067500"/>
            <a:ext cx="6486708" cy="715580"/>
          </a:xfrm>
          <a:prstGeom prst="rect">
            <a:avLst/>
          </a:prstGeom>
          <a:noFill/>
        </p:spPr>
        <p:txBody>
          <a:bodyPr wrap="square" lIns="68580" tIns="34290" rIns="68580" bIns="34290" rtlCol="0">
            <a:spAutoFit/>
          </a:bodyPr>
          <a:lstStyle/>
          <a:p>
            <a:pPr algn="ctr"/>
            <a:r>
              <a:rPr kumimoji="1" lang="zh-CN" altLang="en-US" sz="2100" dirty="0">
                <a:latin typeface="DFLiJinHeiW8-GB"/>
                <a:ea typeface="DFLiJinHeiW8-GB"/>
                <a:cs typeface="DFLiJinHeiW8-GB"/>
              </a:rPr>
              <a:t>此次发布源为公众号“默有策划方案要分享”</a:t>
            </a:r>
            <a:endParaRPr kumimoji="1" lang="en-US" altLang="zh-CN" sz="2100" dirty="0">
              <a:latin typeface="DFLiJinHeiW8-GB"/>
              <a:ea typeface="DFLiJinHeiW8-GB"/>
              <a:cs typeface="DFLiJinHeiW8-GB"/>
            </a:endParaRPr>
          </a:p>
          <a:p>
            <a:pPr algn="ctr"/>
            <a:r>
              <a:rPr kumimoji="1" lang="zh-CN" altLang="en-US" sz="2100" b="1" dirty="0">
                <a:solidFill>
                  <a:srgbClr val="800000"/>
                </a:solidFill>
                <a:latin typeface="DFLiJinHeiW8-GB"/>
                <a:ea typeface="DFLiJinHeiW8-GB"/>
                <a:cs typeface="DFLiJinHeiW8-GB"/>
              </a:rPr>
              <a:t>未经许可，不得私自转载及用于商业目的</a:t>
            </a:r>
            <a:endParaRPr kumimoji="1" lang="zh-CN" altLang="en-US" sz="2100" b="1" dirty="0">
              <a:solidFill>
                <a:srgbClr val="800000"/>
              </a:solidFill>
              <a:latin typeface="DFLiJinHeiW8-GB"/>
              <a:ea typeface="DFLiJinHeiW8-GB"/>
              <a:cs typeface="DFLiJinHeiW8-GB"/>
            </a:endParaRPr>
          </a:p>
        </p:txBody>
      </p:sp>
      <p:sp>
        <p:nvSpPr>
          <p:cNvPr id="6" name="文本框 5"/>
          <p:cNvSpPr txBox="1"/>
          <p:nvPr/>
        </p:nvSpPr>
        <p:spPr>
          <a:xfrm>
            <a:off x="2915816" y="4491709"/>
            <a:ext cx="3384376" cy="284693"/>
          </a:xfrm>
          <a:prstGeom prst="rect">
            <a:avLst/>
          </a:prstGeom>
          <a:noFill/>
        </p:spPr>
        <p:txBody>
          <a:bodyPr wrap="square" lIns="68580" tIns="34290" rIns="68580" bIns="34290" rtlCol="0">
            <a:spAutoFit/>
          </a:bodyPr>
          <a:lstStyle/>
          <a:p>
            <a:pPr algn="ctr"/>
            <a:r>
              <a:rPr kumimoji="1" lang="zh-CN" altLang="en-US" sz="1400" dirty="0" smtClean="0">
                <a:latin typeface="DFLiJinHeiW8-GB"/>
                <a:ea typeface="DFLiJinHeiW8-GB"/>
                <a:cs typeface="DFLiJinHeiW8-GB"/>
              </a:rPr>
              <a:t>搜索“</a:t>
            </a:r>
            <a:r>
              <a:rPr kumimoji="1" lang="en-US" altLang="zh-CN" sz="1400" dirty="0" err="1" smtClean="0">
                <a:latin typeface="DFLiJinHeiW8-GB"/>
                <a:ea typeface="DFLiJinHeiW8-GB"/>
                <a:cs typeface="DFLiJinHeiW8-GB"/>
              </a:rPr>
              <a:t>cehuafangan</a:t>
            </a:r>
            <a:r>
              <a:rPr kumimoji="1" lang="en-US" altLang="zh-CN" sz="1400" dirty="0" smtClean="0">
                <a:latin typeface="DFLiJinHeiW8-GB"/>
                <a:ea typeface="DFLiJinHeiW8-GB"/>
                <a:cs typeface="DFLiJinHeiW8-GB"/>
              </a:rPr>
              <a:t>”</a:t>
            </a:r>
            <a:r>
              <a:rPr kumimoji="1" lang="zh-CN" altLang="en-US" sz="1400" dirty="0" smtClean="0">
                <a:latin typeface="DFLiJinHeiW8-GB"/>
                <a:ea typeface="DFLiJinHeiW8-GB"/>
                <a:cs typeface="DFLiJinHeiW8-GB"/>
              </a:rPr>
              <a:t>进行关注</a:t>
            </a:r>
            <a:endParaRPr kumimoji="1" lang="zh-CN" altLang="en-US" sz="1400" dirty="0">
              <a:latin typeface="DFLiJinHeiW8-GB"/>
              <a:ea typeface="DFLiJinHeiW8-GB"/>
              <a:cs typeface="DFLiJinHeiW8-GB"/>
            </a:endParaRPr>
          </a:p>
        </p:txBody>
      </p:sp>
    </p:spTree>
    <p:extLst>
      <p:ext uri="{BB962C8B-B14F-4D97-AF65-F5344CB8AC3E}">
        <p14:creationId xmlns:p14="http://schemas.microsoft.com/office/powerpoint/2010/main" val="35977505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685800"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3471863" y="2646363"/>
            <a:ext cx="1819275" cy="1817687"/>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cxnSp>
        <p:nvCxnSpPr>
          <p:cNvPr id="13" name="直接连接符 12"/>
          <p:cNvCxnSpPr/>
          <p:nvPr/>
        </p:nvCxnSpPr>
        <p:spPr>
          <a:xfrm>
            <a:off x="3076575" y="3554413"/>
            <a:ext cx="450850" cy="0"/>
          </a:xfrm>
          <a:prstGeom prst="line">
            <a:avLst/>
          </a:prstGeom>
          <a:ln w="19050">
            <a:solidFill>
              <a:srgbClr val="DC3D2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116263" y="4017963"/>
            <a:ext cx="608012" cy="0"/>
          </a:xfrm>
          <a:prstGeom prst="line">
            <a:avLst/>
          </a:prstGeom>
          <a:ln w="19050">
            <a:solidFill>
              <a:srgbClr val="DC3D2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222750" y="4359275"/>
            <a:ext cx="163513" cy="149225"/>
          </a:xfrm>
          <a:prstGeom prst="line">
            <a:avLst/>
          </a:prstGeom>
          <a:ln w="19050">
            <a:solidFill>
              <a:srgbClr val="DC3D2A"/>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925513" y="1301750"/>
            <a:ext cx="1819275" cy="1817688"/>
          </a:xfrm>
          <a:prstGeom prst="ellips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cxnSp>
        <p:nvCxnSpPr>
          <p:cNvPr id="17" name="直接连接符 16"/>
          <p:cNvCxnSpPr/>
          <p:nvPr/>
        </p:nvCxnSpPr>
        <p:spPr>
          <a:xfrm>
            <a:off x="2406650" y="1752600"/>
            <a:ext cx="579438" cy="0"/>
          </a:xfrm>
          <a:prstGeom prst="line">
            <a:avLst/>
          </a:prstGeom>
          <a:ln w="19050">
            <a:solidFill>
              <a:srgbClr val="309EB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565400" y="2233613"/>
            <a:ext cx="450850" cy="0"/>
          </a:xfrm>
          <a:prstGeom prst="line">
            <a:avLst/>
          </a:prstGeom>
          <a:ln w="19050">
            <a:solidFill>
              <a:srgbClr val="309EB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836738" y="1293813"/>
            <a:ext cx="163512" cy="149225"/>
          </a:xfrm>
          <a:prstGeom prst="line">
            <a:avLst/>
          </a:prstGeom>
          <a:ln w="19050">
            <a:solidFill>
              <a:srgbClr val="309EBA"/>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344613" y="1735138"/>
            <a:ext cx="982662" cy="98425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p:nvPr/>
        </p:nvSpPr>
        <p:spPr>
          <a:xfrm>
            <a:off x="3905250" y="3049588"/>
            <a:ext cx="984250" cy="98425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a:xfrm>
            <a:off x="2711450" y="2543175"/>
            <a:ext cx="731838" cy="731838"/>
          </a:xfrm>
          <a:prstGeom prst="ellipse">
            <a:avLst/>
          </a:prstGeom>
          <a:solidFill>
            <a:srgbClr val="8FC7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5" name="椭圆 24"/>
          <p:cNvSpPr/>
          <p:nvPr/>
        </p:nvSpPr>
        <p:spPr>
          <a:xfrm>
            <a:off x="1630363" y="1347788"/>
            <a:ext cx="360362" cy="360362"/>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2351088" y="2054225"/>
            <a:ext cx="360362" cy="360363"/>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2149475" y="1554163"/>
            <a:ext cx="360363" cy="358775"/>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p:nvPr/>
        </p:nvSpPr>
        <p:spPr>
          <a:xfrm>
            <a:off x="3513138" y="3365500"/>
            <a:ext cx="358775" cy="360363"/>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p:nvPr/>
        </p:nvSpPr>
        <p:spPr>
          <a:xfrm>
            <a:off x="4194175" y="4060825"/>
            <a:ext cx="360363" cy="360363"/>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椭圆 29"/>
          <p:cNvSpPr/>
          <p:nvPr/>
        </p:nvSpPr>
        <p:spPr>
          <a:xfrm>
            <a:off x="3690938" y="3835400"/>
            <a:ext cx="360362" cy="360363"/>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1" name="直接连接符 30"/>
          <p:cNvCxnSpPr/>
          <p:nvPr/>
        </p:nvCxnSpPr>
        <p:spPr>
          <a:xfrm>
            <a:off x="1997075" y="1301750"/>
            <a:ext cx="979488" cy="0"/>
          </a:xfrm>
          <a:prstGeom prst="line">
            <a:avLst/>
          </a:prstGeom>
          <a:ln w="19050">
            <a:solidFill>
              <a:srgbClr val="309EBA"/>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2970213" y="1252538"/>
            <a:ext cx="311150" cy="100012"/>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2986088" y="1706563"/>
            <a:ext cx="309562" cy="100012"/>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2992438" y="2192338"/>
            <a:ext cx="309562" cy="98425"/>
          </a:xfrm>
          <a:prstGeom prst="roundRect">
            <a:avLst>
              <a:gd name="adj" fmla="val 50000"/>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70" name="TextBox 39"/>
          <p:cNvSpPr txBox="1">
            <a:spLocks noChangeArrowheads="1"/>
          </p:cNvSpPr>
          <p:nvPr/>
        </p:nvSpPr>
        <p:spPr bwMode="auto">
          <a:xfrm>
            <a:off x="1652588" y="131762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i="1">
                <a:solidFill>
                  <a:srgbClr val="EAE7D4"/>
                </a:solidFill>
                <a:latin typeface="Century Gothic" pitchFamily="34" charset="0"/>
                <a:ea typeface="微软雅黑" pitchFamily="34" charset="-122"/>
              </a:rPr>
              <a:t>1</a:t>
            </a:r>
            <a:endParaRPr lang="zh-CN" altLang="en-US" sz="2000" b="1" i="1">
              <a:solidFill>
                <a:srgbClr val="EAE7D4"/>
              </a:solidFill>
              <a:latin typeface="Century Gothic" pitchFamily="34" charset="0"/>
              <a:ea typeface="微软雅黑" pitchFamily="34" charset="-122"/>
            </a:endParaRPr>
          </a:p>
        </p:txBody>
      </p:sp>
      <p:sp>
        <p:nvSpPr>
          <p:cNvPr id="6171" name="TextBox 40"/>
          <p:cNvSpPr txBox="1">
            <a:spLocks noChangeArrowheads="1"/>
          </p:cNvSpPr>
          <p:nvPr/>
        </p:nvSpPr>
        <p:spPr bwMode="auto">
          <a:xfrm>
            <a:off x="2173288" y="152717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i="1">
                <a:solidFill>
                  <a:srgbClr val="EAE7D4"/>
                </a:solidFill>
                <a:latin typeface="Century Gothic" pitchFamily="34" charset="0"/>
                <a:ea typeface="微软雅黑" pitchFamily="34" charset="-122"/>
              </a:rPr>
              <a:t>2</a:t>
            </a:r>
            <a:endParaRPr lang="zh-CN" altLang="en-US" sz="2000" b="1" i="1">
              <a:solidFill>
                <a:srgbClr val="EAE7D4"/>
              </a:solidFill>
              <a:latin typeface="Century Gothic" pitchFamily="34" charset="0"/>
              <a:ea typeface="微软雅黑" pitchFamily="34" charset="-122"/>
            </a:endParaRPr>
          </a:p>
        </p:txBody>
      </p:sp>
      <p:sp>
        <p:nvSpPr>
          <p:cNvPr id="6172" name="TextBox 41"/>
          <p:cNvSpPr txBox="1">
            <a:spLocks noChangeArrowheads="1"/>
          </p:cNvSpPr>
          <p:nvPr/>
        </p:nvSpPr>
        <p:spPr bwMode="auto">
          <a:xfrm>
            <a:off x="2371725" y="20256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i="1">
                <a:solidFill>
                  <a:srgbClr val="EAE7D4"/>
                </a:solidFill>
                <a:latin typeface="Century Gothic" pitchFamily="34" charset="0"/>
                <a:ea typeface="微软雅黑" pitchFamily="34" charset="-122"/>
              </a:rPr>
              <a:t>3</a:t>
            </a:r>
            <a:endParaRPr lang="zh-CN" altLang="en-US" sz="2000" b="1" i="1">
              <a:solidFill>
                <a:srgbClr val="EAE7D4"/>
              </a:solidFill>
              <a:latin typeface="Century Gothic" pitchFamily="34" charset="0"/>
              <a:ea typeface="微软雅黑" pitchFamily="34" charset="-122"/>
            </a:endParaRPr>
          </a:p>
        </p:txBody>
      </p:sp>
      <p:sp>
        <p:nvSpPr>
          <p:cNvPr id="6173" name="TextBox 42"/>
          <p:cNvSpPr txBox="1">
            <a:spLocks noChangeArrowheads="1"/>
          </p:cNvSpPr>
          <p:nvPr/>
        </p:nvSpPr>
        <p:spPr bwMode="auto">
          <a:xfrm>
            <a:off x="3533775" y="33464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i="1">
                <a:solidFill>
                  <a:srgbClr val="EAE7D4"/>
                </a:solidFill>
                <a:latin typeface="Century Gothic" pitchFamily="34" charset="0"/>
                <a:ea typeface="微软雅黑" pitchFamily="34" charset="-122"/>
              </a:rPr>
              <a:t>1</a:t>
            </a:r>
            <a:endParaRPr lang="zh-CN" altLang="en-US" sz="2000" b="1" i="1">
              <a:solidFill>
                <a:srgbClr val="EAE7D4"/>
              </a:solidFill>
              <a:latin typeface="Century Gothic" pitchFamily="34" charset="0"/>
              <a:ea typeface="微软雅黑" pitchFamily="34" charset="-122"/>
            </a:endParaRPr>
          </a:p>
        </p:txBody>
      </p:sp>
      <p:sp>
        <p:nvSpPr>
          <p:cNvPr id="6174" name="TextBox 43"/>
          <p:cNvSpPr txBox="1">
            <a:spLocks noChangeArrowheads="1"/>
          </p:cNvSpPr>
          <p:nvPr/>
        </p:nvSpPr>
        <p:spPr bwMode="auto">
          <a:xfrm>
            <a:off x="3711575" y="38084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i="1">
                <a:solidFill>
                  <a:srgbClr val="EAE7D4"/>
                </a:solidFill>
                <a:latin typeface="Century Gothic" pitchFamily="34" charset="0"/>
                <a:ea typeface="微软雅黑" pitchFamily="34" charset="-122"/>
              </a:rPr>
              <a:t>2</a:t>
            </a:r>
            <a:endParaRPr lang="zh-CN" altLang="en-US" sz="2000" b="1" i="1">
              <a:solidFill>
                <a:srgbClr val="EAE7D4"/>
              </a:solidFill>
              <a:latin typeface="Century Gothic" pitchFamily="34" charset="0"/>
              <a:ea typeface="微软雅黑" pitchFamily="34" charset="-122"/>
            </a:endParaRPr>
          </a:p>
        </p:txBody>
      </p:sp>
      <p:sp>
        <p:nvSpPr>
          <p:cNvPr id="6175" name="TextBox 44"/>
          <p:cNvSpPr txBox="1">
            <a:spLocks noChangeArrowheads="1"/>
          </p:cNvSpPr>
          <p:nvPr/>
        </p:nvSpPr>
        <p:spPr bwMode="auto">
          <a:xfrm>
            <a:off x="4222750" y="4033838"/>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i="1">
                <a:solidFill>
                  <a:srgbClr val="EAE7D4"/>
                </a:solidFill>
                <a:latin typeface="Century Gothic" pitchFamily="34" charset="0"/>
                <a:ea typeface="微软雅黑" pitchFamily="34" charset="-122"/>
              </a:rPr>
              <a:t>3</a:t>
            </a:r>
            <a:endParaRPr lang="zh-CN" altLang="en-US" sz="2000" b="1" i="1">
              <a:solidFill>
                <a:srgbClr val="EAE7D4"/>
              </a:solidFill>
              <a:latin typeface="Century Gothic" pitchFamily="34" charset="0"/>
              <a:ea typeface="微软雅黑" pitchFamily="34" charset="-122"/>
            </a:endParaRPr>
          </a:p>
        </p:txBody>
      </p:sp>
      <p:cxnSp>
        <p:nvCxnSpPr>
          <p:cNvPr id="43" name="直接连接符 42"/>
          <p:cNvCxnSpPr/>
          <p:nvPr/>
        </p:nvCxnSpPr>
        <p:spPr>
          <a:xfrm>
            <a:off x="3122613" y="4506913"/>
            <a:ext cx="1111250" cy="0"/>
          </a:xfrm>
          <a:prstGeom prst="line">
            <a:avLst/>
          </a:prstGeom>
          <a:ln w="19050">
            <a:solidFill>
              <a:srgbClr val="DC3D2A"/>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687970">
            <a:off x="1111008" y="1629800"/>
            <a:ext cx="1329818" cy="1283147"/>
          </a:xfrm>
          <a:prstGeom prst="rect">
            <a:avLst/>
          </a:prstGeom>
          <a:noFill/>
        </p:spPr>
        <p:txBody>
          <a:bodyPr spcFirstLastPara="1" wrap="none">
            <a:prstTxWarp prst="textArchDown">
              <a:avLst>
                <a:gd name="adj" fmla="val 1501027"/>
              </a:avLst>
            </a:prstTxWarp>
            <a:spAutoFit/>
          </a:bodyPr>
          <a:lstStyle/>
          <a:p>
            <a:pPr fontAlgn="auto">
              <a:spcBef>
                <a:spcPts val="0"/>
              </a:spcBef>
              <a:spcAft>
                <a:spcPts val="0"/>
              </a:spcAft>
              <a:defRPr/>
            </a:pPr>
            <a:r>
              <a:rPr lang="en-US" altLang="zh-CN" dirty="0">
                <a:solidFill>
                  <a:srgbClr val="181715"/>
                </a:solidFill>
                <a:latin typeface="微软雅黑" pitchFamily="34" charset="-122"/>
                <a:ea typeface="微软雅黑" pitchFamily="34" charset="-122"/>
              </a:rPr>
              <a:t>ADD YOUR TEXT HERE</a:t>
            </a:r>
            <a:endParaRPr lang="zh-CN" altLang="en-US" dirty="0">
              <a:solidFill>
                <a:srgbClr val="181715"/>
              </a:solidFill>
              <a:latin typeface="微软雅黑" pitchFamily="34" charset="-122"/>
              <a:ea typeface="微软雅黑" pitchFamily="34" charset="-122"/>
            </a:endParaRPr>
          </a:p>
        </p:txBody>
      </p:sp>
      <p:sp>
        <p:nvSpPr>
          <p:cNvPr id="46" name="圆角矩形 45"/>
          <p:cNvSpPr/>
          <p:nvPr/>
        </p:nvSpPr>
        <p:spPr>
          <a:xfrm>
            <a:off x="2803525" y="3508375"/>
            <a:ext cx="309563" cy="100013"/>
          </a:xfrm>
          <a:prstGeom prst="roundRect">
            <a:avLst>
              <a:gd name="adj" fmla="val 5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圆角矩形 46"/>
          <p:cNvSpPr/>
          <p:nvPr/>
        </p:nvSpPr>
        <p:spPr>
          <a:xfrm>
            <a:off x="2817813" y="3962400"/>
            <a:ext cx="311150" cy="100013"/>
          </a:xfrm>
          <a:prstGeom prst="roundRect">
            <a:avLst>
              <a:gd name="adj" fmla="val 5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圆角矩形 47"/>
          <p:cNvSpPr/>
          <p:nvPr/>
        </p:nvSpPr>
        <p:spPr>
          <a:xfrm>
            <a:off x="2824163" y="4449763"/>
            <a:ext cx="309562" cy="98425"/>
          </a:xfrm>
          <a:prstGeom prst="roundRect">
            <a:avLst>
              <a:gd name="adj" fmla="val 50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81" name="TextBox 10"/>
          <p:cNvSpPr txBox="1">
            <a:spLocks noChangeArrowheads="1"/>
          </p:cNvSpPr>
          <p:nvPr/>
        </p:nvSpPr>
        <p:spPr bwMode="auto">
          <a:xfrm>
            <a:off x="1524000" y="1995488"/>
            <a:ext cx="67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b="1">
                <a:solidFill>
                  <a:srgbClr val="EAE7D4"/>
                </a:solidFill>
                <a:latin typeface="Century Gothic" pitchFamily="34" charset="0"/>
              </a:rPr>
              <a:t>YOUR</a:t>
            </a:r>
          </a:p>
          <a:p>
            <a:pPr algn="ctr" eaLnBrk="1" hangingPunct="1"/>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sp>
        <p:nvSpPr>
          <p:cNvPr id="6182" name="TextBox 10"/>
          <p:cNvSpPr txBox="1">
            <a:spLocks noChangeArrowheads="1"/>
          </p:cNvSpPr>
          <p:nvPr/>
        </p:nvSpPr>
        <p:spPr bwMode="auto">
          <a:xfrm>
            <a:off x="4060825" y="3267075"/>
            <a:ext cx="673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b="1">
                <a:solidFill>
                  <a:srgbClr val="EAE7D4"/>
                </a:solidFill>
                <a:latin typeface="Century Gothic" pitchFamily="34" charset="0"/>
              </a:rPr>
              <a:t>YOUR</a:t>
            </a:r>
          </a:p>
          <a:p>
            <a:pPr algn="ctr" eaLnBrk="1" hangingPunct="1"/>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sp>
        <p:nvSpPr>
          <p:cNvPr id="6183" name="TextBox 10"/>
          <p:cNvSpPr txBox="1">
            <a:spLocks noChangeArrowheads="1"/>
          </p:cNvSpPr>
          <p:nvPr/>
        </p:nvSpPr>
        <p:spPr bwMode="auto">
          <a:xfrm>
            <a:off x="3290888" y="1155700"/>
            <a:ext cx="174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 HERE</a:t>
            </a:r>
            <a:endParaRPr lang="zh-CN" altLang="en-US" sz="1200">
              <a:solidFill>
                <a:srgbClr val="181715"/>
              </a:solidFill>
              <a:latin typeface="Century Gothic" pitchFamily="34" charset="0"/>
            </a:endParaRPr>
          </a:p>
        </p:txBody>
      </p:sp>
      <p:sp>
        <p:nvSpPr>
          <p:cNvPr id="6184" name="TextBox 10"/>
          <p:cNvSpPr txBox="1">
            <a:spLocks noChangeArrowheads="1"/>
          </p:cNvSpPr>
          <p:nvPr/>
        </p:nvSpPr>
        <p:spPr bwMode="auto">
          <a:xfrm>
            <a:off x="3290888" y="1620838"/>
            <a:ext cx="174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ADD YOUR TEXT HERE</a:t>
            </a:r>
            <a:endParaRPr lang="zh-CN" altLang="en-US" sz="1200" b="1">
              <a:solidFill>
                <a:srgbClr val="181715"/>
              </a:solidFill>
              <a:latin typeface="Century Gothic" pitchFamily="34" charset="0"/>
            </a:endParaRPr>
          </a:p>
        </p:txBody>
      </p:sp>
      <p:sp>
        <p:nvSpPr>
          <p:cNvPr id="6185" name="TextBox 10"/>
          <p:cNvSpPr txBox="1">
            <a:spLocks noChangeArrowheads="1"/>
          </p:cNvSpPr>
          <p:nvPr/>
        </p:nvSpPr>
        <p:spPr bwMode="auto">
          <a:xfrm>
            <a:off x="3290888" y="2103438"/>
            <a:ext cx="174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 HERE</a:t>
            </a:r>
            <a:endParaRPr lang="zh-CN" altLang="en-US" sz="1200">
              <a:solidFill>
                <a:srgbClr val="181715"/>
              </a:solidFill>
              <a:latin typeface="Century Gothic" pitchFamily="34" charset="0"/>
            </a:endParaRPr>
          </a:p>
        </p:txBody>
      </p:sp>
      <p:sp>
        <p:nvSpPr>
          <p:cNvPr id="6186" name="TextBox 10"/>
          <p:cNvSpPr txBox="1">
            <a:spLocks noChangeArrowheads="1"/>
          </p:cNvSpPr>
          <p:nvPr/>
        </p:nvSpPr>
        <p:spPr bwMode="auto">
          <a:xfrm>
            <a:off x="1068388" y="3429000"/>
            <a:ext cx="1743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 HERE</a:t>
            </a:r>
            <a:endParaRPr lang="zh-CN" altLang="en-US" sz="1200">
              <a:solidFill>
                <a:srgbClr val="181715"/>
              </a:solidFill>
              <a:latin typeface="Century Gothic" pitchFamily="34" charset="0"/>
            </a:endParaRPr>
          </a:p>
        </p:txBody>
      </p:sp>
      <p:sp>
        <p:nvSpPr>
          <p:cNvPr id="6187" name="TextBox 10"/>
          <p:cNvSpPr txBox="1">
            <a:spLocks noChangeArrowheads="1"/>
          </p:cNvSpPr>
          <p:nvPr/>
        </p:nvSpPr>
        <p:spPr bwMode="auto">
          <a:xfrm>
            <a:off x="1068388" y="3894138"/>
            <a:ext cx="1743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b="1">
                <a:solidFill>
                  <a:srgbClr val="181715"/>
                </a:solidFill>
                <a:latin typeface="Century Gothic" pitchFamily="34" charset="0"/>
              </a:rPr>
              <a:t>ADD YOUR TEXT HERE</a:t>
            </a:r>
            <a:endParaRPr lang="zh-CN" altLang="en-US" sz="1200" b="1">
              <a:solidFill>
                <a:srgbClr val="181715"/>
              </a:solidFill>
              <a:latin typeface="Century Gothic" pitchFamily="34" charset="0"/>
            </a:endParaRPr>
          </a:p>
        </p:txBody>
      </p:sp>
      <p:sp>
        <p:nvSpPr>
          <p:cNvPr id="6188" name="TextBox 10"/>
          <p:cNvSpPr txBox="1">
            <a:spLocks noChangeArrowheads="1"/>
          </p:cNvSpPr>
          <p:nvPr/>
        </p:nvSpPr>
        <p:spPr bwMode="auto">
          <a:xfrm>
            <a:off x="1068388" y="4376738"/>
            <a:ext cx="1743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200">
                <a:solidFill>
                  <a:srgbClr val="181715"/>
                </a:solidFill>
                <a:latin typeface="Century Gothic" pitchFamily="34" charset="0"/>
              </a:rPr>
              <a:t>ADD YOUR TEXT HERE</a:t>
            </a:r>
            <a:endParaRPr lang="zh-CN" altLang="en-US" sz="1200">
              <a:solidFill>
                <a:srgbClr val="181715"/>
              </a:solidFill>
              <a:latin typeface="Century Gothic" pitchFamily="34" charset="0"/>
            </a:endParaRPr>
          </a:p>
        </p:txBody>
      </p:sp>
      <p:cxnSp>
        <p:nvCxnSpPr>
          <p:cNvPr id="63" name="直接连接符 62"/>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92"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68" name="TextBox 67"/>
          <p:cNvSpPr txBox="1"/>
          <p:nvPr/>
        </p:nvSpPr>
        <p:spPr>
          <a:xfrm rot="2687970">
            <a:off x="3750846" y="2878625"/>
            <a:ext cx="1329818" cy="1283147"/>
          </a:xfrm>
          <a:prstGeom prst="rect">
            <a:avLst/>
          </a:prstGeom>
          <a:noFill/>
        </p:spPr>
        <p:txBody>
          <a:bodyPr spcFirstLastPara="1" wrap="none">
            <a:prstTxWarp prst="textArchUp">
              <a:avLst>
                <a:gd name="adj" fmla="val 12036407"/>
              </a:avLst>
            </a:prstTxWarp>
            <a:spAutoFit/>
          </a:bodyPr>
          <a:lstStyle/>
          <a:p>
            <a:pPr fontAlgn="auto">
              <a:spcBef>
                <a:spcPts val="0"/>
              </a:spcBef>
              <a:spcAft>
                <a:spcPts val="0"/>
              </a:spcAft>
              <a:defRPr/>
            </a:pPr>
            <a:r>
              <a:rPr lang="en-US" altLang="zh-CN" dirty="0">
                <a:solidFill>
                  <a:srgbClr val="181715"/>
                </a:solidFill>
                <a:latin typeface="微软雅黑" pitchFamily="34" charset="-122"/>
                <a:ea typeface="微软雅黑" pitchFamily="34" charset="-122"/>
              </a:rPr>
              <a:t>ADD YOUR TEXT HERE</a:t>
            </a:r>
            <a:endParaRPr lang="zh-CN" altLang="en-US" dirty="0">
              <a:solidFill>
                <a:srgbClr val="181715"/>
              </a:solidFill>
              <a:latin typeface="微软雅黑" pitchFamily="34" charset="-122"/>
              <a:ea typeface="微软雅黑" pitchFamily="34" charset="-122"/>
            </a:endParaRPr>
          </a:p>
        </p:txBody>
      </p:sp>
      <p:sp>
        <p:nvSpPr>
          <p:cNvPr id="6194" name="矩形 6"/>
          <p:cNvSpPr>
            <a:spLocks noChangeArrowheads="1"/>
          </p:cNvSpPr>
          <p:nvPr/>
        </p:nvSpPr>
        <p:spPr bwMode="auto">
          <a:xfrm>
            <a:off x="5657850" y="1381125"/>
            <a:ext cx="2874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6195" name="矩形 7"/>
          <p:cNvSpPr>
            <a:spLocks noChangeArrowheads="1"/>
          </p:cNvSpPr>
          <p:nvPr/>
        </p:nvSpPr>
        <p:spPr bwMode="auto">
          <a:xfrm>
            <a:off x="5651500" y="1120775"/>
            <a:ext cx="1514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6196" name="矩形 12"/>
          <p:cNvSpPr>
            <a:spLocks noChangeArrowheads="1"/>
          </p:cNvSpPr>
          <p:nvPr/>
        </p:nvSpPr>
        <p:spPr bwMode="auto">
          <a:xfrm>
            <a:off x="5651500" y="2400300"/>
            <a:ext cx="2857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6197" name="矩形 13"/>
          <p:cNvSpPr>
            <a:spLocks noChangeArrowheads="1"/>
          </p:cNvSpPr>
          <p:nvPr/>
        </p:nvSpPr>
        <p:spPr bwMode="auto">
          <a:xfrm>
            <a:off x="5657850" y="3090863"/>
            <a:ext cx="28749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6198" name="矩形 72"/>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6199" name="TextBox 2"/>
          <p:cNvSpPr txBox="1">
            <a:spLocks noChangeArrowheads="1"/>
          </p:cNvSpPr>
          <p:nvPr/>
        </p:nvSpPr>
        <p:spPr bwMode="auto">
          <a:xfrm>
            <a:off x="2727325" y="2571750"/>
            <a:ext cx="692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EAE7D4"/>
                </a:solidFill>
                <a:latin typeface="Broadway" pitchFamily="82" charset="0"/>
              </a:rPr>
              <a:t>vs</a:t>
            </a:r>
            <a:endParaRPr lang="zh-CN" altLang="en-US" sz="3600">
              <a:solidFill>
                <a:srgbClr val="EAE7D4"/>
              </a:solidFill>
              <a:latin typeface="Broadway" pitchFamily="82"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圆角矩形 13"/>
          <p:cNvSpPr/>
          <p:nvPr/>
        </p:nvSpPr>
        <p:spPr>
          <a:xfrm rot="20607009">
            <a:off x="4840288" y="2486025"/>
            <a:ext cx="1203325" cy="239713"/>
          </a:xfrm>
          <a:prstGeom prst="roundRect">
            <a:avLst>
              <a:gd name="adj" fmla="val 5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15" name="圆角矩形 14"/>
          <p:cNvSpPr/>
          <p:nvPr/>
        </p:nvSpPr>
        <p:spPr>
          <a:xfrm rot="992991" flipH="1">
            <a:off x="6472238" y="2479675"/>
            <a:ext cx="1204912" cy="239713"/>
          </a:xfrm>
          <a:prstGeom prst="roundRect">
            <a:avLst>
              <a:gd name="adj" fmla="val 5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16" name="圆角矩形 15"/>
          <p:cNvSpPr/>
          <p:nvPr/>
        </p:nvSpPr>
        <p:spPr>
          <a:xfrm rot="5400000">
            <a:off x="5938044" y="1716882"/>
            <a:ext cx="603250" cy="239712"/>
          </a:xfrm>
          <a:prstGeom prst="roundRect">
            <a:avLst>
              <a:gd name="adj" fmla="val 50000"/>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11" name="椭圆 10"/>
          <p:cNvSpPr/>
          <p:nvPr/>
        </p:nvSpPr>
        <p:spPr>
          <a:xfrm>
            <a:off x="5969000" y="1095375"/>
            <a:ext cx="555625" cy="555625"/>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4408488" y="2546350"/>
            <a:ext cx="557212" cy="555625"/>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7494588" y="2546350"/>
            <a:ext cx="554037" cy="555625"/>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5781675" y="2001838"/>
            <a:ext cx="917575" cy="917575"/>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3967163" y="3227388"/>
            <a:ext cx="1430337" cy="1360487"/>
          </a:xfrm>
          <a:prstGeom prst="roundRect">
            <a:avLst>
              <a:gd name="adj" fmla="val 6967"/>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圆角矩形 19"/>
          <p:cNvSpPr/>
          <p:nvPr/>
        </p:nvSpPr>
        <p:spPr>
          <a:xfrm>
            <a:off x="5526088" y="3227388"/>
            <a:ext cx="1428750" cy="1360487"/>
          </a:xfrm>
          <a:prstGeom prst="roundRect">
            <a:avLst>
              <a:gd name="adj" fmla="val 6967"/>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圆角矩形 20"/>
          <p:cNvSpPr/>
          <p:nvPr/>
        </p:nvSpPr>
        <p:spPr>
          <a:xfrm>
            <a:off x="7073900" y="3219450"/>
            <a:ext cx="1428750" cy="1360488"/>
          </a:xfrm>
          <a:prstGeom prst="roundRect">
            <a:avLst>
              <a:gd name="adj" fmla="val 6967"/>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3" name="组合 41"/>
          <p:cNvGrpSpPr>
            <a:grpSpLocks/>
          </p:cNvGrpSpPr>
          <p:nvPr/>
        </p:nvGrpSpPr>
        <p:grpSpPr bwMode="auto">
          <a:xfrm>
            <a:off x="5963221" y="2183765"/>
            <a:ext cx="558048" cy="517042"/>
            <a:chOff x="4229727" y="1358738"/>
            <a:chExt cx="990345" cy="918130"/>
          </a:xfrm>
          <a:solidFill>
            <a:srgbClr val="EAE7D4"/>
          </a:solidFill>
        </p:grpSpPr>
        <p:grpSp>
          <p:nvGrpSpPr>
            <p:cNvPr id="24" name="组合 35"/>
            <p:cNvGrpSpPr>
              <a:grpSpLocks/>
            </p:cNvGrpSpPr>
            <p:nvPr/>
          </p:nvGrpSpPr>
          <p:grpSpPr bwMode="auto">
            <a:xfrm>
              <a:off x="4229727" y="1757241"/>
              <a:ext cx="380373" cy="451468"/>
              <a:chOff x="4444228" y="1871123"/>
              <a:chExt cx="514503" cy="610668"/>
            </a:xfrm>
            <a:grpFill/>
          </p:grpSpPr>
          <p:sp>
            <p:nvSpPr>
              <p:cNvPr id="32" name="饼形 18"/>
              <p:cNvSpPr/>
              <p:nvPr/>
            </p:nvSpPr>
            <p:spPr>
              <a:xfrm rot="10800000">
                <a:off x="4444228" y="2160826"/>
                <a:ext cx="513741" cy="321883"/>
              </a:xfrm>
              <a:custGeom>
                <a:avLst/>
                <a:gdLst/>
                <a:ahLst/>
                <a:cxnLst/>
                <a:rect l="l" t="t" r="r" b="b"/>
                <a:pathLst>
                  <a:path w="879676" h="547035">
                    <a:moveTo>
                      <a:pt x="280059" y="547035"/>
                    </a:moveTo>
                    <a:cubicBezTo>
                      <a:pt x="115999" y="462474"/>
                      <a:pt x="169" y="249649"/>
                      <a:pt x="0" y="534"/>
                    </a:cubicBezTo>
                    <a:lnTo>
                      <a:pt x="439838" y="0"/>
                    </a:lnTo>
                    <a:lnTo>
                      <a:pt x="879676" y="0"/>
                    </a:lnTo>
                    <a:cubicBezTo>
                      <a:pt x="879676" y="235962"/>
                      <a:pt x="775880" y="439509"/>
                      <a:pt x="625196" y="531998"/>
                    </a:cubicBezTo>
                    <a:cubicBezTo>
                      <a:pt x="581563" y="493530"/>
                      <a:pt x="524145" y="470860"/>
                      <a:pt x="461432" y="470860"/>
                    </a:cubicBezTo>
                    <a:cubicBezTo>
                      <a:pt x="390375" y="470860"/>
                      <a:pt x="326116" y="499964"/>
                      <a:pt x="280059" y="5470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33" name="椭圆 32"/>
              <p:cNvSpPr/>
              <p:nvPr/>
            </p:nvSpPr>
            <p:spPr>
              <a:xfrm>
                <a:off x="4540254" y="1870170"/>
                <a:ext cx="297682" cy="2978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5" name="组合 38"/>
            <p:cNvGrpSpPr>
              <a:grpSpLocks/>
            </p:cNvGrpSpPr>
            <p:nvPr/>
          </p:nvGrpSpPr>
          <p:grpSpPr bwMode="auto">
            <a:xfrm>
              <a:off x="4839699" y="1747716"/>
              <a:ext cx="380373" cy="451468"/>
              <a:chOff x="4444228" y="1871123"/>
              <a:chExt cx="514503" cy="610668"/>
            </a:xfrm>
            <a:grpFill/>
          </p:grpSpPr>
          <p:sp>
            <p:nvSpPr>
              <p:cNvPr id="30" name="饼形 18"/>
              <p:cNvSpPr/>
              <p:nvPr/>
            </p:nvSpPr>
            <p:spPr>
              <a:xfrm rot="10800000">
                <a:off x="4444990" y="2161699"/>
                <a:ext cx="513741" cy="319482"/>
              </a:xfrm>
              <a:custGeom>
                <a:avLst/>
                <a:gdLst/>
                <a:ahLst/>
                <a:cxnLst/>
                <a:rect l="l" t="t" r="r" b="b"/>
                <a:pathLst>
                  <a:path w="879676" h="547035">
                    <a:moveTo>
                      <a:pt x="280059" y="547035"/>
                    </a:moveTo>
                    <a:cubicBezTo>
                      <a:pt x="115999" y="462474"/>
                      <a:pt x="169" y="249649"/>
                      <a:pt x="0" y="534"/>
                    </a:cubicBezTo>
                    <a:lnTo>
                      <a:pt x="439838" y="0"/>
                    </a:lnTo>
                    <a:lnTo>
                      <a:pt x="879676" y="0"/>
                    </a:lnTo>
                    <a:cubicBezTo>
                      <a:pt x="879676" y="235962"/>
                      <a:pt x="775880" y="439509"/>
                      <a:pt x="625196" y="531998"/>
                    </a:cubicBezTo>
                    <a:cubicBezTo>
                      <a:pt x="581563" y="493530"/>
                      <a:pt x="524145" y="470860"/>
                      <a:pt x="461432" y="470860"/>
                    </a:cubicBezTo>
                    <a:cubicBezTo>
                      <a:pt x="390375" y="470860"/>
                      <a:pt x="326116" y="499964"/>
                      <a:pt x="280059" y="5470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31" name="椭圆 30"/>
              <p:cNvSpPr/>
              <p:nvPr/>
            </p:nvSpPr>
            <p:spPr>
              <a:xfrm>
                <a:off x="4541016" y="1871044"/>
                <a:ext cx="297682" cy="2978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6" name="组合 32"/>
            <p:cNvGrpSpPr>
              <a:grpSpLocks/>
            </p:cNvGrpSpPr>
            <p:nvPr/>
          </p:nvGrpSpPr>
          <p:grpSpPr bwMode="auto">
            <a:xfrm>
              <a:off x="4449802" y="1642036"/>
              <a:ext cx="550192" cy="634832"/>
              <a:chOff x="4443537" y="1886685"/>
              <a:chExt cx="515762" cy="595106"/>
            </a:xfrm>
            <a:grpFill/>
          </p:grpSpPr>
          <p:sp>
            <p:nvSpPr>
              <p:cNvPr id="28" name="饼形 18"/>
              <p:cNvSpPr/>
              <p:nvPr/>
            </p:nvSpPr>
            <p:spPr>
              <a:xfrm rot="10800000">
                <a:off x="4443537" y="2162158"/>
                <a:ext cx="515762" cy="319633"/>
              </a:xfrm>
              <a:custGeom>
                <a:avLst/>
                <a:gdLst/>
                <a:ahLst/>
                <a:cxnLst/>
                <a:rect l="l" t="t" r="r" b="b"/>
                <a:pathLst>
                  <a:path w="879676" h="547035">
                    <a:moveTo>
                      <a:pt x="280059" y="547035"/>
                    </a:moveTo>
                    <a:cubicBezTo>
                      <a:pt x="115999" y="462474"/>
                      <a:pt x="169" y="249649"/>
                      <a:pt x="0" y="534"/>
                    </a:cubicBezTo>
                    <a:lnTo>
                      <a:pt x="439838" y="0"/>
                    </a:lnTo>
                    <a:lnTo>
                      <a:pt x="879676" y="0"/>
                    </a:lnTo>
                    <a:cubicBezTo>
                      <a:pt x="879676" y="235962"/>
                      <a:pt x="775880" y="439509"/>
                      <a:pt x="625196" y="531998"/>
                    </a:cubicBezTo>
                    <a:cubicBezTo>
                      <a:pt x="581563" y="493530"/>
                      <a:pt x="524145" y="470860"/>
                      <a:pt x="461432" y="470860"/>
                    </a:cubicBezTo>
                    <a:cubicBezTo>
                      <a:pt x="390375" y="470860"/>
                      <a:pt x="326116" y="499964"/>
                      <a:pt x="280059" y="547035"/>
                    </a:cubicBezTo>
                    <a:close/>
                  </a:path>
                </a:pathLst>
              </a:custGeom>
              <a:grpFill/>
              <a:ln w="19050">
                <a:solidFill>
                  <a:srgbClr val="18171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9" name="椭圆 28"/>
              <p:cNvSpPr/>
              <p:nvPr/>
            </p:nvSpPr>
            <p:spPr>
              <a:xfrm>
                <a:off x="4538371" y="1886685"/>
                <a:ext cx="299475" cy="2979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27" name="十字形 26"/>
            <p:cNvSpPr/>
            <p:nvPr/>
          </p:nvSpPr>
          <p:spPr>
            <a:xfrm>
              <a:off x="4881083" y="1358738"/>
              <a:ext cx="266222" cy="266383"/>
            </a:xfrm>
            <a:prstGeom prst="plus">
              <a:avLst>
                <a:gd name="adj" fmla="val 338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34" name="圆角矩形 15"/>
          <p:cNvSpPr/>
          <p:nvPr/>
        </p:nvSpPr>
        <p:spPr>
          <a:xfrm>
            <a:off x="4557713" y="2700338"/>
            <a:ext cx="266700" cy="261937"/>
          </a:xfrm>
          <a:custGeom>
            <a:avLst/>
            <a:gdLst/>
            <a:ahLst/>
            <a:cxnLst/>
            <a:rect l="l" t="t" r="r" b="b"/>
            <a:pathLst>
              <a:path w="1152128" h="1120888">
                <a:moveTo>
                  <a:pt x="177161" y="54740"/>
                </a:moveTo>
                <a:cubicBezTo>
                  <a:pt x="116198" y="54740"/>
                  <a:pt x="66777" y="104161"/>
                  <a:pt x="66777" y="165124"/>
                </a:cubicBezTo>
                <a:lnTo>
                  <a:pt x="66777" y="606644"/>
                </a:lnTo>
                <a:cubicBezTo>
                  <a:pt x="66777" y="667607"/>
                  <a:pt x="116198" y="717028"/>
                  <a:pt x="177161" y="717028"/>
                </a:cubicBezTo>
                <a:lnTo>
                  <a:pt x="974966" y="717028"/>
                </a:lnTo>
                <a:cubicBezTo>
                  <a:pt x="1035929" y="717028"/>
                  <a:pt x="1085350" y="667607"/>
                  <a:pt x="1085350" y="606644"/>
                </a:cubicBezTo>
                <a:lnTo>
                  <a:pt x="1085350" y="165124"/>
                </a:lnTo>
                <a:cubicBezTo>
                  <a:pt x="1085350" y="104161"/>
                  <a:pt x="1035929" y="54740"/>
                  <a:pt x="974966" y="54740"/>
                </a:cubicBezTo>
                <a:close/>
                <a:moveTo>
                  <a:pt x="144019" y="0"/>
                </a:moveTo>
                <a:lnTo>
                  <a:pt x="1008109" y="0"/>
                </a:lnTo>
                <a:cubicBezTo>
                  <a:pt x="1087648" y="0"/>
                  <a:pt x="1152128" y="64480"/>
                  <a:pt x="1152128" y="144019"/>
                </a:cubicBezTo>
                <a:lnTo>
                  <a:pt x="1152128" y="720077"/>
                </a:lnTo>
                <a:cubicBezTo>
                  <a:pt x="1152128" y="799616"/>
                  <a:pt x="1087648" y="864096"/>
                  <a:pt x="1008109" y="864096"/>
                </a:cubicBezTo>
                <a:lnTo>
                  <a:pt x="731291" y="864096"/>
                </a:lnTo>
                <a:lnTo>
                  <a:pt x="731291" y="1048880"/>
                </a:lnTo>
                <a:lnTo>
                  <a:pt x="863305" y="1048880"/>
                </a:lnTo>
                <a:cubicBezTo>
                  <a:pt x="869934" y="1048880"/>
                  <a:pt x="875307" y="1054253"/>
                  <a:pt x="875307" y="1060882"/>
                </a:cubicBezTo>
                <a:lnTo>
                  <a:pt x="875307" y="1108886"/>
                </a:lnTo>
                <a:cubicBezTo>
                  <a:pt x="875307" y="1115515"/>
                  <a:pt x="869934" y="1120888"/>
                  <a:pt x="863305" y="1120888"/>
                </a:cubicBezTo>
                <a:lnTo>
                  <a:pt x="731291" y="1120888"/>
                </a:lnTo>
                <a:lnTo>
                  <a:pt x="443259" y="1120888"/>
                </a:lnTo>
                <a:lnTo>
                  <a:pt x="311245" y="1120888"/>
                </a:lnTo>
                <a:cubicBezTo>
                  <a:pt x="304616" y="1120888"/>
                  <a:pt x="299243" y="1115515"/>
                  <a:pt x="299243" y="1108886"/>
                </a:cubicBezTo>
                <a:lnTo>
                  <a:pt x="299243" y="1060882"/>
                </a:lnTo>
                <a:cubicBezTo>
                  <a:pt x="299243" y="1054253"/>
                  <a:pt x="304616" y="1048880"/>
                  <a:pt x="311245" y="1048880"/>
                </a:cubicBezTo>
                <a:lnTo>
                  <a:pt x="443259" y="1048880"/>
                </a:lnTo>
                <a:lnTo>
                  <a:pt x="443259" y="864096"/>
                </a:lnTo>
                <a:lnTo>
                  <a:pt x="144019" y="864096"/>
                </a:lnTo>
                <a:cubicBezTo>
                  <a:pt x="64480" y="864096"/>
                  <a:pt x="0" y="799616"/>
                  <a:pt x="0" y="720077"/>
                </a:cubicBezTo>
                <a:lnTo>
                  <a:pt x="0" y="144019"/>
                </a:lnTo>
                <a:cubicBezTo>
                  <a:pt x="0" y="64480"/>
                  <a:pt x="64480" y="0"/>
                  <a:pt x="144019" y="0"/>
                </a:cubicBezTo>
                <a:close/>
              </a:path>
            </a:pathLst>
          </a:cu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35" name="组合 22"/>
          <p:cNvGrpSpPr>
            <a:grpSpLocks/>
          </p:cNvGrpSpPr>
          <p:nvPr/>
        </p:nvGrpSpPr>
        <p:grpSpPr bwMode="auto">
          <a:xfrm>
            <a:off x="6188240" y="1197683"/>
            <a:ext cx="132011" cy="294025"/>
            <a:chOff x="1736301" y="3645024"/>
            <a:chExt cx="557973" cy="1241674"/>
          </a:xfrm>
          <a:solidFill>
            <a:srgbClr val="EAE7D4"/>
          </a:solidFill>
        </p:grpSpPr>
        <p:sp>
          <p:nvSpPr>
            <p:cNvPr id="36" name="梯形 17"/>
            <p:cNvSpPr/>
            <p:nvPr/>
          </p:nvSpPr>
          <p:spPr>
            <a:xfrm flipV="1">
              <a:off x="1736301" y="3645024"/>
              <a:ext cx="557973" cy="1005165"/>
            </a:xfrm>
            <a:custGeom>
              <a:avLst/>
              <a:gdLst/>
              <a:ahLst/>
              <a:cxnLst/>
              <a:rect l="l" t="t" r="r" b="b"/>
              <a:pathLst>
                <a:path w="557973" h="1007724">
                  <a:moveTo>
                    <a:pt x="278986" y="1007724"/>
                  </a:moveTo>
                  <a:cubicBezTo>
                    <a:pt x="379960" y="1007724"/>
                    <a:pt x="480933" y="969204"/>
                    <a:pt x="557973" y="892164"/>
                  </a:cubicBezTo>
                  <a:lnTo>
                    <a:pt x="557972" y="892164"/>
                  </a:lnTo>
                  <a:cubicBezTo>
                    <a:pt x="712052" y="738084"/>
                    <a:pt x="712052" y="488271"/>
                    <a:pt x="557972" y="334192"/>
                  </a:cubicBezTo>
                  <a:lnTo>
                    <a:pt x="440691" y="216911"/>
                  </a:lnTo>
                  <a:lnTo>
                    <a:pt x="386463" y="0"/>
                  </a:lnTo>
                  <a:lnTo>
                    <a:pt x="160407" y="0"/>
                  </a:lnTo>
                  <a:lnTo>
                    <a:pt x="102479" y="231714"/>
                  </a:lnTo>
                  <a:lnTo>
                    <a:pt x="0" y="334192"/>
                  </a:lnTo>
                  <a:cubicBezTo>
                    <a:pt x="-154080" y="488272"/>
                    <a:pt x="-154080" y="738085"/>
                    <a:pt x="0" y="892164"/>
                  </a:cubicBezTo>
                  <a:cubicBezTo>
                    <a:pt x="77040" y="969204"/>
                    <a:pt x="178013" y="1007724"/>
                    <a:pt x="278986" y="10077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19"/>
            <p:cNvSpPr/>
            <p:nvPr/>
          </p:nvSpPr>
          <p:spPr>
            <a:xfrm>
              <a:off x="1892701" y="4696647"/>
              <a:ext cx="228262" cy="190051"/>
            </a:xfrm>
            <a:custGeom>
              <a:avLst/>
              <a:gdLst/>
              <a:ahLst/>
              <a:cxnLst/>
              <a:rect l="l" t="t" r="r" b="b"/>
              <a:pathLst>
                <a:path w="271312" h="224659">
                  <a:moveTo>
                    <a:pt x="3787" y="0"/>
                  </a:moveTo>
                  <a:lnTo>
                    <a:pt x="267525" y="0"/>
                  </a:lnTo>
                  <a:cubicBezTo>
                    <a:pt x="270857" y="5896"/>
                    <a:pt x="271312" y="12275"/>
                    <a:pt x="271312" y="18759"/>
                  </a:cubicBezTo>
                  <a:cubicBezTo>
                    <a:pt x="271312" y="42174"/>
                    <a:pt x="271311" y="65588"/>
                    <a:pt x="271311" y="89003"/>
                  </a:cubicBezTo>
                  <a:cubicBezTo>
                    <a:pt x="271311" y="163924"/>
                    <a:pt x="210576" y="224659"/>
                    <a:pt x="135655" y="224659"/>
                  </a:cubicBezTo>
                  <a:lnTo>
                    <a:pt x="135656" y="224658"/>
                  </a:lnTo>
                  <a:cubicBezTo>
                    <a:pt x="60735" y="224658"/>
                    <a:pt x="0" y="163923"/>
                    <a:pt x="0" y="89002"/>
                  </a:cubicBezTo>
                  <a:lnTo>
                    <a:pt x="0" y="187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8" name="矩形 25"/>
          <p:cNvSpPr/>
          <p:nvPr/>
        </p:nvSpPr>
        <p:spPr>
          <a:xfrm>
            <a:off x="7713663" y="2681288"/>
            <a:ext cx="149225" cy="280987"/>
          </a:xfrm>
          <a:custGeom>
            <a:avLst/>
            <a:gdLst/>
            <a:ahLst/>
            <a:cxnLst/>
            <a:rect l="l" t="t" r="r" b="b"/>
            <a:pathLst>
              <a:path w="638704" h="1204317">
                <a:moveTo>
                  <a:pt x="366522" y="678506"/>
                </a:moveTo>
                <a:lnTo>
                  <a:pt x="366522" y="941650"/>
                </a:lnTo>
                <a:cubicBezTo>
                  <a:pt x="434113" y="921223"/>
                  <a:pt x="479855" y="862107"/>
                  <a:pt x="475772" y="797978"/>
                </a:cubicBezTo>
                <a:cubicBezTo>
                  <a:pt x="472026" y="739148"/>
                  <a:pt x="427380" y="692306"/>
                  <a:pt x="366522" y="678506"/>
                </a:cubicBezTo>
                <a:close/>
                <a:moveTo>
                  <a:pt x="259725" y="261637"/>
                </a:moveTo>
                <a:cubicBezTo>
                  <a:pt x="199034" y="285540"/>
                  <a:pt x="159106" y="341234"/>
                  <a:pt x="162933" y="401329"/>
                </a:cubicBezTo>
                <a:cubicBezTo>
                  <a:pt x="166419" y="456099"/>
                  <a:pt x="205357" y="500479"/>
                  <a:pt x="259725" y="518042"/>
                </a:cubicBezTo>
                <a:close/>
                <a:moveTo>
                  <a:pt x="259725" y="0"/>
                </a:moveTo>
                <a:lnTo>
                  <a:pt x="366522" y="0"/>
                </a:lnTo>
                <a:lnTo>
                  <a:pt x="366522" y="107371"/>
                </a:lnTo>
                <a:cubicBezTo>
                  <a:pt x="502398" y="115636"/>
                  <a:pt x="615125" y="202806"/>
                  <a:pt x="638704" y="325751"/>
                </a:cubicBezTo>
                <a:lnTo>
                  <a:pt x="480762" y="356042"/>
                </a:lnTo>
                <a:cubicBezTo>
                  <a:pt x="470261" y="301284"/>
                  <a:pt x="424390" y="260718"/>
                  <a:pt x="366522" y="248896"/>
                </a:cubicBezTo>
                <a:lnTo>
                  <a:pt x="366522" y="534004"/>
                </a:lnTo>
                <a:cubicBezTo>
                  <a:pt x="512969" y="546507"/>
                  <a:pt x="627144" y="649262"/>
                  <a:pt x="635657" y="782984"/>
                </a:cubicBezTo>
                <a:cubicBezTo>
                  <a:pt x="644848" y="927332"/>
                  <a:pt x="527817" y="1058979"/>
                  <a:pt x="366522" y="1087871"/>
                </a:cubicBezTo>
                <a:lnTo>
                  <a:pt x="366522" y="1204317"/>
                </a:lnTo>
                <a:lnTo>
                  <a:pt x="259725" y="1204317"/>
                </a:lnTo>
                <a:lnTo>
                  <a:pt x="259725" y="1091589"/>
                </a:lnTo>
                <a:cubicBezTo>
                  <a:pt x="129464" y="1078282"/>
                  <a:pt x="22854" y="992723"/>
                  <a:pt x="0" y="873555"/>
                </a:cubicBezTo>
                <a:lnTo>
                  <a:pt x="157941" y="843265"/>
                </a:lnTo>
                <a:cubicBezTo>
                  <a:pt x="167647" y="893869"/>
                  <a:pt x="207556" y="932351"/>
                  <a:pt x="259725" y="945520"/>
                </a:cubicBezTo>
                <a:lnTo>
                  <a:pt x="259725" y="664608"/>
                </a:lnTo>
                <a:cubicBezTo>
                  <a:pt x="119324" y="646931"/>
                  <a:pt x="11317" y="546242"/>
                  <a:pt x="3046" y="416323"/>
                </a:cubicBezTo>
                <a:cubicBezTo>
                  <a:pt x="-5904" y="275755"/>
                  <a:pt x="104846" y="147230"/>
                  <a:pt x="259725" y="114301"/>
                </a:cubicBezTo>
                <a:close/>
              </a:path>
            </a:pathLst>
          </a:cu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85" name="TextBox 2"/>
          <p:cNvSpPr txBox="1">
            <a:spLocks noChangeArrowheads="1"/>
          </p:cNvSpPr>
          <p:nvPr/>
        </p:nvSpPr>
        <p:spPr bwMode="auto">
          <a:xfrm>
            <a:off x="4568825" y="3175000"/>
            <a:ext cx="842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EAE7D4"/>
                </a:solidFill>
                <a:latin typeface="Broadway" pitchFamily="82" charset="0"/>
              </a:rPr>
              <a:t>#A</a:t>
            </a:r>
            <a:endParaRPr lang="zh-CN" altLang="en-US" sz="3600">
              <a:solidFill>
                <a:srgbClr val="EAE7D4"/>
              </a:solidFill>
              <a:latin typeface="Broadway" pitchFamily="82" charset="0"/>
            </a:endParaRPr>
          </a:p>
        </p:txBody>
      </p:sp>
      <p:sp>
        <p:nvSpPr>
          <p:cNvPr id="7186" name="TextBox 2"/>
          <p:cNvSpPr txBox="1">
            <a:spLocks noChangeArrowheads="1"/>
          </p:cNvSpPr>
          <p:nvPr/>
        </p:nvSpPr>
        <p:spPr bwMode="auto">
          <a:xfrm>
            <a:off x="6194425" y="3175000"/>
            <a:ext cx="814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EAE7D4"/>
                </a:solidFill>
                <a:latin typeface="Broadway" pitchFamily="82" charset="0"/>
              </a:rPr>
              <a:t>#B</a:t>
            </a:r>
            <a:endParaRPr lang="zh-CN" altLang="en-US" sz="3600">
              <a:solidFill>
                <a:srgbClr val="EAE7D4"/>
              </a:solidFill>
              <a:latin typeface="Broadway" pitchFamily="82" charset="0"/>
            </a:endParaRPr>
          </a:p>
        </p:txBody>
      </p:sp>
      <p:sp>
        <p:nvSpPr>
          <p:cNvPr id="7187" name="TextBox 2"/>
          <p:cNvSpPr txBox="1">
            <a:spLocks noChangeArrowheads="1"/>
          </p:cNvSpPr>
          <p:nvPr/>
        </p:nvSpPr>
        <p:spPr bwMode="auto">
          <a:xfrm>
            <a:off x="7651750" y="3170238"/>
            <a:ext cx="822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a:solidFill>
                  <a:srgbClr val="EAE7D4"/>
                </a:solidFill>
                <a:latin typeface="Broadway" pitchFamily="82" charset="0"/>
              </a:rPr>
              <a:t>#C</a:t>
            </a:r>
            <a:endParaRPr lang="zh-CN" altLang="en-US" sz="3600">
              <a:solidFill>
                <a:srgbClr val="EAE7D4"/>
              </a:solidFill>
              <a:latin typeface="Broadway" pitchFamily="82" charset="0"/>
            </a:endParaRPr>
          </a:p>
        </p:txBody>
      </p:sp>
      <p:cxnSp>
        <p:nvCxnSpPr>
          <p:cNvPr id="48" name="直接连接符 47"/>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91"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7192" name="TextBox 10"/>
          <p:cNvSpPr txBox="1">
            <a:spLocks noChangeArrowheads="1"/>
          </p:cNvSpPr>
          <p:nvPr/>
        </p:nvSpPr>
        <p:spPr bwMode="auto">
          <a:xfrm>
            <a:off x="3983038" y="3743325"/>
            <a:ext cx="1133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b="1">
                <a:solidFill>
                  <a:srgbClr val="EAE7D4"/>
                </a:solidFill>
                <a:latin typeface="Century Gothic" pitchFamily="34" charset="0"/>
              </a:rPr>
              <a:t>KEYWORDS</a:t>
            </a:r>
            <a:endParaRPr lang="zh-CN" altLang="en-US" sz="1400" b="1">
              <a:solidFill>
                <a:srgbClr val="EAE7D4"/>
              </a:solidFill>
              <a:latin typeface="Century Gothic" pitchFamily="34" charset="0"/>
            </a:endParaRPr>
          </a:p>
        </p:txBody>
      </p:sp>
      <p:sp>
        <p:nvSpPr>
          <p:cNvPr id="7193" name="矩形 6"/>
          <p:cNvSpPr>
            <a:spLocks noChangeArrowheads="1"/>
          </p:cNvSpPr>
          <p:nvPr/>
        </p:nvSpPr>
        <p:spPr bwMode="auto">
          <a:xfrm>
            <a:off x="3995738" y="3944938"/>
            <a:ext cx="17351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EAE7D4"/>
                </a:solidFill>
                <a:latin typeface="Century Gothic" pitchFamily="34" charset="0"/>
              </a:rPr>
              <a:t>Add your text. </a:t>
            </a:r>
          </a:p>
          <a:p>
            <a:pPr marL="171450" indent="-171450">
              <a:buFont typeface="Arial" charset="0"/>
              <a:buChar char="•"/>
            </a:pPr>
            <a:r>
              <a:rPr lang="en-US" altLang="zh-CN" sz="1000">
                <a:solidFill>
                  <a:srgbClr val="EAE7D4"/>
                </a:solidFill>
                <a:latin typeface="Century Gothic" pitchFamily="34" charset="0"/>
              </a:rPr>
              <a:t>Add your text. </a:t>
            </a:r>
          </a:p>
          <a:p>
            <a:pPr marL="171450" indent="-171450">
              <a:buFont typeface="Arial" charset="0"/>
              <a:buChar char="•"/>
            </a:pPr>
            <a:r>
              <a:rPr lang="en-US" altLang="zh-CN" sz="1000">
                <a:solidFill>
                  <a:srgbClr val="EAE7D4"/>
                </a:solidFill>
                <a:latin typeface="Century Gothic" pitchFamily="34" charset="0"/>
              </a:rPr>
              <a:t>Add your text. </a:t>
            </a:r>
            <a:endParaRPr lang="zh-CN" altLang="en-US" sz="1000">
              <a:solidFill>
                <a:srgbClr val="EAE7D4"/>
              </a:solidFill>
              <a:latin typeface="Century Gothic" pitchFamily="34" charset="0"/>
            </a:endParaRPr>
          </a:p>
        </p:txBody>
      </p:sp>
      <p:sp>
        <p:nvSpPr>
          <p:cNvPr id="7194" name="TextBox 10"/>
          <p:cNvSpPr txBox="1">
            <a:spLocks noChangeArrowheads="1"/>
          </p:cNvSpPr>
          <p:nvPr/>
        </p:nvSpPr>
        <p:spPr bwMode="auto">
          <a:xfrm>
            <a:off x="5540375" y="3762375"/>
            <a:ext cx="1133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b="1">
                <a:solidFill>
                  <a:srgbClr val="EAE7D4"/>
                </a:solidFill>
                <a:latin typeface="Century Gothic" pitchFamily="34" charset="0"/>
              </a:rPr>
              <a:t>KEYWORDS</a:t>
            </a:r>
            <a:endParaRPr lang="zh-CN" altLang="en-US" sz="1400" b="1">
              <a:solidFill>
                <a:srgbClr val="EAE7D4"/>
              </a:solidFill>
              <a:latin typeface="Century Gothic" pitchFamily="34" charset="0"/>
            </a:endParaRPr>
          </a:p>
        </p:txBody>
      </p:sp>
      <p:sp>
        <p:nvSpPr>
          <p:cNvPr id="7195" name="矩形 6"/>
          <p:cNvSpPr>
            <a:spLocks noChangeArrowheads="1"/>
          </p:cNvSpPr>
          <p:nvPr/>
        </p:nvSpPr>
        <p:spPr bwMode="auto">
          <a:xfrm>
            <a:off x="5553075" y="3963988"/>
            <a:ext cx="17351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EAE7D4"/>
                </a:solidFill>
                <a:latin typeface="Century Gothic" pitchFamily="34" charset="0"/>
              </a:rPr>
              <a:t>Add your text. </a:t>
            </a:r>
          </a:p>
          <a:p>
            <a:pPr marL="171450" indent="-171450">
              <a:buFont typeface="Arial" charset="0"/>
              <a:buChar char="•"/>
            </a:pPr>
            <a:r>
              <a:rPr lang="en-US" altLang="zh-CN" sz="1000">
                <a:solidFill>
                  <a:srgbClr val="EAE7D4"/>
                </a:solidFill>
                <a:latin typeface="Century Gothic" pitchFamily="34" charset="0"/>
              </a:rPr>
              <a:t>Add your text. </a:t>
            </a:r>
          </a:p>
          <a:p>
            <a:pPr marL="171450" indent="-171450">
              <a:buFont typeface="Arial" charset="0"/>
              <a:buChar char="•"/>
            </a:pPr>
            <a:r>
              <a:rPr lang="en-US" altLang="zh-CN" sz="1000">
                <a:solidFill>
                  <a:srgbClr val="EAE7D4"/>
                </a:solidFill>
                <a:latin typeface="Century Gothic" pitchFamily="34" charset="0"/>
              </a:rPr>
              <a:t>Add your text. </a:t>
            </a:r>
            <a:endParaRPr lang="zh-CN" altLang="en-US" sz="1000">
              <a:solidFill>
                <a:srgbClr val="EAE7D4"/>
              </a:solidFill>
              <a:latin typeface="Century Gothic" pitchFamily="34" charset="0"/>
            </a:endParaRPr>
          </a:p>
        </p:txBody>
      </p:sp>
      <p:sp>
        <p:nvSpPr>
          <p:cNvPr id="7196" name="TextBox 10"/>
          <p:cNvSpPr txBox="1">
            <a:spLocks noChangeArrowheads="1"/>
          </p:cNvSpPr>
          <p:nvPr/>
        </p:nvSpPr>
        <p:spPr bwMode="auto">
          <a:xfrm>
            <a:off x="7073900" y="3762375"/>
            <a:ext cx="1133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400" b="1">
                <a:solidFill>
                  <a:srgbClr val="EAE7D4"/>
                </a:solidFill>
                <a:latin typeface="Century Gothic" pitchFamily="34" charset="0"/>
              </a:rPr>
              <a:t>KEYWORDS</a:t>
            </a:r>
            <a:endParaRPr lang="zh-CN" altLang="en-US" sz="1400" b="1">
              <a:solidFill>
                <a:srgbClr val="EAE7D4"/>
              </a:solidFill>
              <a:latin typeface="Century Gothic" pitchFamily="34" charset="0"/>
            </a:endParaRPr>
          </a:p>
        </p:txBody>
      </p:sp>
      <p:sp>
        <p:nvSpPr>
          <p:cNvPr id="7197" name="矩形 6"/>
          <p:cNvSpPr>
            <a:spLocks noChangeArrowheads="1"/>
          </p:cNvSpPr>
          <p:nvPr/>
        </p:nvSpPr>
        <p:spPr bwMode="auto">
          <a:xfrm>
            <a:off x="7085013" y="3963988"/>
            <a:ext cx="17351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000">
                <a:solidFill>
                  <a:srgbClr val="EAE7D4"/>
                </a:solidFill>
                <a:latin typeface="Century Gothic" pitchFamily="34" charset="0"/>
              </a:rPr>
              <a:t>Add your text. </a:t>
            </a:r>
          </a:p>
          <a:p>
            <a:pPr marL="171450" indent="-171450">
              <a:buFont typeface="Arial" charset="0"/>
              <a:buChar char="•"/>
            </a:pPr>
            <a:r>
              <a:rPr lang="en-US" altLang="zh-CN" sz="1000">
                <a:solidFill>
                  <a:srgbClr val="EAE7D4"/>
                </a:solidFill>
                <a:latin typeface="Century Gothic" pitchFamily="34" charset="0"/>
              </a:rPr>
              <a:t>Add your text. </a:t>
            </a:r>
          </a:p>
          <a:p>
            <a:pPr marL="171450" indent="-171450">
              <a:buFont typeface="Arial" charset="0"/>
              <a:buChar char="•"/>
            </a:pPr>
            <a:r>
              <a:rPr lang="en-US" altLang="zh-CN" sz="1000">
                <a:solidFill>
                  <a:srgbClr val="EAE7D4"/>
                </a:solidFill>
                <a:latin typeface="Century Gothic" pitchFamily="34" charset="0"/>
              </a:rPr>
              <a:t>Add your text. </a:t>
            </a:r>
            <a:endParaRPr lang="zh-CN" altLang="en-US" sz="1000">
              <a:solidFill>
                <a:srgbClr val="EAE7D4"/>
              </a:solidFill>
              <a:latin typeface="Century Gothic" pitchFamily="34" charset="0"/>
            </a:endParaRPr>
          </a:p>
        </p:txBody>
      </p:sp>
      <p:sp>
        <p:nvSpPr>
          <p:cNvPr id="7198" name="矩形 6"/>
          <p:cNvSpPr>
            <a:spLocks noChangeArrowheads="1"/>
          </p:cNvSpPr>
          <p:nvPr/>
        </p:nvSpPr>
        <p:spPr bwMode="auto">
          <a:xfrm>
            <a:off x="762000" y="1530350"/>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7199" name="矩形 7"/>
          <p:cNvSpPr>
            <a:spLocks noChangeArrowheads="1"/>
          </p:cNvSpPr>
          <p:nvPr/>
        </p:nvSpPr>
        <p:spPr bwMode="auto">
          <a:xfrm>
            <a:off x="755650" y="12700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6176" name="矩形 6"/>
          <p:cNvSpPr>
            <a:spLocks noChangeArrowheads="1"/>
          </p:cNvSpPr>
          <p:nvPr/>
        </p:nvSpPr>
        <p:spPr bwMode="auto">
          <a:xfrm>
            <a:off x="971550" y="2566988"/>
            <a:ext cx="25860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marL="171450" indent="-171450">
              <a:buFont typeface="Arial" pitchFamily="34" charset="0"/>
              <a:buChar char="•"/>
              <a:defRPr/>
            </a:pPr>
            <a:r>
              <a:rPr lang="en-US" altLang="zh-CN" sz="1000" dirty="0">
                <a:solidFill>
                  <a:srgbClr val="181715"/>
                </a:solidFill>
                <a:latin typeface="Century Gothic" pitchFamily="34" charset="0"/>
                <a:ea typeface="宋体" pitchFamily="2" charset="-122"/>
              </a:rPr>
              <a:t>Add your text here. Add your text here. Add your text here. Add your text here. Add your text here. Add your text here. </a:t>
            </a:r>
            <a:endParaRPr lang="zh-CN" altLang="en-US" sz="1000" dirty="0">
              <a:solidFill>
                <a:srgbClr val="181715"/>
              </a:solidFill>
              <a:latin typeface="Century Gothic" pitchFamily="34" charset="0"/>
              <a:ea typeface="宋体" pitchFamily="2" charset="-122"/>
            </a:endParaRPr>
          </a:p>
          <a:p>
            <a:pPr>
              <a:defRPr/>
            </a:pPr>
            <a:endParaRPr lang="zh-CN" altLang="en-US" sz="1000" dirty="0">
              <a:solidFill>
                <a:srgbClr val="181715"/>
              </a:solidFill>
              <a:latin typeface="Century Gothic" pitchFamily="34" charset="0"/>
              <a:ea typeface="宋体" pitchFamily="2" charset="-122"/>
            </a:endParaRPr>
          </a:p>
        </p:txBody>
      </p:sp>
      <p:sp>
        <p:nvSpPr>
          <p:cNvPr id="7201" name="矩形 66"/>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685800"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梯形 10"/>
          <p:cNvSpPr/>
          <p:nvPr/>
        </p:nvSpPr>
        <p:spPr>
          <a:xfrm rot="8660688">
            <a:off x="1958975" y="2384425"/>
            <a:ext cx="1085850" cy="428625"/>
          </a:xfrm>
          <a:prstGeom prst="trapezoid">
            <a:avLst>
              <a:gd name="adj" fmla="val 73000"/>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梯形 11"/>
          <p:cNvSpPr/>
          <p:nvPr/>
        </p:nvSpPr>
        <p:spPr>
          <a:xfrm rot="12939312" flipH="1">
            <a:off x="2587625" y="2382838"/>
            <a:ext cx="1087438" cy="431800"/>
          </a:xfrm>
          <a:prstGeom prst="trapezoid">
            <a:avLst>
              <a:gd name="adj" fmla="val 70968"/>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梯形 12"/>
          <p:cNvSpPr/>
          <p:nvPr/>
        </p:nvSpPr>
        <p:spPr>
          <a:xfrm flipH="1">
            <a:off x="2274888" y="3341688"/>
            <a:ext cx="1085850" cy="430212"/>
          </a:xfrm>
          <a:prstGeom prst="trapezoid">
            <a:avLst>
              <a:gd name="adj" fmla="val 69405"/>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梯形 13"/>
          <p:cNvSpPr/>
          <p:nvPr/>
        </p:nvSpPr>
        <p:spPr>
          <a:xfrm rot="17278012" flipH="1">
            <a:off x="2784475" y="2981325"/>
            <a:ext cx="1087438" cy="420688"/>
          </a:xfrm>
          <a:prstGeom prst="trapezoid">
            <a:avLst>
              <a:gd name="adj" fmla="val 75572"/>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梯形 14"/>
          <p:cNvSpPr/>
          <p:nvPr/>
        </p:nvSpPr>
        <p:spPr>
          <a:xfrm rot="4321988">
            <a:off x="1765300" y="2974975"/>
            <a:ext cx="1085850" cy="425450"/>
          </a:xfrm>
          <a:prstGeom prst="trapezoid">
            <a:avLst>
              <a:gd name="adj" fmla="val 74504"/>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02" name="TextBox 15"/>
          <p:cNvSpPr txBox="1">
            <a:spLocks noChangeArrowheads="1"/>
          </p:cNvSpPr>
          <p:nvPr/>
        </p:nvSpPr>
        <p:spPr bwMode="auto">
          <a:xfrm rot="-2144831">
            <a:off x="1746250" y="2273300"/>
            <a:ext cx="473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181715"/>
                </a:solidFill>
                <a:latin typeface="Century Gothic" pitchFamily="34" charset="0"/>
              </a:rPr>
              <a:t>01</a:t>
            </a:r>
            <a:endParaRPr lang="zh-CN" altLang="en-US" sz="2000">
              <a:solidFill>
                <a:srgbClr val="181715"/>
              </a:solidFill>
              <a:latin typeface="Century Gothic" pitchFamily="34" charset="0"/>
            </a:endParaRPr>
          </a:p>
        </p:txBody>
      </p:sp>
      <p:sp>
        <p:nvSpPr>
          <p:cNvPr id="8203" name="TextBox 16"/>
          <p:cNvSpPr txBox="1">
            <a:spLocks noChangeArrowheads="1"/>
          </p:cNvSpPr>
          <p:nvPr/>
        </p:nvSpPr>
        <p:spPr bwMode="auto">
          <a:xfrm rot="2140582">
            <a:off x="2854325" y="1876425"/>
            <a:ext cx="473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181715"/>
                </a:solidFill>
                <a:latin typeface="Century Gothic" pitchFamily="34" charset="0"/>
              </a:rPr>
              <a:t>02</a:t>
            </a:r>
            <a:endParaRPr lang="zh-CN" altLang="en-US" sz="2000">
              <a:solidFill>
                <a:srgbClr val="181715"/>
              </a:solidFill>
              <a:latin typeface="Century Gothic" pitchFamily="34" charset="0"/>
            </a:endParaRPr>
          </a:p>
        </p:txBody>
      </p:sp>
      <p:sp>
        <p:nvSpPr>
          <p:cNvPr id="8204" name="TextBox 17"/>
          <p:cNvSpPr txBox="1">
            <a:spLocks noChangeArrowheads="1"/>
          </p:cNvSpPr>
          <p:nvPr/>
        </p:nvSpPr>
        <p:spPr bwMode="auto">
          <a:xfrm rot="-4273487">
            <a:off x="3578225" y="2786063"/>
            <a:ext cx="473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181715"/>
                </a:solidFill>
                <a:latin typeface="Century Gothic" pitchFamily="34" charset="0"/>
              </a:rPr>
              <a:t>03</a:t>
            </a:r>
            <a:endParaRPr lang="zh-CN" altLang="en-US" sz="2000">
              <a:solidFill>
                <a:srgbClr val="181715"/>
              </a:solidFill>
              <a:latin typeface="Century Gothic" pitchFamily="34" charset="0"/>
            </a:endParaRPr>
          </a:p>
        </p:txBody>
      </p:sp>
      <p:sp>
        <p:nvSpPr>
          <p:cNvPr id="8205" name="TextBox 19"/>
          <p:cNvSpPr txBox="1">
            <a:spLocks noChangeArrowheads="1"/>
          </p:cNvSpPr>
          <p:nvPr/>
        </p:nvSpPr>
        <p:spPr bwMode="auto">
          <a:xfrm>
            <a:off x="2940050" y="3732213"/>
            <a:ext cx="4730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181715"/>
                </a:solidFill>
                <a:latin typeface="Century Gothic" pitchFamily="34" charset="0"/>
              </a:rPr>
              <a:t>04</a:t>
            </a:r>
            <a:endParaRPr lang="zh-CN" altLang="en-US" sz="2000">
              <a:solidFill>
                <a:srgbClr val="181715"/>
              </a:solidFill>
              <a:latin typeface="Century Gothic" pitchFamily="34" charset="0"/>
            </a:endParaRPr>
          </a:p>
        </p:txBody>
      </p:sp>
      <p:sp>
        <p:nvSpPr>
          <p:cNvPr id="8206" name="TextBox 20"/>
          <p:cNvSpPr txBox="1">
            <a:spLocks noChangeArrowheads="1"/>
          </p:cNvSpPr>
          <p:nvPr/>
        </p:nvSpPr>
        <p:spPr bwMode="auto">
          <a:xfrm rot="-6492276">
            <a:off x="1796257" y="3448844"/>
            <a:ext cx="474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a:solidFill>
                  <a:srgbClr val="181715"/>
                </a:solidFill>
                <a:latin typeface="Century Gothic" pitchFamily="34" charset="0"/>
              </a:rPr>
              <a:t>05</a:t>
            </a:r>
            <a:endParaRPr lang="zh-CN" altLang="en-US" sz="2000">
              <a:solidFill>
                <a:srgbClr val="181715"/>
              </a:solidFill>
              <a:latin typeface="Century Gothic" pitchFamily="34" charset="0"/>
            </a:endParaRPr>
          </a:p>
        </p:txBody>
      </p:sp>
      <p:grpSp>
        <p:nvGrpSpPr>
          <p:cNvPr id="8207" name="组合 24"/>
          <p:cNvGrpSpPr>
            <a:grpSpLocks/>
          </p:cNvGrpSpPr>
          <p:nvPr/>
        </p:nvGrpSpPr>
        <p:grpSpPr bwMode="auto">
          <a:xfrm>
            <a:off x="2754313" y="1131888"/>
            <a:ext cx="736600" cy="541337"/>
            <a:chOff x="4477158" y="999728"/>
            <a:chExt cx="1066708" cy="783424"/>
          </a:xfrm>
        </p:grpSpPr>
        <p:cxnSp>
          <p:nvCxnSpPr>
            <p:cNvPr id="32" name="直接连接符 31"/>
            <p:cNvCxnSpPr/>
            <p:nvPr/>
          </p:nvCxnSpPr>
          <p:spPr>
            <a:xfrm>
              <a:off x="4564518" y="1052568"/>
              <a:ext cx="0" cy="719097"/>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33" name="直接连接符 32"/>
            <p:cNvCxnSpPr/>
            <p:nvPr/>
          </p:nvCxnSpPr>
          <p:spPr>
            <a:xfrm>
              <a:off x="4562218" y="1047973"/>
              <a:ext cx="981648" cy="735179"/>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34" name="等腰三角形 33"/>
            <p:cNvSpPr/>
            <p:nvPr/>
          </p:nvSpPr>
          <p:spPr>
            <a:xfrm rot="19985310">
              <a:off x="4477158" y="999728"/>
              <a:ext cx="259779" cy="268799"/>
            </a:xfrm>
            <a:prstGeom prst="triangle">
              <a:avLst/>
            </a:prstGeom>
            <a:solidFill>
              <a:srgbClr val="181715"/>
            </a:solidFill>
            <a:ln w="1905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grpSp>
      <p:sp>
        <p:nvSpPr>
          <p:cNvPr id="8208" name="TextBox 30"/>
          <p:cNvSpPr txBox="1">
            <a:spLocks noChangeArrowheads="1"/>
          </p:cNvSpPr>
          <p:nvPr/>
        </p:nvSpPr>
        <p:spPr bwMode="auto">
          <a:xfrm rot="2100050">
            <a:off x="2741613" y="1452563"/>
            <a:ext cx="8270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ea typeface="微软雅黑" pitchFamily="34" charset="-122"/>
              </a:rPr>
              <a:t>YOUR TEXT</a:t>
            </a:r>
            <a:endParaRPr lang="zh-CN" altLang="en-US" sz="1000">
              <a:solidFill>
                <a:srgbClr val="181715"/>
              </a:solidFill>
              <a:latin typeface="Century Gothic" pitchFamily="34" charset="0"/>
              <a:ea typeface="微软雅黑" pitchFamily="34" charset="-122"/>
            </a:endParaRPr>
          </a:p>
        </p:txBody>
      </p:sp>
      <p:grpSp>
        <p:nvGrpSpPr>
          <p:cNvPr id="8209" name="组合 56"/>
          <p:cNvGrpSpPr>
            <a:grpSpLocks/>
          </p:cNvGrpSpPr>
          <p:nvPr/>
        </p:nvGrpSpPr>
        <p:grpSpPr bwMode="auto">
          <a:xfrm rot="4098119">
            <a:off x="4122737" y="2495551"/>
            <a:ext cx="735013" cy="544512"/>
            <a:chOff x="4469666" y="1000973"/>
            <a:chExt cx="1063226" cy="788469"/>
          </a:xfrm>
        </p:grpSpPr>
        <p:cxnSp>
          <p:nvCxnSpPr>
            <p:cNvPr id="36" name="直接连接符 35"/>
            <p:cNvCxnSpPr/>
            <p:nvPr/>
          </p:nvCxnSpPr>
          <p:spPr>
            <a:xfrm>
              <a:off x="4558898" y="1057168"/>
              <a:ext cx="0" cy="719508"/>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36"/>
            <p:cNvCxnSpPr/>
            <p:nvPr/>
          </p:nvCxnSpPr>
          <p:spPr>
            <a:xfrm>
              <a:off x="4546436" y="1050181"/>
              <a:ext cx="980556" cy="735599"/>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38" name="等腰三角形 37"/>
            <p:cNvSpPr/>
            <p:nvPr/>
          </p:nvSpPr>
          <p:spPr>
            <a:xfrm rot="19985310">
              <a:off x="4464258" y="1004492"/>
              <a:ext cx="259492" cy="268953"/>
            </a:xfrm>
            <a:prstGeom prst="triangle">
              <a:avLst/>
            </a:prstGeom>
            <a:solidFill>
              <a:srgbClr val="181715"/>
            </a:solidFill>
            <a:ln w="1905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210" name="组合 62"/>
          <p:cNvGrpSpPr>
            <a:grpSpLocks/>
          </p:cNvGrpSpPr>
          <p:nvPr/>
        </p:nvGrpSpPr>
        <p:grpSpPr bwMode="auto">
          <a:xfrm rot="8582267">
            <a:off x="3148013" y="4243388"/>
            <a:ext cx="749300" cy="549275"/>
            <a:chOff x="4474038" y="1006966"/>
            <a:chExt cx="1083624" cy="794168"/>
          </a:xfrm>
        </p:grpSpPr>
        <p:cxnSp>
          <p:nvCxnSpPr>
            <p:cNvPr id="41" name="直接连接符 40"/>
            <p:cNvCxnSpPr/>
            <p:nvPr/>
          </p:nvCxnSpPr>
          <p:spPr>
            <a:xfrm>
              <a:off x="4565388" y="1058115"/>
              <a:ext cx="0" cy="720719"/>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42" name="直接连接符 41"/>
            <p:cNvCxnSpPr/>
            <p:nvPr/>
          </p:nvCxnSpPr>
          <p:spPr>
            <a:xfrm>
              <a:off x="4575219" y="1075218"/>
              <a:ext cx="982608" cy="736785"/>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43" name="等腰三角形 42"/>
            <p:cNvSpPr/>
            <p:nvPr/>
          </p:nvSpPr>
          <p:spPr>
            <a:xfrm rot="19985310">
              <a:off x="4480407" y="1020544"/>
              <a:ext cx="259428" cy="268547"/>
            </a:xfrm>
            <a:prstGeom prst="triangle">
              <a:avLst/>
            </a:prstGeom>
            <a:solidFill>
              <a:srgbClr val="181715"/>
            </a:solidFill>
            <a:ln w="1905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211" name="组合 68"/>
          <p:cNvGrpSpPr>
            <a:grpSpLocks/>
          </p:cNvGrpSpPr>
          <p:nvPr/>
        </p:nvGrpSpPr>
        <p:grpSpPr bwMode="auto">
          <a:xfrm rot="-8363337">
            <a:off x="1225550" y="3849688"/>
            <a:ext cx="736600" cy="539750"/>
            <a:chOff x="4477870" y="1002074"/>
            <a:chExt cx="1065700" cy="781265"/>
          </a:xfrm>
        </p:grpSpPr>
        <p:cxnSp>
          <p:nvCxnSpPr>
            <p:cNvPr id="46" name="直接连接符 45"/>
            <p:cNvCxnSpPr/>
            <p:nvPr/>
          </p:nvCxnSpPr>
          <p:spPr>
            <a:xfrm>
              <a:off x="4572773" y="1062206"/>
              <a:ext cx="0" cy="719223"/>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571557" y="1047724"/>
              <a:ext cx="980720" cy="735308"/>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48" name="等腰三角形 47"/>
            <p:cNvSpPr/>
            <p:nvPr/>
          </p:nvSpPr>
          <p:spPr>
            <a:xfrm rot="19985310">
              <a:off x="4491412" y="1006746"/>
              <a:ext cx="259534" cy="268848"/>
            </a:xfrm>
            <a:prstGeom prst="triangle">
              <a:avLst/>
            </a:prstGeom>
            <a:solidFill>
              <a:srgbClr val="181715"/>
            </a:solidFill>
            <a:ln w="1905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212" name="组合 74"/>
          <p:cNvGrpSpPr>
            <a:grpSpLocks/>
          </p:cNvGrpSpPr>
          <p:nvPr/>
        </p:nvGrpSpPr>
        <p:grpSpPr bwMode="auto">
          <a:xfrm rot="-4482535">
            <a:off x="885825" y="1947863"/>
            <a:ext cx="746125" cy="546100"/>
            <a:chOff x="4485145" y="980695"/>
            <a:chExt cx="1077965" cy="789726"/>
          </a:xfrm>
        </p:grpSpPr>
        <p:cxnSp>
          <p:nvCxnSpPr>
            <p:cNvPr id="53" name="直接连接符 52"/>
            <p:cNvCxnSpPr/>
            <p:nvPr/>
          </p:nvCxnSpPr>
          <p:spPr>
            <a:xfrm>
              <a:off x="4572441" y="1033979"/>
              <a:ext cx="0" cy="718560"/>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587234" y="1031567"/>
              <a:ext cx="981636" cy="734629"/>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55" name="等腰三角形 54"/>
            <p:cNvSpPr/>
            <p:nvPr/>
          </p:nvSpPr>
          <p:spPr>
            <a:xfrm rot="19985310">
              <a:off x="4497896" y="977339"/>
              <a:ext cx="259170" cy="268599"/>
            </a:xfrm>
            <a:prstGeom prst="triangle">
              <a:avLst/>
            </a:prstGeom>
            <a:solidFill>
              <a:srgbClr val="181715"/>
            </a:solidFill>
            <a:ln w="1905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213" name="TextBox 5"/>
          <p:cNvSpPr txBox="1">
            <a:spLocks noChangeArrowheads="1"/>
          </p:cNvSpPr>
          <p:nvPr/>
        </p:nvSpPr>
        <p:spPr bwMode="auto">
          <a:xfrm rot="-2168019">
            <a:off x="2033588" y="2028825"/>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DC3D2A"/>
                </a:solidFill>
                <a:latin typeface="Century Gothic" pitchFamily="34" charset="0"/>
              </a:rPr>
              <a:t>TEXT</a:t>
            </a:r>
            <a:endParaRPr lang="zh-CN" altLang="en-US" b="1">
              <a:solidFill>
                <a:srgbClr val="DC3D2A"/>
              </a:solidFill>
              <a:latin typeface="Century Gothic" pitchFamily="34" charset="0"/>
            </a:endParaRPr>
          </a:p>
        </p:txBody>
      </p:sp>
      <p:sp>
        <p:nvSpPr>
          <p:cNvPr id="8214" name="矩形 64"/>
          <p:cNvSpPr>
            <a:spLocks noChangeArrowheads="1"/>
          </p:cNvSpPr>
          <p:nvPr/>
        </p:nvSpPr>
        <p:spPr bwMode="auto">
          <a:xfrm>
            <a:off x="2484438" y="2778125"/>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YOUR</a:t>
            </a:r>
          </a:p>
          <a:p>
            <a:r>
              <a:rPr lang="en-US" altLang="zh-CN" sz="1400" b="1">
                <a:solidFill>
                  <a:srgbClr val="181715"/>
                </a:solidFill>
                <a:latin typeface="Century Gothic" pitchFamily="34" charset="0"/>
              </a:rPr>
              <a:t> TEXT </a:t>
            </a:r>
            <a:endParaRPr lang="zh-CN" altLang="en-US" sz="1400">
              <a:solidFill>
                <a:srgbClr val="181715"/>
              </a:solidFill>
            </a:endParaRPr>
          </a:p>
        </p:txBody>
      </p:sp>
      <p:sp>
        <p:nvSpPr>
          <p:cNvPr id="8215" name="TextBox 65"/>
          <p:cNvSpPr txBox="1">
            <a:spLocks noChangeArrowheads="1"/>
          </p:cNvSpPr>
          <p:nvPr/>
        </p:nvSpPr>
        <p:spPr bwMode="auto">
          <a:xfrm rot="2158098">
            <a:off x="3155950" y="2187575"/>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DCC12A"/>
                </a:solidFill>
                <a:latin typeface="Century Gothic" pitchFamily="34" charset="0"/>
              </a:rPr>
              <a:t>TEXT</a:t>
            </a:r>
            <a:endParaRPr lang="zh-CN" altLang="en-US" b="1">
              <a:solidFill>
                <a:srgbClr val="DCC12A"/>
              </a:solidFill>
              <a:latin typeface="Century Gothic" pitchFamily="34" charset="0"/>
            </a:endParaRPr>
          </a:p>
        </p:txBody>
      </p:sp>
      <p:cxnSp>
        <p:nvCxnSpPr>
          <p:cNvPr id="67" name="直接连接符 66"/>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19"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8220" name="TextBox 71"/>
          <p:cNvSpPr txBox="1">
            <a:spLocks noChangeArrowheads="1"/>
          </p:cNvSpPr>
          <p:nvPr/>
        </p:nvSpPr>
        <p:spPr bwMode="auto">
          <a:xfrm rot="-4226363">
            <a:off x="3334544" y="3251994"/>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4FA331"/>
                </a:solidFill>
                <a:latin typeface="Century Gothic" pitchFamily="34" charset="0"/>
              </a:rPr>
              <a:t>TEXT</a:t>
            </a:r>
            <a:endParaRPr lang="zh-CN" altLang="en-US" b="1">
              <a:solidFill>
                <a:srgbClr val="4FA331"/>
              </a:solidFill>
              <a:latin typeface="Century Gothic" pitchFamily="34" charset="0"/>
            </a:endParaRPr>
          </a:p>
        </p:txBody>
      </p:sp>
      <p:sp>
        <p:nvSpPr>
          <p:cNvPr id="8221" name="TextBox 72"/>
          <p:cNvSpPr txBox="1">
            <a:spLocks noChangeArrowheads="1"/>
          </p:cNvSpPr>
          <p:nvPr/>
        </p:nvSpPr>
        <p:spPr bwMode="auto">
          <a:xfrm>
            <a:off x="2339975" y="3760788"/>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309EBA"/>
                </a:solidFill>
                <a:latin typeface="Century Gothic" pitchFamily="34" charset="0"/>
              </a:rPr>
              <a:t>TEXT</a:t>
            </a:r>
            <a:endParaRPr lang="zh-CN" altLang="en-US" b="1">
              <a:solidFill>
                <a:srgbClr val="309EBA"/>
              </a:solidFill>
              <a:latin typeface="Century Gothic" pitchFamily="34" charset="0"/>
            </a:endParaRPr>
          </a:p>
        </p:txBody>
      </p:sp>
      <p:sp>
        <p:nvSpPr>
          <p:cNvPr id="8222" name="TextBox 73"/>
          <p:cNvSpPr txBox="1">
            <a:spLocks noChangeArrowheads="1"/>
          </p:cNvSpPr>
          <p:nvPr/>
        </p:nvSpPr>
        <p:spPr bwMode="auto">
          <a:xfrm rot="4295646">
            <a:off x="1570832" y="2967831"/>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8F4695"/>
                </a:solidFill>
                <a:latin typeface="Century Gothic" pitchFamily="34" charset="0"/>
              </a:rPr>
              <a:t>TEXT</a:t>
            </a:r>
            <a:endParaRPr lang="zh-CN" altLang="en-US" b="1">
              <a:solidFill>
                <a:srgbClr val="8F4695"/>
              </a:solidFill>
              <a:latin typeface="Century Gothic" pitchFamily="34" charset="0"/>
            </a:endParaRPr>
          </a:p>
        </p:txBody>
      </p:sp>
      <p:sp>
        <p:nvSpPr>
          <p:cNvPr id="8223" name="TextBox 74"/>
          <p:cNvSpPr txBox="1">
            <a:spLocks noChangeArrowheads="1"/>
          </p:cNvSpPr>
          <p:nvPr/>
        </p:nvSpPr>
        <p:spPr bwMode="auto">
          <a:xfrm rot="6223842">
            <a:off x="3931444" y="2763044"/>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ea typeface="微软雅黑" pitchFamily="34" charset="-122"/>
              </a:rPr>
              <a:t>YOUR TEXT</a:t>
            </a:r>
            <a:endParaRPr lang="zh-CN" altLang="en-US" sz="1000">
              <a:solidFill>
                <a:srgbClr val="181715"/>
              </a:solidFill>
              <a:latin typeface="Century Gothic" pitchFamily="34" charset="0"/>
              <a:ea typeface="微软雅黑" pitchFamily="34" charset="-122"/>
            </a:endParaRPr>
          </a:p>
        </p:txBody>
      </p:sp>
      <p:sp>
        <p:nvSpPr>
          <p:cNvPr id="8224" name="TextBox 75"/>
          <p:cNvSpPr txBox="1">
            <a:spLocks noChangeArrowheads="1"/>
          </p:cNvSpPr>
          <p:nvPr/>
        </p:nvSpPr>
        <p:spPr bwMode="auto">
          <a:xfrm>
            <a:off x="2947988" y="4279900"/>
            <a:ext cx="8270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ea typeface="微软雅黑" pitchFamily="34" charset="-122"/>
              </a:rPr>
              <a:t>YOUR TEXT</a:t>
            </a:r>
            <a:endParaRPr lang="zh-CN" altLang="en-US" sz="1000">
              <a:solidFill>
                <a:srgbClr val="181715"/>
              </a:solidFill>
              <a:latin typeface="Century Gothic" pitchFamily="34" charset="0"/>
              <a:ea typeface="微软雅黑" pitchFamily="34" charset="-122"/>
            </a:endParaRPr>
          </a:p>
        </p:txBody>
      </p:sp>
      <p:sp>
        <p:nvSpPr>
          <p:cNvPr id="8225" name="TextBox 76"/>
          <p:cNvSpPr txBox="1">
            <a:spLocks noChangeArrowheads="1"/>
          </p:cNvSpPr>
          <p:nvPr/>
        </p:nvSpPr>
        <p:spPr bwMode="auto">
          <a:xfrm rot="-2242897">
            <a:off x="1042988" y="2079625"/>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ea typeface="微软雅黑" pitchFamily="34" charset="-122"/>
              </a:rPr>
              <a:t>YOUR TEXT</a:t>
            </a:r>
            <a:endParaRPr lang="zh-CN" altLang="en-US" sz="1000">
              <a:solidFill>
                <a:srgbClr val="181715"/>
              </a:solidFill>
              <a:latin typeface="Century Gothic" pitchFamily="34" charset="0"/>
              <a:ea typeface="微软雅黑" pitchFamily="34" charset="-122"/>
            </a:endParaRPr>
          </a:p>
        </p:txBody>
      </p:sp>
      <p:sp>
        <p:nvSpPr>
          <p:cNvPr id="8226" name="TextBox 77"/>
          <p:cNvSpPr txBox="1">
            <a:spLocks noChangeArrowheads="1"/>
          </p:cNvSpPr>
          <p:nvPr/>
        </p:nvSpPr>
        <p:spPr bwMode="auto">
          <a:xfrm rot="4620664">
            <a:off x="1248569" y="3833019"/>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000">
                <a:solidFill>
                  <a:srgbClr val="181715"/>
                </a:solidFill>
                <a:latin typeface="Century Gothic" pitchFamily="34" charset="0"/>
                <a:ea typeface="微软雅黑" pitchFamily="34" charset="-122"/>
              </a:rPr>
              <a:t>YOUR TEXT</a:t>
            </a:r>
            <a:endParaRPr lang="zh-CN" altLang="en-US" sz="1000">
              <a:solidFill>
                <a:srgbClr val="181715"/>
              </a:solidFill>
              <a:latin typeface="Century Gothic" pitchFamily="34" charset="0"/>
              <a:ea typeface="微软雅黑" pitchFamily="34" charset="-122"/>
            </a:endParaRPr>
          </a:p>
        </p:txBody>
      </p:sp>
      <p:sp>
        <p:nvSpPr>
          <p:cNvPr id="8227" name="矩形 78"/>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8228" name="矩形 6"/>
          <p:cNvSpPr>
            <a:spLocks noChangeArrowheads="1"/>
          </p:cNvSpPr>
          <p:nvPr/>
        </p:nvSpPr>
        <p:spPr bwMode="auto">
          <a:xfrm>
            <a:off x="4865688" y="1330325"/>
            <a:ext cx="381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2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200">
                <a:solidFill>
                  <a:srgbClr val="181715"/>
                </a:solidFill>
                <a:latin typeface="Century Gothic" pitchFamily="34" charset="0"/>
              </a:rPr>
              <a:t>Add your text here. Add your text here. Add your text here. Add your text here. </a:t>
            </a:r>
            <a:endParaRPr lang="zh-CN" altLang="en-US" sz="1200">
              <a:solidFill>
                <a:srgbClr val="181715"/>
              </a:solidFill>
              <a:latin typeface="Century Gothic" pitchFamily="34" charset="0"/>
            </a:endParaRPr>
          </a:p>
        </p:txBody>
      </p:sp>
      <p:sp>
        <p:nvSpPr>
          <p:cNvPr id="8229" name="矩形 7"/>
          <p:cNvSpPr>
            <a:spLocks noChangeArrowheads="1"/>
          </p:cNvSpPr>
          <p:nvPr/>
        </p:nvSpPr>
        <p:spPr bwMode="auto">
          <a:xfrm>
            <a:off x="4859338" y="1069975"/>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8230" name="矩形 7"/>
          <p:cNvSpPr>
            <a:spLocks noChangeArrowheads="1"/>
          </p:cNvSpPr>
          <p:nvPr/>
        </p:nvSpPr>
        <p:spPr bwMode="auto">
          <a:xfrm>
            <a:off x="4859338" y="2182813"/>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8231" name="矩形 7"/>
          <p:cNvSpPr>
            <a:spLocks noChangeArrowheads="1"/>
          </p:cNvSpPr>
          <p:nvPr/>
        </p:nvSpPr>
        <p:spPr bwMode="auto">
          <a:xfrm>
            <a:off x="4859338" y="3890963"/>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8232" name="矩形 6"/>
          <p:cNvSpPr>
            <a:spLocks noChangeArrowheads="1"/>
          </p:cNvSpPr>
          <p:nvPr/>
        </p:nvSpPr>
        <p:spPr bwMode="auto">
          <a:xfrm>
            <a:off x="4865688" y="2470150"/>
            <a:ext cx="3810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200">
                <a:solidFill>
                  <a:srgbClr val="181715"/>
                </a:solidFill>
                <a:latin typeface="Century Gothic" pitchFamily="34" charset="0"/>
              </a:rPr>
              <a:t>Add your text here. Add your text here. Add your text here. </a:t>
            </a:r>
          </a:p>
          <a:p>
            <a:pPr marL="171450" indent="-171450">
              <a:buFont typeface="Arial" charset="0"/>
              <a:buChar char="•"/>
            </a:pPr>
            <a:r>
              <a:rPr lang="en-US" altLang="zh-CN" sz="1200">
                <a:solidFill>
                  <a:srgbClr val="181715"/>
                </a:solidFill>
                <a:latin typeface="Century Gothic" pitchFamily="34" charset="0"/>
              </a:rPr>
              <a:t>Add your text here. Add your text here. Add your text here. Add your text here. </a:t>
            </a:r>
          </a:p>
          <a:p>
            <a:pPr marL="171450" indent="-171450">
              <a:buFont typeface="Arial" charset="0"/>
              <a:buChar char="•"/>
            </a:pPr>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8233" name="矩形 6"/>
          <p:cNvSpPr>
            <a:spLocks noChangeArrowheads="1"/>
          </p:cNvSpPr>
          <p:nvPr/>
        </p:nvSpPr>
        <p:spPr bwMode="auto">
          <a:xfrm>
            <a:off x="4878388" y="4125913"/>
            <a:ext cx="381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buFont typeface="Arial" charset="0"/>
              <a:buChar char="•"/>
            </a:pPr>
            <a:r>
              <a:rPr lang="en-US" altLang="zh-CN" sz="1200">
                <a:solidFill>
                  <a:srgbClr val="181715"/>
                </a:solidFill>
                <a:latin typeface="Century Gothic" pitchFamily="34" charset="0"/>
              </a:rPr>
              <a:t>Add your text here. Add your text here. Add your text here.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p:nvPr>
        </p:nvSpPr>
        <p:spPr>
          <a:xfrm>
            <a:off x="684213"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a:xfrm>
            <a:off x="1370013" y="2914650"/>
            <a:ext cx="6400800" cy="1314450"/>
          </a:xfrm>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4" name="直接连接符 63"/>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24"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9225" name="矩形 105"/>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grpSp>
        <p:nvGrpSpPr>
          <p:cNvPr id="9226" name="组合 1"/>
          <p:cNvGrpSpPr>
            <a:grpSpLocks/>
          </p:cNvGrpSpPr>
          <p:nvPr/>
        </p:nvGrpSpPr>
        <p:grpSpPr bwMode="auto">
          <a:xfrm>
            <a:off x="1041400" y="1203325"/>
            <a:ext cx="3357563" cy="3262313"/>
            <a:chOff x="1229643" y="1167871"/>
            <a:chExt cx="3449638" cy="3351212"/>
          </a:xfrm>
        </p:grpSpPr>
        <p:sp>
          <p:nvSpPr>
            <p:cNvPr id="69" name="椭圆 68"/>
            <p:cNvSpPr/>
            <p:nvPr/>
          </p:nvSpPr>
          <p:spPr>
            <a:xfrm>
              <a:off x="2245778" y="2245804"/>
              <a:ext cx="1422262" cy="1422023"/>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 name="饼形 69"/>
            <p:cNvSpPr/>
            <p:nvPr/>
          </p:nvSpPr>
          <p:spPr>
            <a:xfrm>
              <a:off x="2311019" y="2315926"/>
              <a:ext cx="1283623" cy="1285039"/>
            </a:xfrm>
            <a:prstGeom prst="pie">
              <a:avLst>
                <a:gd name="adj1" fmla="val 13976623"/>
                <a:gd name="adj2" fmla="val 18470393"/>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 name="同心圆 70"/>
            <p:cNvSpPr/>
            <p:nvPr/>
          </p:nvSpPr>
          <p:spPr>
            <a:xfrm>
              <a:off x="1449833" y="1436947"/>
              <a:ext cx="2997841" cy="2997337"/>
            </a:xfrm>
            <a:prstGeom prst="donut">
              <a:avLst>
                <a:gd name="adj" fmla="val 14969"/>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solidFill>
                  <a:srgbClr val="FFFFFF"/>
                </a:solidFill>
                <a:latin typeface="Bauhaus 93" pitchFamily="82" charset="0"/>
              </a:endParaRPr>
            </a:p>
          </p:txBody>
        </p:sp>
        <p:sp>
          <p:nvSpPr>
            <p:cNvPr id="72" name="燕尾形 71"/>
            <p:cNvSpPr/>
            <p:nvPr/>
          </p:nvSpPr>
          <p:spPr>
            <a:xfrm rot="1800000">
              <a:off x="3620739" y="1805499"/>
              <a:ext cx="215297" cy="215260"/>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73" name="燕尾形 72"/>
            <p:cNvSpPr/>
            <p:nvPr/>
          </p:nvSpPr>
          <p:spPr>
            <a:xfrm rot="6300000">
              <a:off x="4029332" y="3298441"/>
              <a:ext cx="215260" cy="213665"/>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74" name="燕尾形 73"/>
            <p:cNvSpPr/>
            <p:nvPr/>
          </p:nvSpPr>
          <p:spPr>
            <a:xfrm rot="10800000">
              <a:off x="2841105" y="4129331"/>
              <a:ext cx="215297" cy="213630"/>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75" name="燕尾形 74"/>
            <p:cNvSpPr/>
            <p:nvPr/>
          </p:nvSpPr>
          <p:spPr>
            <a:xfrm rot="15300000">
              <a:off x="1648836" y="3274796"/>
              <a:ext cx="211999" cy="215297"/>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76" name="燕尾形 75"/>
            <p:cNvSpPr/>
            <p:nvPr/>
          </p:nvSpPr>
          <p:spPr>
            <a:xfrm rot="19800000">
              <a:off x="2102247" y="1789191"/>
              <a:ext cx="215297" cy="213629"/>
            </a:xfrm>
            <a:prstGeom prst="chevron">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77" name="饼形 76"/>
            <p:cNvSpPr/>
            <p:nvPr/>
          </p:nvSpPr>
          <p:spPr>
            <a:xfrm rot="17135272">
              <a:off x="2313574" y="2315003"/>
              <a:ext cx="1285039" cy="1283623"/>
            </a:xfrm>
            <a:prstGeom prst="pie">
              <a:avLst>
                <a:gd name="adj1" fmla="val 14051560"/>
                <a:gd name="adj2" fmla="val 18470393"/>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饼形 77"/>
            <p:cNvSpPr/>
            <p:nvPr/>
          </p:nvSpPr>
          <p:spPr>
            <a:xfrm rot="12866106">
              <a:off x="2314281" y="2314296"/>
              <a:ext cx="1283623" cy="1285039"/>
            </a:xfrm>
            <a:prstGeom prst="pie">
              <a:avLst>
                <a:gd name="adj1" fmla="val 14065946"/>
                <a:gd name="adj2" fmla="val 18388487"/>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饼形 78"/>
            <p:cNvSpPr/>
            <p:nvPr/>
          </p:nvSpPr>
          <p:spPr>
            <a:xfrm rot="8458927">
              <a:off x="2312650" y="2312664"/>
              <a:ext cx="1285255" cy="1283409"/>
            </a:xfrm>
            <a:prstGeom prst="pie">
              <a:avLst>
                <a:gd name="adj1" fmla="val 14065946"/>
                <a:gd name="adj2" fmla="val 18470393"/>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饼形 79"/>
            <p:cNvSpPr/>
            <p:nvPr/>
          </p:nvSpPr>
          <p:spPr>
            <a:xfrm rot="4097678">
              <a:off x="2310312" y="2315003"/>
              <a:ext cx="1285039" cy="1283623"/>
            </a:xfrm>
            <a:prstGeom prst="pie">
              <a:avLst>
                <a:gd name="adj1" fmla="val 14348587"/>
                <a:gd name="adj2" fmla="val 18470393"/>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45" name="TextBox 54"/>
            <p:cNvSpPr txBox="1">
              <a:spLocks noChangeArrowheads="1"/>
            </p:cNvSpPr>
            <p:nvPr/>
          </p:nvSpPr>
          <p:spPr bwMode="auto">
            <a:xfrm>
              <a:off x="2728243" y="2348971"/>
              <a:ext cx="425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Broadway" pitchFamily="82" charset="0"/>
                </a:rPr>
                <a:t>A</a:t>
              </a:r>
              <a:endParaRPr lang="zh-CN" altLang="en-US" sz="2400" b="1">
                <a:solidFill>
                  <a:srgbClr val="EAE7D4"/>
                </a:solidFill>
                <a:latin typeface="Broadway" pitchFamily="82" charset="0"/>
              </a:endParaRPr>
            </a:p>
          </p:txBody>
        </p:sp>
        <p:sp>
          <p:nvSpPr>
            <p:cNvPr id="9246" name="TextBox 69"/>
            <p:cNvSpPr txBox="1">
              <a:spLocks noChangeArrowheads="1"/>
            </p:cNvSpPr>
            <p:nvPr/>
          </p:nvSpPr>
          <p:spPr bwMode="auto">
            <a:xfrm>
              <a:off x="3136231" y="2629958"/>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Broadway" pitchFamily="82" charset="0"/>
                </a:rPr>
                <a:t>B</a:t>
              </a:r>
              <a:endParaRPr lang="zh-CN" altLang="en-US" sz="2400" b="1">
                <a:solidFill>
                  <a:srgbClr val="EAE7D4"/>
                </a:solidFill>
                <a:latin typeface="Broadway" pitchFamily="82" charset="0"/>
              </a:endParaRPr>
            </a:p>
          </p:txBody>
        </p:sp>
        <p:sp>
          <p:nvSpPr>
            <p:cNvPr id="9247" name="TextBox 70"/>
            <p:cNvSpPr txBox="1">
              <a:spLocks noChangeArrowheads="1"/>
            </p:cNvSpPr>
            <p:nvPr/>
          </p:nvSpPr>
          <p:spPr bwMode="auto">
            <a:xfrm>
              <a:off x="2974306" y="3069696"/>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Broadway" pitchFamily="82" charset="0"/>
                </a:rPr>
                <a:t>C</a:t>
              </a:r>
              <a:endParaRPr lang="zh-CN" altLang="en-US" sz="2400" b="1">
                <a:solidFill>
                  <a:srgbClr val="EAE7D4"/>
                </a:solidFill>
                <a:latin typeface="Broadway" pitchFamily="82" charset="0"/>
              </a:endParaRPr>
            </a:p>
          </p:txBody>
        </p:sp>
        <p:sp>
          <p:nvSpPr>
            <p:cNvPr id="9248" name="TextBox 71"/>
            <p:cNvSpPr txBox="1">
              <a:spLocks noChangeArrowheads="1"/>
            </p:cNvSpPr>
            <p:nvPr/>
          </p:nvSpPr>
          <p:spPr bwMode="auto">
            <a:xfrm>
              <a:off x="2561556" y="3069696"/>
              <a:ext cx="415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Broadway" pitchFamily="82" charset="0"/>
                </a:rPr>
                <a:t>D</a:t>
              </a:r>
              <a:endParaRPr lang="zh-CN" altLang="en-US" sz="2400" b="1">
                <a:solidFill>
                  <a:srgbClr val="EAE7D4"/>
                </a:solidFill>
                <a:latin typeface="Broadway" pitchFamily="82" charset="0"/>
              </a:endParaRPr>
            </a:p>
          </p:txBody>
        </p:sp>
        <p:sp>
          <p:nvSpPr>
            <p:cNvPr id="9249" name="TextBox 72"/>
            <p:cNvSpPr txBox="1">
              <a:spLocks noChangeArrowheads="1"/>
            </p:cNvSpPr>
            <p:nvPr/>
          </p:nvSpPr>
          <p:spPr bwMode="auto">
            <a:xfrm>
              <a:off x="2393281" y="2617258"/>
              <a:ext cx="392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400" b="1">
                  <a:solidFill>
                    <a:srgbClr val="EAE7D4"/>
                  </a:solidFill>
                  <a:latin typeface="Broadway" pitchFamily="82" charset="0"/>
                </a:rPr>
                <a:t>E</a:t>
              </a:r>
              <a:endParaRPr lang="zh-CN" altLang="en-US" sz="2400" b="1">
                <a:solidFill>
                  <a:srgbClr val="EAE7D4"/>
                </a:solidFill>
                <a:latin typeface="Broadway" pitchFamily="82" charset="0"/>
              </a:endParaRPr>
            </a:p>
          </p:txBody>
        </p:sp>
        <p:grpSp>
          <p:nvGrpSpPr>
            <p:cNvPr id="9250" name="组合 26"/>
            <p:cNvGrpSpPr>
              <a:grpSpLocks/>
            </p:cNvGrpSpPr>
            <p:nvPr/>
          </p:nvGrpSpPr>
          <p:grpSpPr bwMode="auto">
            <a:xfrm>
              <a:off x="2558381" y="1167871"/>
              <a:ext cx="820737" cy="1038225"/>
              <a:chOff x="4065757" y="1194598"/>
              <a:chExt cx="1120317" cy="1417214"/>
            </a:xfrm>
          </p:grpSpPr>
          <p:sp>
            <p:nvSpPr>
              <p:cNvPr id="87" name="等腰三角形 86"/>
              <p:cNvSpPr/>
              <p:nvPr/>
            </p:nvSpPr>
            <p:spPr>
              <a:xfrm flipV="1">
                <a:off x="4502887" y="2133989"/>
                <a:ext cx="224864" cy="478600"/>
              </a:xfrm>
              <a:prstGeom prst="triangl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矩形 87"/>
              <p:cNvSpPr/>
              <p:nvPr/>
            </p:nvSpPr>
            <p:spPr>
              <a:xfrm>
                <a:off x="4066516" y="1194598"/>
                <a:ext cx="1119870" cy="1119701"/>
              </a:xfrm>
              <a:prstGeom prst="rect">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51" name="组合 29"/>
            <p:cNvGrpSpPr>
              <a:grpSpLocks/>
            </p:cNvGrpSpPr>
            <p:nvPr/>
          </p:nvGrpSpPr>
          <p:grpSpPr bwMode="auto">
            <a:xfrm rot="-4210447">
              <a:off x="1334418" y="2029883"/>
              <a:ext cx="820738" cy="1030288"/>
              <a:chOff x="4064641" y="1191478"/>
              <a:chExt cx="1120317" cy="1409454"/>
            </a:xfrm>
          </p:grpSpPr>
          <p:sp>
            <p:nvSpPr>
              <p:cNvPr id="90" name="等腰三角形 89"/>
              <p:cNvSpPr/>
              <p:nvPr/>
            </p:nvSpPr>
            <p:spPr>
              <a:xfrm flipV="1">
                <a:off x="4534263" y="2105404"/>
                <a:ext cx="224826" cy="479726"/>
              </a:xfrm>
              <a:prstGeom prst="triangl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矩形 90"/>
              <p:cNvSpPr/>
              <p:nvPr/>
            </p:nvSpPr>
            <p:spPr>
              <a:xfrm>
                <a:off x="4077358" y="1173540"/>
                <a:ext cx="1117455" cy="1120106"/>
              </a:xfrm>
              <a:prstGeom prst="rect">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52" name="组合 33"/>
            <p:cNvGrpSpPr>
              <a:grpSpLocks/>
            </p:cNvGrpSpPr>
            <p:nvPr/>
          </p:nvGrpSpPr>
          <p:grpSpPr bwMode="auto">
            <a:xfrm rot="-8722964">
              <a:off x="1797968" y="3484033"/>
              <a:ext cx="819150" cy="1011238"/>
              <a:chOff x="4072174" y="1194038"/>
              <a:chExt cx="1120149" cy="1380382"/>
            </a:xfrm>
          </p:grpSpPr>
          <p:sp>
            <p:nvSpPr>
              <p:cNvPr id="93" name="等腰三角形 92"/>
              <p:cNvSpPr/>
              <p:nvPr/>
            </p:nvSpPr>
            <p:spPr>
              <a:xfrm flipV="1">
                <a:off x="4564441" y="2102053"/>
                <a:ext cx="220805" cy="478601"/>
              </a:xfrm>
              <a:prstGeom prst="triangl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矩形 93"/>
              <p:cNvSpPr/>
              <p:nvPr/>
            </p:nvSpPr>
            <p:spPr>
              <a:xfrm>
                <a:off x="4086490" y="1209711"/>
                <a:ext cx="1124103" cy="1117480"/>
              </a:xfrm>
              <a:prstGeom prst="rect">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53" name="组合 37"/>
            <p:cNvGrpSpPr>
              <a:grpSpLocks/>
            </p:cNvGrpSpPr>
            <p:nvPr/>
          </p:nvGrpSpPr>
          <p:grpSpPr bwMode="auto">
            <a:xfrm rot="8868437">
              <a:off x="3260056" y="3507846"/>
              <a:ext cx="820737" cy="1011237"/>
              <a:chOff x="4063345" y="1196759"/>
              <a:chExt cx="1120317" cy="1379849"/>
            </a:xfrm>
          </p:grpSpPr>
          <p:sp>
            <p:nvSpPr>
              <p:cNvPr id="96" name="等腰三角形 95"/>
              <p:cNvSpPr/>
              <p:nvPr/>
            </p:nvSpPr>
            <p:spPr>
              <a:xfrm flipV="1">
                <a:off x="4569976" y="2121509"/>
                <a:ext cx="222638" cy="478417"/>
              </a:xfrm>
              <a:prstGeom prst="triangl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矩形 96"/>
              <p:cNvSpPr/>
              <p:nvPr/>
            </p:nvSpPr>
            <p:spPr>
              <a:xfrm>
                <a:off x="4064180" y="1207860"/>
                <a:ext cx="1119870" cy="1121500"/>
              </a:xfrm>
              <a:prstGeom prst="rect">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54" name="组合 45"/>
            <p:cNvGrpSpPr>
              <a:grpSpLocks/>
            </p:cNvGrpSpPr>
            <p:nvPr/>
          </p:nvGrpSpPr>
          <p:grpSpPr bwMode="auto">
            <a:xfrm rot="4210447" flipH="1">
              <a:off x="3755356" y="2055283"/>
              <a:ext cx="820737" cy="1027113"/>
              <a:chOff x="4066793" y="1197453"/>
              <a:chExt cx="1120317" cy="1402686"/>
            </a:xfrm>
          </p:grpSpPr>
          <p:sp>
            <p:nvSpPr>
              <p:cNvPr id="99" name="等腰三角形 98"/>
              <p:cNvSpPr/>
              <p:nvPr/>
            </p:nvSpPr>
            <p:spPr>
              <a:xfrm flipV="1">
                <a:off x="4485991" y="2107290"/>
                <a:ext cx="222601" cy="481126"/>
              </a:xfrm>
              <a:prstGeom prst="triangl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0" name="矩形 99"/>
              <p:cNvSpPr/>
              <p:nvPr/>
            </p:nvSpPr>
            <p:spPr>
              <a:xfrm>
                <a:off x="4076670" y="1203250"/>
                <a:ext cx="1124134" cy="1120401"/>
              </a:xfrm>
              <a:prstGeom prst="rect">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255" name="矩形 12"/>
            <p:cNvSpPr>
              <a:spLocks noChangeArrowheads="1"/>
            </p:cNvSpPr>
            <p:nvPr/>
          </p:nvSpPr>
          <p:spPr bwMode="auto">
            <a:xfrm>
              <a:off x="2663156" y="1331383"/>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b="1">
                  <a:solidFill>
                    <a:srgbClr val="EAE7D4"/>
                  </a:solidFill>
                  <a:latin typeface="Century Gothic" pitchFamily="34" charset="0"/>
                </a:rPr>
                <a:t>YOUR</a:t>
              </a:r>
            </a:p>
            <a:p>
              <a:pPr algn="ctr"/>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sp>
          <p:nvSpPr>
            <p:cNvPr id="9256" name="矩形 12"/>
            <p:cNvSpPr>
              <a:spLocks noChangeArrowheads="1"/>
            </p:cNvSpPr>
            <p:nvPr/>
          </p:nvSpPr>
          <p:spPr bwMode="auto">
            <a:xfrm>
              <a:off x="3928393" y="2268008"/>
              <a:ext cx="665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b="1">
                  <a:solidFill>
                    <a:srgbClr val="EAE7D4"/>
                  </a:solidFill>
                  <a:latin typeface="Century Gothic" pitchFamily="34" charset="0"/>
                </a:rPr>
                <a:t>YOUR</a:t>
              </a:r>
            </a:p>
            <a:p>
              <a:pPr algn="ctr"/>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sp>
          <p:nvSpPr>
            <p:cNvPr id="9257" name="矩形 12"/>
            <p:cNvSpPr>
              <a:spLocks noChangeArrowheads="1"/>
            </p:cNvSpPr>
            <p:nvPr/>
          </p:nvSpPr>
          <p:spPr bwMode="auto">
            <a:xfrm>
              <a:off x="3402931" y="3858683"/>
              <a:ext cx="666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b="1">
                  <a:solidFill>
                    <a:srgbClr val="EAE7D4"/>
                  </a:solidFill>
                  <a:latin typeface="Century Gothic" pitchFamily="34" charset="0"/>
                </a:rPr>
                <a:t>YOUR</a:t>
              </a:r>
            </a:p>
            <a:p>
              <a:pPr algn="ctr"/>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sp>
          <p:nvSpPr>
            <p:cNvPr id="9258" name="矩形 12"/>
            <p:cNvSpPr>
              <a:spLocks noChangeArrowheads="1"/>
            </p:cNvSpPr>
            <p:nvPr/>
          </p:nvSpPr>
          <p:spPr bwMode="auto">
            <a:xfrm>
              <a:off x="1817018" y="3795183"/>
              <a:ext cx="665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b="1">
                  <a:solidFill>
                    <a:srgbClr val="EAE7D4"/>
                  </a:solidFill>
                  <a:latin typeface="Century Gothic" pitchFamily="34" charset="0"/>
                </a:rPr>
                <a:t>YOUR</a:t>
              </a:r>
            </a:p>
            <a:p>
              <a:pPr algn="ctr"/>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sp>
          <p:nvSpPr>
            <p:cNvPr id="9259" name="矩形 12"/>
            <p:cNvSpPr>
              <a:spLocks noChangeArrowheads="1"/>
            </p:cNvSpPr>
            <p:nvPr/>
          </p:nvSpPr>
          <p:spPr bwMode="auto">
            <a:xfrm>
              <a:off x="1289968" y="2268008"/>
              <a:ext cx="666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b="1">
                  <a:solidFill>
                    <a:srgbClr val="EAE7D4"/>
                  </a:solidFill>
                  <a:latin typeface="Century Gothic" pitchFamily="34" charset="0"/>
                </a:rPr>
                <a:t>YOUR</a:t>
              </a:r>
            </a:p>
            <a:p>
              <a:pPr algn="ctr"/>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grpSp>
      <p:sp>
        <p:nvSpPr>
          <p:cNvPr id="9227" name="矩形 6"/>
          <p:cNvSpPr>
            <a:spLocks noChangeArrowheads="1"/>
          </p:cNvSpPr>
          <p:nvPr/>
        </p:nvSpPr>
        <p:spPr bwMode="auto">
          <a:xfrm>
            <a:off x="4792663" y="1431925"/>
            <a:ext cx="3594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9228" name="矩形 7"/>
          <p:cNvSpPr>
            <a:spLocks noChangeArrowheads="1"/>
          </p:cNvSpPr>
          <p:nvPr/>
        </p:nvSpPr>
        <p:spPr bwMode="auto">
          <a:xfrm>
            <a:off x="4786313" y="1171575"/>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9229" name="矩形 6"/>
          <p:cNvSpPr>
            <a:spLocks noChangeArrowheads="1"/>
          </p:cNvSpPr>
          <p:nvPr/>
        </p:nvSpPr>
        <p:spPr bwMode="auto">
          <a:xfrm>
            <a:off x="4792663" y="2728913"/>
            <a:ext cx="3594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9230" name="矩形 7"/>
          <p:cNvSpPr>
            <a:spLocks noChangeArrowheads="1"/>
          </p:cNvSpPr>
          <p:nvPr/>
        </p:nvSpPr>
        <p:spPr bwMode="auto">
          <a:xfrm>
            <a:off x="4786313" y="2468563"/>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9231" name="矩形 6"/>
          <p:cNvSpPr>
            <a:spLocks noChangeArrowheads="1"/>
          </p:cNvSpPr>
          <p:nvPr/>
        </p:nvSpPr>
        <p:spPr bwMode="auto">
          <a:xfrm>
            <a:off x="4792663" y="3870325"/>
            <a:ext cx="3736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9232" name="矩形 7"/>
          <p:cNvSpPr>
            <a:spLocks noChangeArrowheads="1"/>
          </p:cNvSpPr>
          <p:nvPr/>
        </p:nvSpPr>
        <p:spPr bwMode="auto">
          <a:xfrm>
            <a:off x="4786313" y="3611563"/>
            <a:ext cx="1512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a:xfrm>
            <a:off x="685800" y="1598613"/>
            <a:ext cx="7772400" cy="1101725"/>
          </a:xfrm>
        </p:spPr>
        <p:txBody>
          <a:bodyPr/>
          <a:lstStyle/>
          <a:p>
            <a:pPr eaLnBrk="1" hangingPunct="1"/>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smtClean="0"/>
          </a:p>
        </p:txBody>
      </p:sp>
      <p:sp>
        <p:nvSpPr>
          <p:cNvPr id="4" name="矩形 3"/>
          <p:cNvSpPr/>
          <p:nvPr/>
        </p:nvSpPr>
        <p:spPr>
          <a:xfrm>
            <a:off x="7938" y="0"/>
            <a:ext cx="9136062" cy="5159375"/>
          </a:xfrm>
          <a:prstGeom prst="rect">
            <a:avLst/>
          </a:pr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4" name="直接连接符 63"/>
          <p:cNvCxnSpPr/>
          <p:nvPr/>
        </p:nvCxnSpPr>
        <p:spPr>
          <a:xfrm>
            <a:off x="225425" y="412750"/>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25425" y="747713"/>
            <a:ext cx="3409950" cy="0"/>
          </a:xfrm>
          <a:prstGeom prst="line">
            <a:avLst/>
          </a:prstGeom>
          <a:ln w="12700" cap="rnd">
            <a:solidFill>
              <a:srgbClr val="181715"/>
            </a:solidFill>
            <a:prstDash val="sysDot"/>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66713" y="195263"/>
            <a:ext cx="731837" cy="7318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48" name="TextBox 15"/>
          <p:cNvSpPr txBox="1">
            <a:spLocks noChangeArrowheads="1"/>
          </p:cNvSpPr>
          <p:nvPr/>
        </p:nvSpPr>
        <p:spPr bwMode="auto">
          <a:xfrm>
            <a:off x="1068388" y="388938"/>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i="1">
                <a:solidFill>
                  <a:srgbClr val="181715"/>
                </a:solidFill>
                <a:latin typeface="Century Gothic" pitchFamily="34" charset="0"/>
              </a:rPr>
              <a:t>ADD YOUR TEXT HERE</a:t>
            </a:r>
            <a:endParaRPr lang="zh-CN" altLang="en-US" b="1" i="1">
              <a:solidFill>
                <a:srgbClr val="181715"/>
              </a:solidFill>
              <a:latin typeface="Century Gothic" pitchFamily="34" charset="0"/>
            </a:endParaRPr>
          </a:p>
        </p:txBody>
      </p:sp>
      <p:sp>
        <p:nvSpPr>
          <p:cNvPr id="11" name="椭圆 10"/>
          <p:cNvSpPr/>
          <p:nvPr/>
        </p:nvSpPr>
        <p:spPr>
          <a:xfrm>
            <a:off x="3924300" y="1131888"/>
            <a:ext cx="2711450" cy="2711450"/>
          </a:xfrm>
          <a:prstGeom prst="ellipse">
            <a:avLst/>
          </a:prstGeom>
          <a:solidFill>
            <a:srgbClr val="8F46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4167188" y="1608138"/>
            <a:ext cx="2217737" cy="2217737"/>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4403725" y="2076450"/>
            <a:ext cx="1728788" cy="1728788"/>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4641850" y="2541588"/>
            <a:ext cx="1252538" cy="1252537"/>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a:off x="4870450" y="2965450"/>
            <a:ext cx="790575" cy="792163"/>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p:nvPr/>
        </p:nvSpPr>
        <p:spPr bwMode="auto">
          <a:xfrm flipH="1">
            <a:off x="7059613" y="2341563"/>
            <a:ext cx="463550" cy="4651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0" name="直接连接符 19"/>
          <p:cNvCxnSpPr/>
          <p:nvPr/>
        </p:nvCxnSpPr>
        <p:spPr bwMode="auto">
          <a:xfrm flipH="1">
            <a:off x="5846763" y="2563813"/>
            <a:ext cx="1220787" cy="0"/>
          </a:xfrm>
          <a:prstGeom prst="line">
            <a:avLst/>
          </a:prstGeom>
          <a:noFill/>
          <a:ln w="19050" cap="rnd">
            <a:solidFill>
              <a:srgbClr val="181715"/>
            </a:solidFill>
            <a:prstDash val="sysDot"/>
            <a:tailEnd type="oval"/>
          </a:ln>
        </p:spPr>
        <p:style>
          <a:lnRef idx="2">
            <a:schemeClr val="accent1">
              <a:shade val="50000"/>
            </a:schemeClr>
          </a:lnRef>
          <a:fillRef idx="1">
            <a:schemeClr val="accent1"/>
          </a:fillRef>
          <a:effectRef idx="0">
            <a:schemeClr val="accent1"/>
          </a:effectRef>
          <a:fontRef idx="minor">
            <a:schemeClr val="lt1"/>
          </a:fontRef>
        </p:style>
      </p:cxnSp>
      <p:sp>
        <p:nvSpPr>
          <p:cNvPr id="21" name="椭圆 20"/>
          <p:cNvSpPr/>
          <p:nvPr/>
        </p:nvSpPr>
        <p:spPr bwMode="auto">
          <a:xfrm flipH="1">
            <a:off x="7064375" y="2876550"/>
            <a:ext cx="465138" cy="463550"/>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2" name="直接连接符 21"/>
          <p:cNvCxnSpPr/>
          <p:nvPr/>
        </p:nvCxnSpPr>
        <p:spPr bwMode="auto">
          <a:xfrm flipH="1">
            <a:off x="5695950" y="3100388"/>
            <a:ext cx="1377950" cy="0"/>
          </a:xfrm>
          <a:prstGeom prst="line">
            <a:avLst/>
          </a:prstGeom>
          <a:noFill/>
          <a:ln w="19050" cap="rnd">
            <a:solidFill>
              <a:srgbClr val="181715"/>
            </a:solidFill>
            <a:prstDash val="sysDot"/>
            <a:tailEnd type="oval"/>
          </a:ln>
        </p:spPr>
        <p:style>
          <a:lnRef idx="2">
            <a:schemeClr val="accent1">
              <a:shade val="50000"/>
            </a:schemeClr>
          </a:lnRef>
          <a:fillRef idx="1">
            <a:schemeClr val="accent1"/>
          </a:fillRef>
          <a:effectRef idx="0">
            <a:schemeClr val="accent1"/>
          </a:effectRef>
          <a:fontRef idx="minor">
            <a:schemeClr val="lt1"/>
          </a:fontRef>
        </p:style>
      </p:cxnSp>
      <p:sp>
        <p:nvSpPr>
          <p:cNvPr id="23" name="椭圆 22"/>
          <p:cNvSpPr/>
          <p:nvPr/>
        </p:nvSpPr>
        <p:spPr bwMode="auto">
          <a:xfrm flipH="1">
            <a:off x="7064375" y="3384550"/>
            <a:ext cx="465138" cy="465138"/>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4" name="直接连接符 23"/>
          <p:cNvCxnSpPr/>
          <p:nvPr/>
        </p:nvCxnSpPr>
        <p:spPr bwMode="auto">
          <a:xfrm flipH="1">
            <a:off x="5462588" y="3606800"/>
            <a:ext cx="1611312" cy="0"/>
          </a:xfrm>
          <a:prstGeom prst="line">
            <a:avLst/>
          </a:prstGeom>
          <a:noFill/>
          <a:ln w="19050" cap="rnd">
            <a:solidFill>
              <a:srgbClr val="181715"/>
            </a:solidFill>
            <a:prstDash val="sysDot"/>
            <a:tailEnd type="oval"/>
          </a:ln>
        </p:spPr>
        <p:style>
          <a:lnRef idx="2">
            <a:schemeClr val="accent1">
              <a:shade val="50000"/>
            </a:schemeClr>
          </a:lnRef>
          <a:fillRef idx="1">
            <a:schemeClr val="accent1"/>
          </a:fillRef>
          <a:effectRef idx="0">
            <a:schemeClr val="accent1"/>
          </a:effectRef>
          <a:fontRef idx="minor">
            <a:schemeClr val="lt1"/>
          </a:fontRef>
        </p:style>
      </p:cxnSp>
      <p:sp>
        <p:nvSpPr>
          <p:cNvPr id="25" name="矩形 25"/>
          <p:cNvSpPr/>
          <p:nvPr/>
        </p:nvSpPr>
        <p:spPr>
          <a:xfrm>
            <a:off x="7226300" y="2449513"/>
            <a:ext cx="138113" cy="258762"/>
          </a:xfrm>
          <a:custGeom>
            <a:avLst/>
            <a:gdLst/>
            <a:ahLst/>
            <a:cxnLst/>
            <a:rect l="l" t="t" r="r" b="b"/>
            <a:pathLst>
              <a:path w="638704" h="1204317">
                <a:moveTo>
                  <a:pt x="366522" y="678506"/>
                </a:moveTo>
                <a:lnTo>
                  <a:pt x="366522" y="941650"/>
                </a:lnTo>
                <a:cubicBezTo>
                  <a:pt x="434113" y="921223"/>
                  <a:pt x="479855" y="862107"/>
                  <a:pt x="475772" y="797978"/>
                </a:cubicBezTo>
                <a:cubicBezTo>
                  <a:pt x="472026" y="739148"/>
                  <a:pt x="427380" y="692306"/>
                  <a:pt x="366522" y="678506"/>
                </a:cubicBezTo>
                <a:close/>
                <a:moveTo>
                  <a:pt x="259725" y="261637"/>
                </a:moveTo>
                <a:cubicBezTo>
                  <a:pt x="199034" y="285540"/>
                  <a:pt x="159106" y="341234"/>
                  <a:pt x="162933" y="401329"/>
                </a:cubicBezTo>
                <a:cubicBezTo>
                  <a:pt x="166419" y="456099"/>
                  <a:pt x="205357" y="500479"/>
                  <a:pt x="259725" y="518042"/>
                </a:cubicBezTo>
                <a:close/>
                <a:moveTo>
                  <a:pt x="259725" y="0"/>
                </a:moveTo>
                <a:lnTo>
                  <a:pt x="366522" y="0"/>
                </a:lnTo>
                <a:lnTo>
                  <a:pt x="366522" y="107371"/>
                </a:lnTo>
                <a:cubicBezTo>
                  <a:pt x="502398" y="115636"/>
                  <a:pt x="615125" y="202806"/>
                  <a:pt x="638704" y="325751"/>
                </a:cubicBezTo>
                <a:lnTo>
                  <a:pt x="480762" y="356042"/>
                </a:lnTo>
                <a:cubicBezTo>
                  <a:pt x="470261" y="301284"/>
                  <a:pt x="424390" y="260718"/>
                  <a:pt x="366522" y="248896"/>
                </a:cubicBezTo>
                <a:lnTo>
                  <a:pt x="366522" y="534004"/>
                </a:lnTo>
                <a:cubicBezTo>
                  <a:pt x="512969" y="546507"/>
                  <a:pt x="627144" y="649262"/>
                  <a:pt x="635657" y="782984"/>
                </a:cubicBezTo>
                <a:cubicBezTo>
                  <a:pt x="644848" y="927332"/>
                  <a:pt x="527817" y="1058979"/>
                  <a:pt x="366522" y="1087871"/>
                </a:cubicBezTo>
                <a:lnTo>
                  <a:pt x="366522" y="1204317"/>
                </a:lnTo>
                <a:lnTo>
                  <a:pt x="259725" y="1204317"/>
                </a:lnTo>
                <a:lnTo>
                  <a:pt x="259725" y="1091589"/>
                </a:lnTo>
                <a:cubicBezTo>
                  <a:pt x="129464" y="1078282"/>
                  <a:pt x="22854" y="992723"/>
                  <a:pt x="0" y="873555"/>
                </a:cubicBezTo>
                <a:lnTo>
                  <a:pt x="157941" y="843265"/>
                </a:lnTo>
                <a:cubicBezTo>
                  <a:pt x="167647" y="893869"/>
                  <a:pt x="207556" y="932351"/>
                  <a:pt x="259725" y="945520"/>
                </a:cubicBezTo>
                <a:lnTo>
                  <a:pt x="259725" y="664608"/>
                </a:lnTo>
                <a:cubicBezTo>
                  <a:pt x="119324" y="646931"/>
                  <a:pt x="11317" y="546242"/>
                  <a:pt x="3046" y="416323"/>
                </a:cubicBezTo>
                <a:cubicBezTo>
                  <a:pt x="-5904" y="275755"/>
                  <a:pt x="104846" y="147230"/>
                  <a:pt x="259725" y="114301"/>
                </a:cubicBezTo>
                <a:close/>
              </a:path>
            </a:pathLst>
          </a:cu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6" name="组合 24"/>
          <p:cNvGrpSpPr>
            <a:grpSpLocks/>
          </p:cNvGrpSpPr>
          <p:nvPr/>
        </p:nvGrpSpPr>
        <p:grpSpPr bwMode="auto">
          <a:xfrm>
            <a:off x="7196165" y="2990472"/>
            <a:ext cx="199369" cy="236289"/>
            <a:chOff x="4444228" y="1871123"/>
            <a:chExt cx="514503" cy="610668"/>
          </a:xfrm>
          <a:solidFill>
            <a:srgbClr val="EAE7D4"/>
          </a:solidFill>
        </p:grpSpPr>
        <p:sp>
          <p:nvSpPr>
            <p:cNvPr id="27" name="饼形 18"/>
            <p:cNvSpPr/>
            <p:nvPr/>
          </p:nvSpPr>
          <p:spPr>
            <a:xfrm rot="10800000">
              <a:off x="4444228" y="2162144"/>
              <a:ext cx="514503" cy="319647"/>
            </a:xfrm>
            <a:custGeom>
              <a:avLst/>
              <a:gdLst/>
              <a:ahLst/>
              <a:cxnLst/>
              <a:rect l="l" t="t" r="r" b="b"/>
              <a:pathLst>
                <a:path w="879676" h="547035">
                  <a:moveTo>
                    <a:pt x="280059" y="547035"/>
                  </a:moveTo>
                  <a:cubicBezTo>
                    <a:pt x="115999" y="462474"/>
                    <a:pt x="169" y="249649"/>
                    <a:pt x="0" y="534"/>
                  </a:cubicBezTo>
                  <a:lnTo>
                    <a:pt x="439838" y="0"/>
                  </a:lnTo>
                  <a:lnTo>
                    <a:pt x="879676" y="0"/>
                  </a:lnTo>
                  <a:cubicBezTo>
                    <a:pt x="879676" y="235962"/>
                    <a:pt x="775880" y="439509"/>
                    <a:pt x="625196" y="531998"/>
                  </a:cubicBezTo>
                  <a:cubicBezTo>
                    <a:pt x="581563" y="493530"/>
                    <a:pt x="524145" y="470860"/>
                    <a:pt x="461432" y="470860"/>
                  </a:cubicBezTo>
                  <a:cubicBezTo>
                    <a:pt x="390375" y="470860"/>
                    <a:pt x="326116" y="499964"/>
                    <a:pt x="280059" y="5470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8" name="椭圆 27"/>
            <p:cNvSpPr/>
            <p:nvPr/>
          </p:nvSpPr>
          <p:spPr>
            <a:xfrm>
              <a:off x="4539506" y="1871123"/>
              <a:ext cx="297746" cy="2981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29" name="圆角矩形 15"/>
          <p:cNvSpPr/>
          <p:nvPr/>
        </p:nvSpPr>
        <p:spPr>
          <a:xfrm>
            <a:off x="7178675" y="3508375"/>
            <a:ext cx="246063" cy="241300"/>
          </a:xfrm>
          <a:custGeom>
            <a:avLst/>
            <a:gdLst/>
            <a:ahLst/>
            <a:cxnLst/>
            <a:rect l="l" t="t" r="r" b="b"/>
            <a:pathLst>
              <a:path w="1152128" h="1120888">
                <a:moveTo>
                  <a:pt x="177161" y="54740"/>
                </a:moveTo>
                <a:cubicBezTo>
                  <a:pt x="116198" y="54740"/>
                  <a:pt x="66777" y="104161"/>
                  <a:pt x="66777" y="165124"/>
                </a:cubicBezTo>
                <a:lnTo>
                  <a:pt x="66777" y="606644"/>
                </a:lnTo>
                <a:cubicBezTo>
                  <a:pt x="66777" y="667607"/>
                  <a:pt x="116198" y="717028"/>
                  <a:pt x="177161" y="717028"/>
                </a:cubicBezTo>
                <a:lnTo>
                  <a:pt x="974966" y="717028"/>
                </a:lnTo>
                <a:cubicBezTo>
                  <a:pt x="1035929" y="717028"/>
                  <a:pt x="1085350" y="667607"/>
                  <a:pt x="1085350" y="606644"/>
                </a:cubicBezTo>
                <a:lnTo>
                  <a:pt x="1085350" y="165124"/>
                </a:lnTo>
                <a:cubicBezTo>
                  <a:pt x="1085350" y="104161"/>
                  <a:pt x="1035929" y="54740"/>
                  <a:pt x="974966" y="54740"/>
                </a:cubicBezTo>
                <a:close/>
                <a:moveTo>
                  <a:pt x="144019" y="0"/>
                </a:moveTo>
                <a:lnTo>
                  <a:pt x="1008109" y="0"/>
                </a:lnTo>
                <a:cubicBezTo>
                  <a:pt x="1087648" y="0"/>
                  <a:pt x="1152128" y="64480"/>
                  <a:pt x="1152128" y="144019"/>
                </a:cubicBezTo>
                <a:lnTo>
                  <a:pt x="1152128" y="720077"/>
                </a:lnTo>
                <a:cubicBezTo>
                  <a:pt x="1152128" y="799616"/>
                  <a:pt x="1087648" y="864096"/>
                  <a:pt x="1008109" y="864096"/>
                </a:cubicBezTo>
                <a:lnTo>
                  <a:pt x="731291" y="864096"/>
                </a:lnTo>
                <a:lnTo>
                  <a:pt x="731291" y="1048880"/>
                </a:lnTo>
                <a:lnTo>
                  <a:pt x="863305" y="1048880"/>
                </a:lnTo>
                <a:cubicBezTo>
                  <a:pt x="869934" y="1048880"/>
                  <a:pt x="875307" y="1054253"/>
                  <a:pt x="875307" y="1060882"/>
                </a:cubicBezTo>
                <a:lnTo>
                  <a:pt x="875307" y="1108886"/>
                </a:lnTo>
                <a:cubicBezTo>
                  <a:pt x="875307" y="1115515"/>
                  <a:pt x="869934" y="1120888"/>
                  <a:pt x="863305" y="1120888"/>
                </a:cubicBezTo>
                <a:lnTo>
                  <a:pt x="731291" y="1120888"/>
                </a:lnTo>
                <a:lnTo>
                  <a:pt x="443259" y="1120888"/>
                </a:lnTo>
                <a:lnTo>
                  <a:pt x="311245" y="1120888"/>
                </a:lnTo>
                <a:cubicBezTo>
                  <a:pt x="304616" y="1120888"/>
                  <a:pt x="299243" y="1115515"/>
                  <a:pt x="299243" y="1108886"/>
                </a:cubicBezTo>
                <a:lnTo>
                  <a:pt x="299243" y="1060882"/>
                </a:lnTo>
                <a:cubicBezTo>
                  <a:pt x="299243" y="1054253"/>
                  <a:pt x="304616" y="1048880"/>
                  <a:pt x="311245" y="1048880"/>
                </a:cubicBezTo>
                <a:lnTo>
                  <a:pt x="443259" y="1048880"/>
                </a:lnTo>
                <a:lnTo>
                  <a:pt x="443259" y="864096"/>
                </a:lnTo>
                <a:lnTo>
                  <a:pt x="144019" y="864096"/>
                </a:lnTo>
                <a:cubicBezTo>
                  <a:pt x="64480" y="864096"/>
                  <a:pt x="0" y="799616"/>
                  <a:pt x="0" y="720077"/>
                </a:cubicBezTo>
                <a:lnTo>
                  <a:pt x="0" y="144019"/>
                </a:lnTo>
                <a:cubicBezTo>
                  <a:pt x="0" y="64480"/>
                  <a:pt x="64480" y="0"/>
                  <a:pt x="144019" y="0"/>
                </a:cubicBezTo>
                <a:close/>
              </a:path>
            </a:pathLst>
          </a:cu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36" name="椭圆 35"/>
          <p:cNvSpPr/>
          <p:nvPr/>
        </p:nvSpPr>
        <p:spPr bwMode="auto">
          <a:xfrm flipH="1">
            <a:off x="7059613" y="1811338"/>
            <a:ext cx="463550" cy="4651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7" name="直接连接符 36"/>
          <p:cNvCxnSpPr/>
          <p:nvPr/>
        </p:nvCxnSpPr>
        <p:spPr bwMode="auto">
          <a:xfrm flipH="1">
            <a:off x="5984875" y="2035175"/>
            <a:ext cx="1082675" cy="0"/>
          </a:xfrm>
          <a:prstGeom prst="line">
            <a:avLst/>
          </a:prstGeom>
          <a:noFill/>
          <a:ln w="19050" cap="rnd">
            <a:solidFill>
              <a:srgbClr val="181715"/>
            </a:solidFill>
            <a:prstDash val="sysDot"/>
            <a:tailEnd type="oval"/>
          </a:ln>
        </p:spPr>
        <p:style>
          <a:lnRef idx="2">
            <a:schemeClr val="accent1">
              <a:shade val="50000"/>
            </a:schemeClr>
          </a:lnRef>
          <a:fillRef idx="1">
            <a:schemeClr val="accent1"/>
          </a:fillRef>
          <a:effectRef idx="0">
            <a:schemeClr val="accent1"/>
          </a:effectRef>
          <a:fontRef idx="minor">
            <a:schemeClr val="lt1"/>
          </a:fontRef>
        </p:style>
      </p:cxnSp>
      <p:sp>
        <p:nvSpPr>
          <p:cNvPr id="38" name="矩形 57"/>
          <p:cNvSpPr/>
          <p:nvPr/>
        </p:nvSpPr>
        <p:spPr>
          <a:xfrm rot="18756455" flipV="1">
            <a:off x="7172325" y="1917701"/>
            <a:ext cx="238125" cy="234950"/>
          </a:xfrm>
          <a:custGeom>
            <a:avLst/>
            <a:gdLst/>
            <a:ahLst/>
            <a:cxnLst/>
            <a:rect l="l" t="t" r="r" b="b"/>
            <a:pathLst>
              <a:path w="1256026" h="1240165">
                <a:moveTo>
                  <a:pt x="797561" y="774307"/>
                </a:moveTo>
                <a:cubicBezTo>
                  <a:pt x="710391" y="869079"/>
                  <a:pt x="562897" y="875241"/>
                  <a:pt x="468125" y="788071"/>
                </a:cubicBezTo>
                <a:cubicBezTo>
                  <a:pt x="373353" y="700901"/>
                  <a:pt x="367190" y="553407"/>
                  <a:pt x="454361" y="458635"/>
                </a:cubicBezTo>
                <a:cubicBezTo>
                  <a:pt x="541531" y="363862"/>
                  <a:pt x="689025" y="357700"/>
                  <a:pt x="783797" y="444871"/>
                </a:cubicBezTo>
                <a:cubicBezTo>
                  <a:pt x="878569" y="532041"/>
                  <a:pt x="884732" y="679535"/>
                  <a:pt x="797561" y="774307"/>
                </a:cubicBezTo>
                <a:close/>
                <a:moveTo>
                  <a:pt x="994392" y="1135525"/>
                </a:moveTo>
                <a:lnTo>
                  <a:pt x="1167719" y="947084"/>
                </a:lnTo>
                <a:lnTo>
                  <a:pt x="1080123" y="866514"/>
                </a:lnTo>
                <a:cubicBezTo>
                  <a:pt x="1107087" y="820946"/>
                  <a:pt x="1125062" y="771662"/>
                  <a:pt x="1133534" y="720808"/>
                </a:cubicBezTo>
                <a:lnTo>
                  <a:pt x="1134382" y="730945"/>
                </a:lnTo>
                <a:lnTo>
                  <a:pt x="1256026" y="720763"/>
                </a:lnTo>
                <a:lnTo>
                  <a:pt x="1234669" y="465623"/>
                </a:lnTo>
                <a:lnTo>
                  <a:pt x="1124662" y="474831"/>
                </a:lnTo>
                <a:cubicBezTo>
                  <a:pt x="1110918" y="420204"/>
                  <a:pt x="1086596" y="368135"/>
                  <a:pt x="1052782" y="320977"/>
                </a:cubicBezTo>
                <a:lnTo>
                  <a:pt x="1071045" y="337776"/>
                </a:lnTo>
                <a:lnTo>
                  <a:pt x="1153682" y="247932"/>
                </a:lnTo>
                <a:lnTo>
                  <a:pt x="965241" y="74605"/>
                </a:lnTo>
                <a:lnTo>
                  <a:pt x="882603" y="164449"/>
                </a:lnTo>
                <a:lnTo>
                  <a:pt x="886846" y="168351"/>
                </a:lnTo>
                <a:cubicBezTo>
                  <a:pt x="838997" y="139727"/>
                  <a:pt x="787331" y="120265"/>
                  <a:pt x="733930" y="111164"/>
                </a:cubicBezTo>
                <a:lnTo>
                  <a:pt x="733930" y="0"/>
                </a:lnTo>
                <a:lnTo>
                  <a:pt x="477898" y="0"/>
                </a:lnTo>
                <a:lnTo>
                  <a:pt x="477898" y="122069"/>
                </a:lnTo>
                <a:lnTo>
                  <a:pt x="479228" y="122069"/>
                </a:lnTo>
                <a:cubicBezTo>
                  <a:pt x="430314" y="134595"/>
                  <a:pt x="383751" y="156247"/>
                  <a:pt x="341505" y="186278"/>
                </a:cubicBezTo>
                <a:lnTo>
                  <a:pt x="256622" y="108203"/>
                </a:lnTo>
                <a:lnTo>
                  <a:pt x="83295" y="296645"/>
                </a:lnTo>
                <a:lnTo>
                  <a:pt x="170615" y="376961"/>
                </a:lnTo>
                <a:cubicBezTo>
                  <a:pt x="145463" y="420379"/>
                  <a:pt x="129108" y="467354"/>
                  <a:pt x="121338" y="515693"/>
                </a:cubicBezTo>
                <a:lnTo>
                  <a:pt x="0" y="525850"/>
                </a:lnTo>
                <a:lnTo>
                  <a:pt x="21356" y="780990"/>
                </a:lnTo>
                <a:lnTo>
                  <a:pt x="135757" y="771414"/>
                </a:lnTo>
                <a:cubicBezTo>
                  <a:pt x="148476" y="819475"/>
                  <a:pt x="170286" y="865077"/>
                  <a:pt x="199994" y="906582"/>
                </a:cubicBezTo>
                <a:lnTo>
                  <a:pt x="117970" y="995758"/>
                </a:lnTo>
                <a:lnTo>
                  <a:pt x="306412" y="1169085"/>
                </a:lnTo>
                <a:lnTo>
                  <a:pt x="389049" y="1079241"/>
                </a:lnTo>
                <a:lnTo>
                  <a:pt x="377179" y="1068324"/>
                </a:lnTo>
                <a:cubicBezTo>
                  <a:pt x="420334" y="1093976"/>
                  <a:pt x="466889" y="1111456"/>
                  <a:pt x="515085" y="1119907"/>
                </a:cubicBezTo>
                <a:lnTo>
                  <a:pt x="515085" y="1240165"/>
                </a:lnTo>
                <a:lnTo>
                  <a:pt x="771117" y="1240165"/>
                </a:lnTo>
                <a:lnTo>
                  <a:pt x="771117" y="1118096"/>
                </a:lnTo>
                <a:lnTo>
                  <a:pt x="755010" y="1118096"/>
                </a:lnTo>
                <a:cubicBezTo>
                  <a:pt x="808324" y="1105325"/>
                  <a:pt x="859689" y="1083404"/>
                  <a:pt x="905971" y="1051341"/>
                </a:cubicBezTo>
                <a:lnTo>
                  <a:pt x="904548" y="1052888"/>
                </a:lnTo>
                <a:close/>
              </a:path>
            </a:pathLst>
          </a:custGeom>
          <a:solidFill>
            <a:srgbClr val="EAE7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椭圆 38"/>
          <p:cNvSpPr/>
          <p:nvPr/>
        </p:nvSpPr>
        <p:spPr bwMode="auto">
          <a:xfrm flipH="1">
            <a:off x="7059613" y="1284288"/>
            <a:ext cx="463550" cy="465137"/>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0" name="直接连接符 39"/>
          <p:cNvCxnSpPr/>
          <p:nvPr/>
        </p:nvCxnSpPr>
        <p:spPr bwMode="auto">
          <a:xfrm flipH="1">
            <a:off x="6051550" y="1508125"/>
            <a:ext cx="1016000" cy="0"/>
          </a:xfrm>
          <a:prstGeom prst="line">
            <a:avLst/>
          </a:prstGeom>
          <a:noFill/>
          <a:ln w="19050" cap="rnd">
            <a:solidFill>
              <a:srgbClr val="181715"/>
            </a:solidFill>
            <a:prstDash val="sysDot"/>
            <a:tailEnd type="oval"/>
          </a:ln>
        </p:spPr>
        <p:style>
          <a:lnRef idx="2">
            <a:schemeClr val="accent1">
              <a:shade val="50000"/>
            </a:schemeClr>
          </a:lnRef>
          <a:fillRef idx="1">
            <a:schemeClr val="accent1"/>
          </a:fillRef>
          <a:effectRef idx="0">
            <a:schemeClr val="accent1"/>
          </a:effectRef>
          <a:fontRef idx="minor">
            <a:schemeClr val="lt1"/>
          </a:fontRef>
        </p:style>
      </p:cxnSp>
      <p:grpSp>
        <p:nvGrpSpPr>
          <p:cNvPr id="44" name="组合 22"/>
          <p:cNvGrpSpPr>
            <a:grpSpLocks/>
          </p:cNvGrpSpPr>
          <p:nvPr/>
        </p:nvGrpSpPr>
        <p:grpSpPr bwMode="auto">
          <a:xfrm>
            <a:off x="7232162" y="1379828"/>
            <a:ext cx="117221" cy="260287"/>
            <a:chOff x="1736301" y="3645024"/>
            <a:chExt cx="557973" cy="1241674"/>
          </a:xfrm>
          <a:solidFill>
            <a:srgbClr val="EAE7D4"/>
          </a:solidFill>
        </p:grpSpPr>
        <p:sp>
          <p:nvSpPr>
            <p:cNvPr id="45" name="梯形 17"/>
            <p:cNvSpPr/>
            <p:nvPr/>
          </p:nvSpPr>
          <p:spPr>
            <a:xfrm flipV="1">
              <a:off x="1736301" y="3645024"/>
              <a:ext cx="557973" cy="1008311"/>
            </a:xfrm>
            <a:custGeom>
              <a:avLst/>
              <a:gdLst/>
              <a:ahLst/>
              <a:cxnLst/>
              <a:rect l="l" t="t" r="r" b="b"/>
              <a:pathLst>
                <a:path w="557973" h="1007724">
                  <a:moveTo>
                    <a:pt x="278986" y="1007724"/>
                  </a:moveTo>
                  <a:cubicBezTo>
                    <a:pt x="379960" y="1007724"/>
                    <a:pt x="480933" y="969204"/>
                    <a:pt x="557973" y="892164"/>
                  </a:cubicBezTo>
                  <a:lnTo>
                    <a:pt x="557972" y="892164"/>
                  </a:lnTo>
                  <a:cubicBezTo>
                    <a:pt x="712052" y="738084"/>
                    <a:pt x="712052" y="488271"/>
                    <a:pt x="557972" y="334192"/>
                  </a:cubicBezTo>
                  <a:lnTo>
                    <a:pt x="440691" y="216911"/>
                  </a:lnTo>
                  <a:lnTo>
                    <a:pt x="386463" y="0"/>
                  </a:lnTo>
                  <a:lnTo>
                    <a:pt x="160407" y="0"/>
                  </a:lnTo>
                  <a:lnTo>
                    <a:pt x="102479" y="231714"/>
                  </a:lnTo>
                  <a:lnTo>
                    <a:pt x="0" y="334192"/>
                  </a:lnTo>
                  <a:cubicBezTo>
                    <a:pt x="-154080" y="488272"/>
                    <a:pt x="-154080" y="738085"/>
                    <a:pt x="0" y="892164"/>
                  </a:cubicBezTo>
                  <a:cubicBezTo>
                    <a:pt x="77040" y="969204"/>
                    <a:pt x="178013" y="1007724"/>
                    <a:pt x="278986" y="10077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圆角矩形 19"/>
            <p:cNvSpPr/>
            <p:nvPr/>
          </p:nvSpPr>
          <p:spPr>
            <a:xfrm>
              <a:off x="1894467" y="4697366"/>
              <a:ext cx="228462" cy="189332"/>
            </a:xfrm>
            <a:custGeom>
              <a:avLst/>
              <a:gdLst/>
              <a:ahLst/>
              <a:cxnLst/>
              <a:rect l="l" t="t" r="r" b="b"/>
              <a:pathLst>
                <a:path w="271312" h="224659">
                  <a:moveTo>
                    <a:pt x="3787" y="0"/>
                  </a:moveTo>
                  <a:lnTo>
                    <a:pt x="267525" y="0"/>
                  </a:lnTo>
                  <a:cubicBezTo>
                    <a:pt x="270857" y="5896"/>
                    <a:pt x="271312" y="12275"/>
                    <a:pt x="271312" y="18759"/>
                  </a:cubicBezTo>
                  <a:cubicBezTo>
                    <a:pt x="271312" y="42174"/>
                    <a:pt x="271311" y="65588"/>
                    <a:pt x="271311" y="89003"/>
                  </a:cubicBezTo>
                  <a:cubicBezTo>
                    <a:pt x="271311" y="163924"/>
                    <a:pt x="210576" y="224659"/>
                    <a:pt x="135655" y="224659"/>
                  </a:cubicBezTo>
                  <a:lnTo>
                    <a:pt x="135656" y="224658"/>
                  </a:lnTo>
                  <a:cubicBezTo>
                    <a:pt x="60735" y="224658"/>
                    <a:pt x="0" y="163923"/>
                    <a:pt x="0" y="89002"/>
                  </a:cubicBezTo>
                  <a:lnTo>
                    <a:pt x="0" y="187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269" name="矩形 50"/>
          <p:cNvSpPr>
            <a:spLocks noChangeArrowheads="1"/>
          </p:cNvSpPr>
          <p:nvPr/>
        </p:nvSpPr>
        <p:spPr bwMode="auto">
          <a:xfrm>
            <a:off x="438150" y="306388"/>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EAE7D4"/>
                </a:solidFill>
                <a:latin typeface="Century Gothic" pitchFamily="34" charset="0"/>
              </a:rPr>
              <a:t>01</a:t>
            </a:r>
            <a:endParaRPr lang="zh-CN" altLang="en-US" sz="3200"/>
          </a:p>
        </p:txBody>
      </p:sp>
      <p:sp>
        <p:nvSpPr>
          <p:cNvPr id="10270" name="矩形 7"/>
          <p:cNvSpPr>
            <a:spLocks noChangeArrowheads="1"/>
          </p:cNvSpPr>
          <p:nvPr/>
        </p:nvSpPr>
        <p:spPr bwMode="auto">
          <a:xfrm>
            <a:off x="7523163" y="137953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181715"/>
                </a:solidFill>
                <a:latin typeface="Century Gothic" pitchFamily="34" charset="0"/>
              </a:rPr>
              <a:t>YOUR TEXT</a:t>
            </a:r>
            <a:endParaRPr lang="zh-CN" altLang="en-US" sz="1200">
              <a:solidFill>
                <a:srgbClr val="181715"/>
              </a:solidFill>
              <a:latin typeface="Century Gothic" pitchFamily="34" charset="0"/>
            </a:endParaRPr>
          </a:p>
        </p:txBody>
      </p:sp>
      <p:sp>
        <p:nvSpPr>
          <p:cNvPr id="10271" name="矩形 7"/>
          <p:cNvSpPr>
            <a:spLocks noChangeArrowheads="1"/>
          </p:cNvSpPr>
          <p:nvPr/>
        </p:nvSpPr>
        <p:spPr bwMode="auto">
          <a:xfrm>
            <a:off x="7523163" y="190500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181715"/>
                </a:solidFill>
                <a:latin typeface="Century Gothic" pitchFamily="34" charset="0"/>
              </a:rPr>
              <a:t>YOUR TEXT</a:t>
            </a:r>
            <a:endParaRPr lang="zh-CN" altLang="en-US" sz="1200">
              <a:solidFill>
                <a:srgbClr val="181715"/>
              </a:solidFill>
              <a:latin typeface="Century Gothic" pitchFamily="34" charset="0"/>
            </a:endParaRPr>
          </a:p>
        </p:txBody>
      </p:sp>
      <p:sp>
        <p:nvSpPr>
          <p:cNvPr id="10272" name="矩形 7"/>
          <p:cNvSpPr>
            <a:spLocks noChangeArrowheads="1"/>
          </p:cNvSpPr>
          <p:nvPr/>
        </p:nvSpPr>
        <p:spPr bwMode="auto">
          <a:xfrm>
            <a:off x="7523163" y="2416175"/>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181715"/>
                </a:solidFill>
                <a:latin typeface="Century Gothic" pitchFamily="34" charset="0"/>
              </a:rPr>
              <a:t>YOUR TEXT</a:t>
            </a:r>
            <a:endParaRPr lang="zh-CN" altLang="en-US" sz="1200">
              <a:solidFill>
                <a:srgbClr val="181715"/>
              </a:solidFill>
              <a:latin typeface="Century Gothic" pitchFamily="34" charset="0"/>
            </a:endParaRPr>
          </a:p>
        </p:txBody>
      </p:sp>
      <p:sp>
        <p:nvSpPr>
          <p:cNvPr id="10273" name="矩形 7"/>
          <p:cNvSpPr>
            <a:spLocks noChangeArrowheads="1"/>
          </p:cNvSpPr>
          <p:nvPr/>
        </p:nvSpPr>
        <p:spPr bwMode="auto">
          <a:xfrm>
            <a:off x="7523163" y="2949575"/>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181715"/>
                </a:solidFill>
                <a:latin typeface="Century Gothic" pitchFamily="34" charset="0"/>
              </a:rPr>
              <a:t>YOUR TEXT</a:t>
            </a:r>
            <a:endParaRPr lang="zh-CN" altLang="en-US" sz="1200">
              <a:solidFill>
                <a:srgbClr val="181715"/>
              </a:solidFill>
              <a:latin typeface="Century Gothic" pitchFamily="34" charset="0"/>
            </a:endParaRPr>
          </a:p>
        </p:txBody>
      </p:sp>
      <p:sp>
        <p:nvSpPr>
          <p:cNvPr id="10274" name="矩形 7"/>
          <p:cNvSpPr>
            <a:spLocks noChangeArrowheads="1"/>
          </p:cNvSpPr>
          <p:nvPr/>
        </p:nvSpPr>
        <p:spPr bwMode="auto">
          <a:xfrm>
            <a:off x="7523163" y="347345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a:solidFill>
                  <a:srgbClr val="181715"/>
                </a:solidFill>
                <a:latin typeface="Century Gothic" pitchFamily="34" charset="0"/>
              </a:rPr>
              <a:t>YOUR TEXT</a:t>
            </a:r>
            <a:endParaRPr lang="zh-CN" altLang="en-US" sz="1200">
              <a:solidFill>
                <a:srgbClr val="181715"/>
              </a:solidFill>
              <a:latin typeface="Century Gothic" pitchFamily="34" charset="0"/>
            </a:endParaRPr>
          </a:p>
        </p:txBody>
      </p:sp>
      <p:sp>
        <p:nvSpPr>
          <p:cNvPr id="10275" name="矩形 6"/>
          <p:cNvSpPr>
            <a:spLocks noChangeArrowheads="1"/>
          </p:cNvSpPr>
          <p:nvPr/>
        </p:nvSpPr>
        <p:spPr bwMode="auto">
          <a:xfrm>
            <a:off x="762000" y="1390650"/>
            <a:ext cx="2873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Add your text here. </a:t>
            </a:r>
            <a:endParaRPr lang="zh-CN" altLang="en-US" sz="1200">
              <a:solidFill>
                <a:srgbClr val="181715"/>
              </a:solidFill>
              <a:latin typeface="Century Gothic" pitchFamily="34" charset="0"/>
            </a:endParaRPr>
          </a:p>
          <a:p>
            <a:r>
              <a:rPr lang="en-US" altLang="zh-CN" sz="1200">
                <a:solidFill>
                  <a:srgbClr val="181715"/>
                </a:solidFill>
                <a:latin typeface="Century Gothic" pitchFamily="34" charset="0"/>
              </a:rPr>
              <a:t>Add your text here. </a:t>
            </a:r>
            <a:endParaRPr lang="zh-CN" altLang="en-US" sz="1200">
              <a:solidFill>
                <a:srgbClr val="181715"/>
              </a:solidFill>
              <a:latin typeface="Century Gothic" pitchFamily="34" charset="0"/>
            </a:endParaRPr>
          </a:p>
        </p:txBody>
      </p:sp>
      <p:sp>
        <p:nvSpPr>
          <p:cNvPr id="10276" name="矩形 7"/>
          <p:cNvSpPr>
            <a:spLocks noChangeArrowheads="1"/>
          </p:cNvSpPr>
          <p:nvPr/>
        </p:nvSpPr>
        <p:spPr bwMode="auto">
          <a:xfrm>
            <a:off x="755650" y="11303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10277" name="矩形 6"/>
          <p:cNvSpPr>
            <a:spLocks noChangeArrowheads="1"/>
          </p:cNvSpPr>
          <p:nvPr/>
        </p:nvSpPr>
        <p:spPr bwMode="auto">
          <a:xfrm>
            <a:off x="762000" y="2686050"/>
            <a:ext cx="2873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0278" name="矩形 7"/>
          <p:cNvSpPr>
            <a:spLocks noChangeArrowheads="1"/>
          </p:cNvSpPr>
          <p:nvPr/>
        </p:nvSpPr>
        <p:spPr bwMode="auto">
          <a:xfrm>
            <a:off x="755650" y="2427288"/>
            <a:ext cx="1512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10279" name="矩形 6"/>
          <p:cNvSpPr>
            <a:spLocks noChangeArrowheads="1"/>
          </p:cNvSpPr>
          <p:nvPr/>
        </p:nvSpPr>
        <p:spPr bwMode="auto">
          <a:xfrm>
            <a:off x="762000" y="3829050"/>
            <a:ext cx="2873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solidFill>
                  <a:srgbClr val="181715"/>
                </a:solidFill>
                <a:latin typeface="Century Gothic" pitchFamily="34" charset="0"/>
              </a:rPr>
              <a:t>Add your text here. Add your text here. Add your text here. Add your text here. Add your text here. Add your text here. </a:t>
            </a:r>
            <a:endParaRPr lang="zh-CN" altLang="en-US" sz="1200">
              <a:solidFill>
                <a:srgbClr val="181715"/>
              </a:solidFill>
              <a:latin typeface="Century Gothic" pitchFamily="34" charset="0"/>
            </a:endParaRPr>
          </a:p>
        </p:txBody>
      </p:sp>
      <p:sp>
        <p:nvSpPr>
          <p:cNvPr id="10280" name="矩形 7"/>
          <p:cNvSpPr>
            <a:spLocks noChangeArrowheads="1"/>
          </p:cNvSpPr>
          <p:nvPr/>
        </p:nvSpPr>
        <p:spPr bwMode="auto">
          <a:xfrm>
            <a:off x="755650" y="3568700"/>
            <a:ext cx="1512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181715"/>
                </a:solidFill>
                <a:latin typeface="Century Gothic" pitchFamily="34" charset="0"/>
              </a:rPr>
              <a:t>ADD YOUR TEXT</a:t>
            </a:r>
            <a:endParaRPr lang="zh-CN" altLang="en-US" sz="1400" b="1">
              <a:solidFill>
                <a:srgbClr val="181715"/>
              </a:solidFill>
              <a:latin typeface="Century Gothic" pitchFamily="34" charset="0"/>
            </a:endParaRPr>
          </a:p>
        </p:txBody>
      </p:sp>
      <p:sp>
        <p:nvSpPr>
          <p:cNvPr id="10281" name="矩形 6"/>
          <p:cNvSpPr>
            <a:spLocks noChangeArrowheads="1"/>
          </p:cNvSpPr>
          <p:nvPr/>
        </p:nvSpPr>
        <p:spPr bwMode="auto">
          <a:xfrm>
            <a:off x="3924300" y="4011613"/>
            <a:ext cx="46402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a:solidFill>
                  <a:srgbClr val="181715"/>
                </a:solidFill>
                <a:latin typeface="Century Gothic" pitchFamily="34" charset="0"/>
              </a:rPr>
              <a:t>Add your text here. Add your text here. Add your text here. Add your text here. Add your text here. Add your text here. Add your text here. Add your text here. </a:t>
            </a:r>
            <a:endParaRPr lang="zh-CN" altLang="en-US" sz="1100">
              <a:solidFill>
                <a:srgbClr val="181715"/>
              </a:solidFill>
              <a:latin typeface="Century Gothic" pitchFamily="34" charset="0"/>
            </a:endParaRPr>
          </a:p>
        </p:txBody>
      </p:sp>
      <p:sp>
        <p:nvSpPr>
          <p:cNvPr id="10282" name="矩形 12"/>
          <p:cNvSpPr>
            <a:spLocks noChangeArrowheads="1"/>
          </p:cNvSpPr>
          <p:nvPr/>
        </p:nvSpPr>
        <p:spPr bwMode="auto">
          <a:xfrm>
            <a:off x="4716463" y="3148013"/>
            <a:ext cx="1109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b="1">
                <a:solidFill>
                  <a:srgbClr val="EAE7D4"/>
                </a:solidFill>
                <a:latin typeface="Century Gothic" pitchFamily="34" charset="0"/>
              </a:rPr>
              <a:t>TEXT</a:t>
            </a:r>
            <a:endParaRPr lang="zh-CN" altLang="en-US" sz="1200" b="1">
              <a:solidFill>
                <a:srgbClr val="EAE7D4"/>
              </a:solidFill>
              <a:latin typeface="Century Gothic" pitchFamily="34" charset="0"/>
            </a:endParaRPr>
          </a:p>
        </p:txBody>
      </p:sp>
      <p:sp>
        <p:nvSpPr>
          <p:cNvPr id="10283" name="矩形 12"/>
          <p:cNvSpPr>
            <a:spLocks noChangeArrowheads="1"/>
          </p:cNvSpPr>
          <p:nvPr/>
        </p:nvSpPr>
        <p:spPr bwMode="auto">
          <a:xfrm>
            <a:off x="4705350" y="2654300"/>
            <a:ext cx="1109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b="1">
                <a:solidFill>
                  <a:srgbClr val="EAE7D4"/>
                </a:solidFill>
                <a:latin typeface="Century Gothic" pitchFamily="34" charset="0"/>
              </a:rPr>
              <a:t>TEXT</a:t>
            </a:r>
            <a:endParaRPr lang="zh-CN" altLang="en-US" sz="1400" b="1">
              <a:solidFill>
                <a:srgbClr val="EAE7D4"/>
              </a:solidFill>
              <a:latin typeface="Century Gothic" pitchFamily="34" charset="0"/>
            </a:endParaRPr>
          </a:p>
        </p:txBody>
      </p:sp>
      <p:sp>
        <p:nvSpPr>
          <p:cNvPr id="10284" name="矩形 12"/>
          <p:cNvSpPr>
            <a:spLocks noChangeArrowheads="1"/>
          </p:cNvSpPr>
          <p:nvPr/>
        </p:nvSpPr>
        <p:spPr bwMode="auto">
          <a:xfrm>
            <a:off x="4705350" y="2179638"/>
            <a:ext cx="1109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a:solidFill>
                  <a:srgbClr val="EAE7D4"/>
                </a:solidFill>
                <a:latin typeface="Century Gothic" pitchFamily="34" charset="0"/>
              </a:rPr>
              <a:t>TEXT</a:t>
            </a:r>
            <a:endParaRPr lang="zh-CN" altLang="en-US" sz="1600" b="1">
              <a:solidFill>
                <a:srgbClr val="EAE7D4"/>
              </a:solidFill>
              <a:latin typeface="Century Gothic" pitchFamily="34" charset="0"/>
            </a:endParaRPr>
          </a:p>
        </p:txBody>
      </p:sp>
      <p:sp>
        <p:nvSpPr>
          <p:cNvPr id="10285" name="矩形 12"/>
          <p:cNvSpPr>
            <a:spLocks noChangeArrowheads="1"/>
          </p:cNvSpPr>
          <p:nvPr/>
        </p:nvSpPr>
        <p:spPr bwMode="auto">
          <a:xfrm>
            <a:off x="4705350" y="1689100"/>
            <a:ext cx="1109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b="1">
                <a:solidFill>
                  <a:srgbClr val="EAE7D4"/>
                </a:solidFill>
                <a:latin typeface="Century Gothic" pitchFamily="34" charset="0"/>
              </a:rPr>
              <a:t>TEXT</a:t>
            </a:r>
            <a:endParaRPr lang="zh-CN" altLang="en-US" b="1">
              <a:solidFill>
                <a:srgbClr val="EAE7D4"/>
              </a:solidFill>
              <a:latin typeface="Century Gothic" pitchFamily="34" charset="0"/>
            </a:endParaRPr>
          </a:p>
        </p:txBody>
      </p:sp>
      <p:sp>
        <p:nvSpPr>
          <p:cNvPr id="10286" name="矩形 12"/>
          <p:cNvSpPr>
            <a:spLocks noChangeArrowheads="1"/>
          </p:cNvSpPr>
          <p:nvPr/>
        </p:nvSpPr>
        <p:spPr bwMode="auto">
          <a:xfrm>
            <a:off x="4706938" y="1203325"/>
            <a:ext cx="1109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EAE7D4"/>
                </a:solidFill>
                <a:latin typeface="Century Gothic" pitchFamily="34" charset="0"/>
              </a:rPr>
              <a:t>TEXT</a:t>
            </a:r>
            <a:endParaRPr lang="zh-CN" altLang="en-US" sz="2000" b="1">
              <a:solidFill>
                <a:srgbClr val="EAE7D4"/>
              </a:solidFill>
              <a:latin typeface="Century Gothic" pitchFamily="34"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7426</Words>
  <Application>Microsoft Macintosh PowerPoint</Application>
  <PresentationFormat>全屏显示(16:9)</PresentationFormat>
  <Paragraphs>959</Paragraphs>
  <Slides>45</Slides>
  <Notes>2</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赵 磊</cp:lastModifiedBy>
  <cp:revision>147</cp:revision>
  <dcterms:created xsi:type="dcterms:W3CDTF">2013-10-13T15:21:26Z</dcterms:created>
  <dcterms:modified xsi:type="dcterms:W3CDTF">2017-03-29T06:18:58Z</dcterms:modified>
</cp:coreProperties>
</file>