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0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4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3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1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ED07-5884-4D0B-91CB-B3834893B04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2DCB-7118-4498-B827-24DB1A3D2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08025"/>
            <a:ext cx="76771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6644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92150"/>
            <a:ext cx="77216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1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60400"/>
            <a:ext cx="76327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1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00038"/>
            <a:ext cx="9091613" cy="625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850900"/>
            <a:ext cx="76263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0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乡竹</dc:creator>
  <cp:lastModifiedBy>乡竹</cp:lastModifiedBy>
  <cp:revision>1</cp:revision>
  <dcterms:created xsi:type="dcterms:W3CDTF">2017-07-12T14:55:26Z</dcterms:created>
  <dcterms:modified xsi:type="dcterms:W3CDTF">2017-07-12T14:58:46Z</dcterms:modified>
</cp:coreProperties>
</file>