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5871" r:id="rId2"/>
  </p:sldMasterIdLst>
  <p:notesMasterIdLst>
    <p:notesMasterId r:id="rId14"/>
  </p:notesMasterIdLst>
  <p:handoutMasterIdLst>
    <p:handoutMasterId r:id="rId15"/>
  </p:handoutMasterIdLst>
  <p:sldIdLst>
    <p:sldId id="1651" r:id="rId3"/>
    <p:sldId id="2586" r:id="rId4"/>
    <p:sldId id="2587" r:id="rId5"/>
    <p:sldId id="2588" r:id="rId6"/>
    <p:sldId id="2589" r:id="rId7"/>
    <p:sldId id="2590" r:id="rId8"/>
    <p:sldId id="2591" r:id="rId9"/>
    <p:sldId id="2592" r:id="rId10"/>
    <p:sldId id="2593" r:id="rId11"/>
    <p:sldId id="2594" r:id="rId12"/>
    <p:sldId id="2595" r:id="rId13"/>
  </p:sldIdLst>
  <p:sldSz cx="9144000" cy="6858000" type="screen4x3"/>
  <p:notesSz cx="7315200" cy="9601200"/>
  <p:custDataLst>
    <p:tags r:id="rId16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3E3"/>
    <a:srgbClr val="E6E6E6"/>
    <a:srgbClr val="262686"/>
    <a:srgbClr val="E9E9F3"/>
    <a:srgbClr val="33CC33"/>
    <a:srgbClr val="FFFF66"/>
    <a:srgbClr val="B9251B"/>
    <a:srgbClr val="9C3C1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9" autoAdjust="0"/>
    <p:restoredTop sz="80105" autoAdjust="0"/>
  </p:normalViewPr>
  <p:slideViewPr>
    <p:cSldViewPr>
      <p:cViewPr varScale="1">
        <p:scale>
          <a:sx n="51" d="100"/>
          <a:sy n="51" d="100"/>
        </p:scale>
        <p:origin x="2046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5276"/>
    </p:cViewPr>
  </p:sorterViewPr>
  <p:notesViewPr>
    <p:cSldViewPr>
      <p:cViewPr varScale="1">
        <p:scale>
          <a:sx n="80" d="100"/>
          <a:sy n="80" d="100"/>
        </p:scale>
        <p:origin x="3888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B6C503CB-6D44-47FD-A58F-462A844ED4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262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46D64642-B3BC-43EF-8F5C-31ABC6FA0C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662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8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41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87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23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37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08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69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6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7308850" y="1066800"/>
            <a:ext cx="6350" cy="358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fld id="{4B6BA650-A49D-4843-8459-9AF3B9AADF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2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218692F-FFF6-4FE6-AABC-AF8830BFBD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7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5493D9B1-7C76-4816-9518-7CFFF17331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22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8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2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9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7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76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5DA91A44-D592-4642-A7E6-ACB89ABCC2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766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5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708E9CAF-DCBE-4247-8B2B-F7A04DE2A6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00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0A297244-6EF0-4E73-B2AA-CF6C125D41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3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D632CEB3-3392-4236-B553-2564BDDD80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5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62FDEDB-5E24-4ABA-AB90-E2EFF2815D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0FADC40F-58A0-4E68-A7B2-75898AD4C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0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67C899A0-0FD5-48A4-9FFA-1C078B229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9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DC62CB5-54A5-4CCE-B6C5-45E76ABD81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5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2053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0" r:id="rId1"/>
    <p:sldLayoutId id="2147485861" r:id="rId2"/>
    <p:sldLayoutId id="2147485862" r:id="rId3"/>
    <p:sldLayoutId id="2147485863" r:id="rId4"/>
    <p:sldLayoutId id="2147485864" r:id="rId5"/>
    <p:sldLayoutId id="2147485865" r:id="rId6"/>
    <p:sldLayoutId id="2147485866" r:id="rId7"/>
    <p:sldLayoutId id="2147485867" r:id="rId8"/>
    <p:sldLayoutId id="2147485868" r:id="rId9"/>
    <p:sldLayoutId id="2147485869" r:id="rId10"/>
    <p:sldLayoutId id="21474858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10D8-0BE5-4D28-BF2D-E8895FE3EFCF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34257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5072063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ts val="0"/>
              </a:spcBef>
            </a:pPr>
            <a:endParaRPr lang="en-US" altLang="zh-CN" sz="600" b="0" dirty="0">
              <a:solidFill>
                <a:srgbClr val="000099"/>
              </a:solidFill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</p:txBody>
      </p:sp>
      <p:sp>
        <p:nvSpPr>
          <p:cNvPr id="7" name="Rectangle 15"/>
          <p:cNvSpPr>
            <a:spLocks noRot="1" noChangeArrowheads="1"/>
          </p:cNvSpPr>
          <p:nvPr/>
        </p:nvSpPr>
        <p:spPr bwMode="auto">
          <a:xfrm>
            <a:off x="0" y="472304"/>
            <a:ext cx="9972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b="0" dirty="0"/>
          </a:p>
          <a:p>
            <a:pPr algn="ctr"/>
            <a:r>
              <a:rPr lang="en-US" altLang="zh-CN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Lab1</a:t>
            </a:r>
            <a:r>
              <a:rPr lang="zh-CN" altLang="en-US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次课上测试</a:t>
            </a:r>
            <a:endParaRPr lang="en-US" altLang="zh-CN" sz="8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B4519C-AB7B-42EB-9364-E0461A02C740}"/>
              </a:ext>
            </a:extLst>
          </p:cNvPr>
          <p:cNvSpPr txBox="1"/>
          <p:nvPr/>
        </p:nvSpPr>
        <p:spPr>
          <a:xfrm>
            <a:off x="3962123" y="567264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魏淑越</a:t>
            </a:r>
          </a:p>
        </p:txBody>
      </p:sp>
    </p:spTree>
    <p:extLst>
      <p:ext uri="{BB962C8B-B14F-4D97-AF65-F5344CB8AC3E}">
        <p14:creationId xmlns:p14="http://schemas.microsoft.com/office/powerpoint/2010/main" val="837709902"/>
      </p:ext>
    </p:extLst>
  </p:cSld>
  <p:clrMapOvr>
    <a:masterClrMapping/>
  </p:clrMapOvr>
  <p:transition spd="slow" advTm="2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B0D9-0490-4DE0-A127-B449FA8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lab1-1-Extra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10DBD-85CD-4D24-B604-DD7D0A36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76103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4: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提交结果（选做）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445A1-5924-42B0-805F-A50D9759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A44-D592-4642-A7E6-ACB89ABCC2EE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B961C-14D3-4F9D-9CC7-EFA2D014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30"/>
          <a:stretch/>
        </p:blipFill>
        <p:spPr>
          <a:xfrm>
            <a:off x="673279" y="2115283"/>
            <a:ext cx="7797442" cy="33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B0D9-0490-4DE0-A127-B449FA8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10DBD-85CD-4D24-B604-DD7D0A36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2" lvl="2" indent="0" algn="ctr" eaLnBrk="1" hangingPunct="1">
              <a:lnSpc>
                <a:spcPct val="200000"/>
              </a:lnSpc>
              <a:buNone/>
            </a:pPr>
            <a:endParaRPr lang="en-US" altLang="zh-CN" sz="27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639762" lvl="2" indent="0" algn="ctr" eaLnBrk="1" hangingPunct="1">
              <a:lnSpc>
                <a:spcPct val="200000"/>
              </a:lnSpc>
              <a:buNone/>
            </a:pPr>
            <a:endParaRPr lang="en-US" altLang="zh-CN" sz="27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639762" lvl="2" indent="0" algn="ctr" eaLnBrk="1" hangingPunct="1">
              <a:lnSpc>
                <a:spcPct val="200000"/>
              </a:lnSpc>
              <a:buNone/>
            </a:pPr>
            <a:r>
              <a:rPr lang="en-US" altLang="zh-CN" sz="4400" dirty="0">
                <a:latin typeface="微软雅黑 Light" panose="020B0502040204020203" charset="-122"/>
                <a:ea typeface="微软雅黑 Light" panose="020B0502040204020203" charset="-122"/>
              </a:rPr>
              <a:t>Good Luck</a:t>
            </a:r>
            <a:r>
              <a:rPr lang="zh-CN" altLang="en-US" sz="4400" dirty="0">
                <a:latin typeface="微软雅黑 Light" panose="020B0502040204020203" charset="-122"/>
                <a:ea typeface="微软雅黑 Light" panose="020B0502040204020203" charset="-122"/>
              </a:rPr>
              <a:t>！</a:t>
            </a: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445A1-5924-42B0-805F-A50D9759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A44-D592-4642-A7E6-ACB89ABCC2EE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9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考试时间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14:15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16:00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本次测试题没有额外分支，需要自己创建。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通过课上测试的条件是基础测试通过（基础题成绩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&gt;=60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通过附加测试将会给予额外加分（附加题成绩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&gt;=60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基础测试为课下测试的进阶改版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附加测试为课下内容的高阶应用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次课上测试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6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1: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lab1-1-exam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分支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~/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-lab/</a:t>
            </a:r>
          </a:p>
          <a:p>
            <a:pPr lvl="2" algn="l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checkout lab1</a:t>
            </a:r>
          </a:p>
          <a:p>
            <a:pPr lvl="2" algn="l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checkout –b lab1-1-exam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lab1-1-exam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17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2:  lab1-1-exam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课上基础测试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题目要求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l" eaLnBrk="1" hangingPunct="1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l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readelf.c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中的代码，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函数需要输出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文件的所有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header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的序号和偏移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offest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信息，对每个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header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，输出格式为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:”%d:0x%x\n”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，两个标识符分别代表序号和地址。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lab1-1-exam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3: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提交更改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~/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-lab/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add --all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commit -a -m 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balabala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...”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push origin lab1-1-exam:lab1-1-exam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lab1-1-exam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9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4: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提交结果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lab1-1-exam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3D4337-D2A9-42D0-826C-995AF90D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76872"/>
            <a:ext cx="7479144" cy="31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1: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创建附加题分支（选做）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~/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-lab/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checkout lab1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checkout –b lab1-1-Extra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lab1-1-Extra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2: lab1-1-Extra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课上附加测试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题目要求：	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readelf.c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中的代码，使得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既可以读取当前实验平台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下的可执行文件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testELF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也可以读取内核文件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vmlinux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函数需要输出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elf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文件的所有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 header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的序号和地址信息，对每个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section header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，输出格式为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:”%d:0x%x\n”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，两个标识符分别代表序号和地址。</a:t>
            </a:r>
            <a:endParaRPr lang="en-US" altLang="zh-CN" sz="1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Tip: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使用系统 </a:t>
            </a:r>
            <a:r>
              <a:rPr lang="en-US" altLang="zh-CN" sz="19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–h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比较两个文件格式的不同。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测试用例说明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lab1-1-Extra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EE8C53-DECF-46DF-93B6-6AF1178D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26" y="5779239"/>
            <a:ext cx="7293548" cy="11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5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47130"/>
            <a:ext cx="8496944" cy="568863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Step 3: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提交更改（选做）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必须通过基础测试才能获得附加题分数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~/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-lab/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add --all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commit -a -m 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balabala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...”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 push origin lab1-1-Extra:lab1-1-Extra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lab1-1-Extra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操作说明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635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84158</TotalTime>
  <Words>344</Words>
  <Application>Microsoft Office PowerPoint</Application>
  <PresentationFormat>全屏显示(4:3)</PresentationFormat>
  <Paragraphs>72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Gulim</vt:lpstr>
      <vt:lpstr>等线</vt:lpstr>
      <vt:lpstr>等线 Light</vt:lpstr>
      <vt:lpstr>黑体</vt:lpstr>
      <vt:lpstr>宋体</vt:lpstr>
      <vt:lpstr>微软雅黑 Light</vt:lpstr>
      <vt:lpstr>Arial</vt:lpstr>
      <vt:lpstr>Calibri</vt:lpstr>
      <vt:lpstr>Times New Roman</vt:lpstr>
      <vt:lpstr>Wingdings</vt:lpstr>
      <vt:lpstr>UCLA</vt:lpstr>
      <vt:lpstr>自定义设计方案</vt:lpstr>
      <vt:lpstr>PowerPoint 演示文稿</vt:lpstr>
      <vt:lpstr>Lab1 第1次课上测试</vt:lpstr>
      <vt:lpstr>lab1-1-exam 操作说明</vt:lpstr>
      <vt:lpstr>lab1-1-exam 操作说明</vt:lpstr>
      <vt:lpstr>lab1-1-exam 操作说明</vt:lpstr>
      <vt:lpstr>lab1-1-exam 操作说明</vt:lpstr>
      <vt:lpstr>lab1-1-Extra 操作说明</vt:lpstr>
      <vt:lpstr>lab1-1-Extra 操作说明</vt:lpstr>
      <vt:lpstr>lab1-1-Extra 操作说明</vt:lpstr>
      <vt:lpstr>lab1-1-Extra 操作说明</vt:lpstr>
      <vt:lpstr>PowerPoint 演示文稿</vt:lpstr>
    </vt:vector>
  </TitlesOfParts>
  <Company>Penn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淑越 魏</cp:lastModifiedBy>
  <cp:revision>4758</cp:revision>
  <cp:lastPrinted>2014-10-07T03:42:34Z</cp:lastPrinted>
  <dcterms:created xsi:type="dcterms:W3CDTF">2010-05-27T13:38:31Z</dcterms:created>
  <dcterms:modified xsi:type="dcterms:W3CDTF">2019-03-18T05:00:01Z</dcterms:modified>
</cp:coreProperties>
</file>