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606" r:id="rId2"/>
    <p:sldId id="1541" r:id="rId3"/>
    <p:sldId id="1610" r:id="rId4"/>
    <p:sldId id="1611" r:id="rId5"/>
    <p:sldId id="1619" r:id="rId6"/>
    <p:sldId id="1620" r:id="rId7"/>
    <p:sldId id="1627" r:id="rId8"/>
    <p:sldId id="1624" r:id="rId9"/>
  </p:sldIdLst>
  <p:sldSz cx="9144000" cy="6858000" type="screen4x3"/>
  <p:notesSz cx="68580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319"/>
    <a:srgbClr val="3333CC"/>
    <a:srgbClr val="009999"/>
    <a:srgbClr val="0099CC"/>
    <a:srgbClr val="99CCFF"/>
    <a:srgbClr val="C0C0C0"/>
    <a:srgbClr val="FFFFCC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 autoAdjust="0"/>
    <p:restoredTop sz="85081" autoAdjust="0"/>
  </p:normalViewPr>
  <p:slideViewPr>
    <p:cSldViewPr snapToGrid="0">
      <p:cViewPr varScale="1">
        <p:scale>
          <a:sx n="73" d="100"/>
          <a:sy n="73" d="100"/>
        </p:scale>
        <p:origin x="115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10"/>
    </p:cViewPr>
  </p:sorterViewPr>
  <p:notesViewPr>
    <p:cSldViewPr snapToGrid="0">
      <p:cViewPr varScale="1">
        <p:scale>
          <a:sx n="80" d="100"/>
          <a:sy n="80" d="100"/>
        </p:scale>
        <p:origin x="-2106" y="-102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82B94DB-91B2-48A0-BAB1-7AC5813B0F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420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4FA5199-6272-4107-B9EC-04DAA56CCC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801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20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2188F-5128-4929-AAA2-04E11469B6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0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95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FA5199-6272-4107-B9EC-04DAA56CCC4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54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1252"/>
              </p:ext>
            </p:extLst>
          </p:nvPr>
        </p:nvGraphicFramePr>
        <p:xfrm>
          <a:off x="0" y="16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11" name="BMP 图像" r:id="rId3" imgW="9161905" imgH="704948" progId="PBrush">
                  <p:embed/>
                </p:oleObj>
              </mc:Choice>
              <mc:Fallback>
                <p:oleObj name="BMP 图像" r:id="rId3" imgW="9161905" imgH="704948" progId="PBrush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FF86-1C38-4121-AD9B-A6BA7EEBF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6D429-5464-4809-913A-4436523C9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FB509-6A30-49FF-A099-72772AAB8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04497" y="6445492"/>
            <a:ext cx="8429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北京航空航天大学</a:t>
            </a:r>
            <a:r>
              <a:rPr lang="zh-CN" altLang="en-US" sz="1600" b="1" baseline="0" dirty="0"/>
              <a:t>                                计算机学院</a:t>
            </a:r>
            <a:endParaRPr lang="zh-CN" altLang="en-US" sz="1600" b="1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DF9-294A-46B2-B2A9-741C74574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8F7A-5601-41C2-983E-AE6A3280D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9B91F-4CD0-4CB9-AB06-EDE3346DC6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CF00F-797F-4394-B7CB-80B8BEE569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FA83-D2BE-4E13-AFDF-E4D06E854A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  <a:cs typeface="+mn-cs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4BC2169-558D-414C-A7F6-90D670A3397E}" type="slidenum">
              <a:rPr lang="zh-CN" altLang="en-US" sz="1600">
                <a:solidFill>
                  <a:schemeClr val="bg1"/>
                </a:solidFill>
                <a:ea typeface="宋体" pitchFamily="2" charset="-122"/>
                <a:cs typeface="+mn-cs"/>
              </a:rPr>
              <a:pPr algn="ctr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华文中宋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  <a:cs typeface="华文中宋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华文仿宋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  <a:cs typeface="华文仿宋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  <a:cs typeface="华文仿宋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sz="2000" b="1">
          <a:solidFill>
            <a:schemeClr val="tx1"/>
          </a:solidFill>
          <a:latin typeface="+mn-lt"/>
          <a:ea typeface="+mn-ea"/>
          <a:cs typeface="华文仿宋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60458"/>
            <a:ext cx="7772400" cy="193708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操作系统实验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latin typeface="Consolas" panose="020B0609020204030204" pitchFamily="49" charset="0"/>
              </a:rPr>
              <a:t>lab5</a:t>
            </a:r>
            <a:r>
              <a:rPr lang="zh-CN" altLang="en-US" dirty="0">
                <a:latin typeface="Consolas" panose="020B0609020204030204" pitchFamily="49" charset="0"/>
              </a:rPr>
              <a:t> 文件系统</a:t>
            </a:r>
          </a:p>
        </p:txBody>
      </p:sp>
    </p:spTree>
    <p:extLst>
      <p:ext uri="{BB962C8B-B14F-4D97-AF65-F5344CB8AC3E}">
        <p14:creationId xmlns:p14="http://schemas.microsoft.com/office/powerpoint/2010/main" val="411759793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3200" dirty="0"/>
              <a:t>实验内容</a:t>
            </a:r>
            <a:endParaRPr lang="en-US" altLang="zh-CN" sz="3200" dirty="0"/>
          </a:p>
          <a:p>
            <a:pPr lvl="1"/>
            <a:r>
              <a:rPr lang="zh-CN" altLang="en-US" sz="3000" dirty="0"/>
              <a:t>完成系统调用中的外设读写函数</a:t>
            </a:r>
            <a:endParaRPr lang="en-US" altLang="zh-CN" sz="3000" dirty="0"/>
          </a:p>
          <a:p>
            <a:pPr lvl="1"/>
            <a:r>
              <a:rPr lang="zh-CN" altLang="en-US" sz="3000" dirty="0"/>
              <a:t>完成磁盘读写驱动的编写</a:t>
            </a:r>
            <a:endParaRPr lang="en-US" altLang="zh-CN" sz="3000" dirty="0"/>
          </a:p>
          <a:p>
            <a:pPr lvl="1"/>
            <a:r>
              <a:rPr lang="zh-CN" altLang="en-US" sz="3000" dirty="0"/>
              <a:t>实现文件系统的基本功能</a:t>
            </a:r>
            <a:endParaRPr lang="en-US" altLang="zh-CN" sz="3000" dirty="0"/>
          </a:p>
          <a:p>
            <a:pPr lvl="1"/>
            <a:r>
              <a:rPr lang="zh-CN" altLang="en-US" sz="3000" dirty="0"/>
              <a:t>实现文件系统的用户接口</a:t>
            </a:r>
            <a:endParaRPr lang="en-US" altLang="zh-CN" sz="3000" dirty="0"/>
          </a:p>
          <a:p>
            <a:r>
              <a:rPr lang="zh-CN" altLang="en-US" sz="3200" dirty="0"/>
              <a:t>课下测试</a:t>
            </a:r>
            <a:endParaRPr lang="en-US" altLang="zh-CN" sz="32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  <a:p>
            <a:pPr lvl="1"/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13268397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18E77C-84AA-4162-AE8D-BED8731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系统调用中的外设读写函数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6B4B6-0D4F-41E5-9E08-9C0EBD6BD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12" y="1076496"/>
            <a:ext cx="7312875" cy="3847295"/>
          </a:xfrm>
        </p:spPr>
        <p:txBody>
          <a:bodyPr/>
          <a:lstStyle/>
          <a:p>
            <a:r>
              <a:rPr lang="en-US" sz="3600" dirty="0"/>
              <a:t>lib/</a:t>
            </a:r>
            <a:r>
              <a:rPr lang="en-US" sz="3600" dirty="0" err="1"/>
              <a:t>syscall_all.c</a:t>
            </a:r>
            <a:endParaRPr lang="en-US" sz="3600" dirty="0"/>
          </a:p>
          <a:p>
            <a:pPr lvl="1"/>
            <a:r>
              <a:rPr lang="en-US" sz="3200" dirty="0" err="1"/>
              <a:t>sys_write_dev</a:t>
            </a:r>
            <a:r>
              <a:rPr lang="en-US" sz="3200" dirty="0"/>
              <a:t>: </a:t>
            </a:r>
            <a:r>
              <a:rPr lang="zh-CN" altLang="en-US" sz="3200" dirty="0"/>
              <a:t>写外设</a:t>
            </a:r>
            <a:endParaRPr lang="en-US" sz="3200" dirty="0"/>
          </a:p>
          <a:p>
            <a:pPr lvl="1"/>
            <a:r>
              <a:rPr lang="en-US" sz="3200" dirty="0" err="1"/>
              <a:t>sys_read_dev</a:t>
            </a:r>
            <a:r>
              <a:rPr lang="en-US" sz="3200" dirty="0"/>
              <a:t>: </a:t>
            </a:r>
            <a:r>
              <a:rPr lang="zh-CN" altLang="en-US" sz="3200" dirty="0"/>
              <a:t>读外设</a:t>
            </a:r>
            <a:endParaRPr lang="en-US" altLang="zh-CN" sz="3200" dirty="0"/>
          </a:p>
          <a:p>
            <a:pPr lvl="1"/>
            <a:r>
              <a:rPr lang="zh-CN" altLang="en-US" sz="3200" dirty="0">
                <a:solidFill>
                  <a:srgbClr val="FF0000"/>
                </a:solidFill>
              </a:rPr>
              <a:t>注：</a:t>
            </a:r>
            <a:r>
              <a:rPr lang="en-US" altLang="zh-CN" sz="3200" dirty="0">
                <a:solidFill>
                  <a:srgbClr val="FF0000"/>
                </a:solidFill>
              </a:rPr>
              <a:t>5.6</a:t>
            </a:r>
            <a:r>
              <a:rPr lang="zh-CN" altLang="en-US" sz="3200" dirty="0">
                <a:solidFill>
                  <a:srgbClr val="FF0000"/>
                </a:solidFill>
              </a:rPr>
              <a:t>日之前获得的</a:t>
            </a:r>
            <a:r>
              <a:rPr lang="en-US" altLang="zh-CN" sz="3200" dirty="0">
                <a:solidFill>
                  <a:srgbClr val="FF0000"/>
                </a:solidFill>
              </a:rPr>
              <a:t>lab5</a:t>
            </a:r>
            <a:r>
              <a:rPr lang="zh-CN" altLang="en-US" sz="3200" dirty="0">
                <a:solidFill>
                  <a:srgbClr val="FF0000"/>
                </a:solidFill>
              </a:rPr>
              <a:t>代码中，该函数注释不完整，请重新获取</a:t>
            </a:r>
            <a:r>
              <a:rPr lang="en-US" altLang="zh-CN" sz="3200" dirty="0">
                <a:solidFill>
                  <a:srgbClr val="FF0000"/>
                </a:solidFill>
              </a:rPr>
              <a:t>lab5</a:t>
            </a:r>
            <a:r>
              <a:rPr lang="zh-CN" altLang="en-US" sz="3200" dirty="0">
                <a:solidFill>
                  <a:srgbClr val="FF0000"/>
                </a:solidFill>
              </a:rPr>
              <a:t>代码或查看其他同学代码中的该部分注释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600" dirty="0"/>
              <a:t>user/</a:t>
            </a:r>
            <a:r>
              <a:rPr lang="en-US" sz="3600" dirty="0" err="1"/>
              <a:t>lib.h</a:t>
            </a:r>
            <a:r>
              <a:rPr lang="en-US" sz="3600" dirty="0"/>
              <a:t>; user/</a:t>
            </a:r>
            <a:r>
              <a:rPr lang="en-US" sz="3600" dirty="0" err="1"/>
              <a:t>syscall_lib.c</a:t>
            </a:r>
            <a:endParaRPr lang="en-US" sz="3600" dirty="0"/>
          </a:p>
          <a:p>
            <a:pPr lvl="1"/>
            <a:r>
              <a:rPr lang="zh-CN" altLang="en-US" sz="3200" dirty="0"/>
              <a:t>对应的用户态系统调用接口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2998151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A8FA-070A-4708-97B3-1207ED87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磁盘读写驱动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DE2AA-B544-B04A-9353-558F91A6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19" y="2025202"/>
            <a:ext cx="5244921" cy="2807595"/>
          </a:xfrm>
        </p:spPr>
        <p:txBody>
          <a:bodyPr/>
          <a:lstStyle/>
          <a:p>
            <a:r>
              <a:rPr kumimoji="1" lang="en-US" altLang="zh-CN" sz="3600" dirty="0"/>
              <a:t>fs/</a:t>
            </a:r>
            <a:r>
              <a:rPr kumimoji="1" lang="en-US" altLang="zh-CN" sz="3600" dirty="0" err="1"/>
              <a:t>ide.c</a:t>
            </a:r>
            <a:endParaRPr kumimoji="1" lang="en-US" altLang="zh-CN" sz="3600" dirty="0"/>
          </a:p>
          <a:p>
            <a:pPr lvl="1"/>
            <a:r>
              <a:rPr kumimoji="1" lang="en-US" altLang="zh-CN" sz="3600" dirty="0" err="1"/>
              <a:t>ide_write</a:t>
            </a:r>
            <a:r>
              <a:rPr kumimoji="1" lang="en-US" altLang="zh-CN" sz="3600" dirty="0"/>
              <a:t>: </a:t>
            </a:r>
            <a:r>
              <a:rPr kumimoji="1" lang="zh-CN" altLang="en-US" sz="3600" dirty="0"/>
              <a:t>写磁盘</a:t>
            </a:r>
            <a:endParaRPr kumimoji="1" lang="en-US" altLang="zh-CN" sz="3600" dirty="0"/>
          </a:p>
          <a:p>
            <a:pPr lvl="1"/>
            <a:r>
              <a:rPr kumimoji="1" lang="en-US" altLang="zh-CN" sz="3600" dirty="0" err="1"/>
              <a:t>ide_read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读磁盘</a:t>
            </a:r>
          </a:p>
        </p:txBody>
      </p:sp>
    </p:spTree>
    <p:extLst>
      <p:ext uri="{BB962C8B-B14F-4D97-AF65-F5344CB8AC3E}">
        <p14:creationId xmlns:p14="http://schemas.microsoft.com/office/powerpoint/2010/main" val="235355849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F676-04BD-45DA-A832-87BE2662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实现文件系统的基本功能</a:t>
            </a:r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3EC4D6-1ED0-A342-8C5C-3CBB2D3A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81353"/>
            <a:ext cx="8747975" cy="3383075"/>
          </a:xfrm>
        </p:spPr>
        <p:txBody>
          <a:bodyPr/>
          <a:lstStyle/>
          <a:p>
            <a:r>
              <a:rPr kumimoji="1" lang="en-US" altLang="zh-CN" sz="3600" dirty="0"/>
              <a:t>fs/</a:t>
            </a:r>
            <a:r>
              <a:rPr kumimoji="1" lang="en-US" altLang="zh-CN" sz="3600" dirty="0" err="1"/>
              <a:t>fs.c</a:t>
            </a:r>
            <a:endParaRPr kumimoji="1" lang="en-US" altLang="zh-CN" sz="3600" dirty="0"/>
          </a:p>
          <a:p>
            <a:pPr lvl="1"/>
            <a:r>
              <a:rPr kumimoji="1" lang="en-US" altLang="zh-CN" sz="3400" dirty="0" err="1"/>
              <a:t>diskaddr</a:t>
            </a:r>
            <a:r>
              <a:rPr kumimoji="1" lang="en-US" altLang="zh-CN" sz="3400" dirty="0"/>
              <a:t>: </a:t>
            </a:r>
            <a:r>
              <a:rPr kumimoji="1" lang="zh-CN" altLang="en-US" sz="3400" dirty="0"/>
              <a:t>计算磁盘块虚拟地址</a:t>
            </a:r>
            <a:endParaRPr kumimoji="1" lang="en-US" altLang="zh-CN" sz="3400" dirty="0"/>
          </a:p>
          <a:p>
            <a:pPr lvl="1"/>
            <a:r>
              <a:rPr kumimoji="1" lang="en-US" altLang="zh-CN" sz="3400" dirty="0" err="1"/>
              <a:t>map_block</a:t>
            </a:r>
            <a:r>
              <a:rPr kumimoji="1" lang="en-US" altLang="zh-CN" sz="3400" dirty="0"/>
              <a:t>: </a:t>
            </a:r>
            <a:r>
              <a:rPr kumimoji="1" lang="zh-CN" altLang="en-US" sz="3400" dirty="0"/>
              <a:t>将指定的磁盘块映射到内存</a:t>
            </a:r>
            <a:endParaRPr kumimoji="1" lang="en-US" altLang="zh-CN" sz="3400" dirty="0"/>
          </a:p>
          <a:p>
            <a:pPr lvl="1"/>
            <a:r>
              <a:rPr kumimoji="1" lang="en-US" altLang="zh-CN" sz="3400" dirty="0" err="1"/>
              <a:t>dir_lookup</a:t>
            </a:r>
            <a:r>
              <a:rPr kumimoji="1" lang="en-US" altLang="zh-CN" sz="3400" dirty="0"/>
              <a:t>: </a:t>
            </a:r>
            <a:r>
              <a:rPr kumimoji="1" lang="zh-CN" altLang="en-US" sz="3400" dirty="0"/>
              <a:t>查找某个目录下是否存在指定的文件</a:t>
            </a:r>
            <a:endParaRPr kumimoji="1" lang="en-US" altLang="zh-CN" sz="3400" dirty="0"/>
          </a:p>
        </p:txBody>
      </p:sp>
    </p:spTree>
    <p:extLst>
      <p:ext uri="{BB962C8B-B14F-4D97-AF65-F5344CB8AC3E}">
        <p14:creationId xmlns:p14="http://schemas.microsoft.com/office/powerpoint/2010/main" val="172242258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E5C8-B2ED-4B89-B2B1-4050979B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42" y="296214"/>
            <a:ext cx="8394700" cy="991673"/>
          </a:xfrm>
        </p:spPr>
        <p:txBody>
          <a:bodyPr/>
          <a:lstStyle/>
          <a:p>
            <a:r>
              <a:rPr lang="zh-CN" altLang="en-US" dirty="0"/>
              <a:t>实现文件系统的用户接口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CE07161-400D-FE41-A192-9F5923B5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81353"/>
            <a:ext cx="8747975" cy="3383075"/>
          </a:xfrm>
        </p:spPr>
        <p:txBody>
          <a:bodyPr/>
          <a:lstStyle/>
          <a:p>
            <a:r>
              <a:rPr kumimoji="1" lang="en-US" altLang="zh-CN" sz="3600" dirty="0"/>
              <a:t>user/</a:t>
            </a:r>
            <a:r>
              <a:rPr kumimoji="1" lang="en-US" altLang="zh-CN" sz="3600" dirty="0" err="1"/>
              <a:t>fd.c</a:t>
            </a:r>
            <a:r>
              <a:rPr kumimoji="1" lang="zh-CN" altLang="en-US" sz="3600" dirty="0"/>
              <a:t>：通用的文件描述符</a:t>
            </a:r>
            <a:endParaRPr kumimoji="1" lang="en-US" altLang="zh-CN" sz="3600" dirty="0"/>
          </a:p>
          <a:p>
            <a:r>
              <a:rPr kumimoji="1" lang="en-US" altLang="zh-CN" sz="3600" dirty="0"/>
              <a:t>user/</a:t>
            </a:r>
            <a:r>
              <a:rPr kumimoji="1" lang="en-US" altLang="zh-CN" sz="3600" dirty="0" err="1"/>
              <a:t>file.c</a:t>
            </a:r>
            <a:r>
              <a:rPr kumimoji="1" lang="zh-CN" altLang="en-US" sz="3600" dirty="0"/>
              <a:t>： 操作普通文件的函数</a:t>
            </a:r>
            <a:endParaRPr kumimoji="1" lang="en-US" altLang="zh-CN" sz="3600" dirty="0"/>
          </a:p>
          <a:p>
            <a:pPr lvl="1"/>
            <a:r>
              <a:rPr kumimoji="1" lang="en-US" altLang="zh-CN" sz="3400" dirty="0"/>
              <a:t>open: </a:t>
            </a:r>
            <a:r>
              <a:rPr kumimoji="1" lang="zh-CN" altLang="en-US" sz="3400" dirty="0"/>
              <a:t>打开指定文件并返回文件描述符编号</a:t>
            </a:r>
            <a:endParaRPr kumimoji="1" lang="en-US" altLang="zh-CN" sz="3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A56044-8307-7F45-9F98-7DD26F67CF30}"/>
              </a:ext>
            </a:extLst>
          </p:cNvPr>
          <p:cNvSpPr txBox="1"/>
          <p:nvPr/>
        </p:nvSpPr>
        <p:spPr>
          <a:xfrm>
            <a:off x="455589" y="4826897"/>
            <a:ext cx="829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注：</a:t>
            </a:r>
            <a:r>
              <a:rPr kumimoji="1" lang="en-US" altLang="zh-CN" sz="2400" dirty="0"/>
              <a:t>lab5</a:t>
            </a:r>
            <a:r>
              <a:rPr kumimoji="1" lang="zh-CN" altLang="en-US" sz="2400" dirty="0"/>
              <a:t>中只涉及普通文件，在</a:t>
            </a:r>
            <a:r>
              <a:rPr kumimoji="1" lang="en-US" altLang="zh-CN" sz="2400" dirty="0"/>
              <a:t>lab6</a:t>
            </a:r>
            <a:r>
              <a:rPr kumimoji="1" lang="zh-CN" altLang="en-US" sz="2400" dirty="0"/>
              <a:t>中会有管道文件和控制台文件</a:t>
            </a:r>
          </a:p>
        </p:txBody>
      </p:sp>
    </p:spTree>
    <p:extLst>
      <p:ext uri="{BB962C8B-B14F-4D97-AF65-F5344CB8AC3E}">
        <p14:creationId xmlns:p14="http://schemas.microsoft.com/office/powerpoint/2010/main" val="129935694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E848-DAB5-44EF-8F70-855DBAEB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课下测试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2474-7A64-4014-8ECE-B76257E8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/>
              <a:t>完成</a:t>
            </a:r>
            <a:r>
              <a:rPr lang="en-US" altLang="zh-CN" dirty="0"/>
              <a:t>lab5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所有内容</a:t>
            </a:r>
            <a:r>
              <a:rPr lang="zh-CN" altLang="en-US" dirty="0"/>
              <a:t>后，在</a:t>
            </a:r>
            <a:r>
              <a:rPr lang="en-US" altLang="zh-CN" dirty="0" err="1"/>
              <a:t>init</a:t>
            </a:r>
            <a:r>
              <a:rPr lang="en-US" altLang="zh-CN" dirty="0"/>
              <a:t>/</a:t>
            </a:r>
            <a:r>
              <a:rPr lang="en-US" altLang="zh-CN" dirty="0" err="1"/>
              <a:t>init.c</a:t>
            </a:r>
            <a:r>
              <a:rPr lang="zh-CN" altLang="en-US" dirty="0"/>
              <a:t>中创建</a:t>
            </a:r>
            <a:r>
              <a:rPr lang="en-US" altLang="zh-CN" dirty="0" err="1"/>
              <a:t>fstest</a:t>
            </a:r>
            <a:r>
              <a:rPr lang="zh-CN" altLang="en-US" dirty="0"/>
              <a:t>进程和</a:t>
            </a:r>
            <a:r>
              <a:rPr lang="en-US" altLang="zh-CN" dirty="0" err="1"/>
              <a:t>fs_serv</a:t>
            </a:r>
            <a:r>
              <a:rPr lang="zh-CN" altLang="en-US" dirty="0"/>
              <a:t>进程就能开始对文件系统的检测，运行文件系统服务，等待应用程序的请求 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使用如下命令运行（</a:t>
            </a:r>
            <a:r>
              <a:rPr lang="zh-CN" altLang="en-US" dirty="0"/>
              <a:t>其中 </a:t>
            </a:r>
            <a:r>
              <a:rPr lang="en-US" altLang="zh-CN" dirty="0"/>
              <a:t>elf-file </a:t>
            </a:r>
            <a:r>
              <a:rPr lang="zh-CN" altLang="en-US" dirty="0"/>
              <a:t>是你编译生成的 </a:t>
            </a:r>
            <a:r>
              <a:rPr lang="en-US" altLang="zh-CN" dirty="0" err="1"/>
              <a:t>vmlinux</a:t>
            </a:r>
            <a:r>
              <a:rPr lang="en-US" altLang="zh-CN" dirty="0"/>
              <a:t> </a:t>
            </a:r>
            <a:r>
              <a:rPr lang="zh-CN" altLang="en-US" dirty="0"/>
              <a:t>文件的路径）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gxemul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–E 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testmips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–C R3000–M 64 –d</a:t>
            </a:r>
            <a:r>
              <a:rPr lang="zh-CN" altLang="en-US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gxemul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altLang="zh-CN" b="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fs.img</a:t>
            </a:r>
            <a:r>
              <a:rPr lang="en-US" altLang="zh-CN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elf-file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2623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EBBC-FECE-4A7C-9539-3B00991F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课上测试范围说明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390C-E143-4476-A6B6-60E0348C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第一次课上测试的范围是</a:t>
            </a:r>
            <a:r>
              <a:rPr lang="zh-CN" altLang="en-US" sz="2400" dirty="0">
                <a:solidFill>
                  <a:srgbClr val="FF0000"/>
                </a:solidFill>
              </a:rPr>
              <a:t>外设读写函数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磁盘读写驱动</a:t>
            </a:r>
            <a:endParaRPr lang="en-US" altLang="zh-CN" sz="2400" dirty="0">
              <a:solidFill>
                <a:srgbClr val="FF0000"/>
              </a:solidFill>
              <a:latin typeface="+mj-ea"/>
            </a:endParaRPr>
          </a:p>
          <a:p>
            <a:r>
              <a:rPr lang="zh-CN" altLang="en-US" dirty="0"/>
              <a:t>第一次课上测试的前提是课下部分成绩 </a:t>
            </a:r>
            <a:r>
              <a:rPr lang="en-US" altLang="zh-CN" u="sng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40 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课下分发的代码并没有能够在第一阶段能够直接运行的用户程序，请自行通过可能的手段（如编写测试用的用户程序）进行测试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829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35172</TotalTime>
  <Words>378</Words>
  <Application>Microsoft Office PowerPoint</Application>
  <PresentationFormat>全屏显示(4:3)</PresentationFormat>
  <Paragraphs>42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华文仿宋</vt:lpstr>
      <vt:lpstr>华文行楷</vt:lpstr>
      <vt:lpstr>华文中宋</vt:lpstr>
      <vt:lpstr>Calibri</vt:lpstr>
      <vt:lpstr>Calibri Light</vt:lpstr>
      <vt:lpstr>Consolas</vt:lpstr>
      <vt:lpstr>Times New Roman</vt:lpstr>
      <vt:lpstr>Wingdings</vt:lpstr>
      <vt:lpstr>Grid</vt:lpstr>
      <vt:lpstr>BMP 图像</vt:lpstr>
      <vt:lpstr>操作系统实验  lab5 文件系统</vt:lpstr>
      <vt:lpstr>内容提要</vt:lpstr>
      <vt:lpstr>系统调用中的外设读写函数</vt:lpstr>
      <vt:lpstr>磁盘读写驱动</vt:lpstr>
      <vt:lpstr>实现文件系统的基本功能</vt:lpstr>
      <vt:lpstr>实现文件系统的用户接口 </vt:lpstr>
      <vt:lpstr>课下测试</vt:lpstr>
      <vt:lpstr>课上测试范围说明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Qiaoyang Liu</cp:lastModifiedBy>
  <cp:revision>3052</cp:revision>
  <dcterms:created xsi:type="dcterms:W3CDTF">2004-03-10T10:42:25Z</dcterms:created>
  <dcterms:modified xsi:type="dcterms:W3CDTF">2019-05-06T04:58:40Z</dcterms:modified>
</cp:coreProperties>
</file>