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8" r:id="rId8"/>
    <p:sldId id="265" r:id="rId9"/>
    <p:sldId id="269" r:id="rId10"/>
    <p:sldId id="261" r:id="rId11"/>
    <p:sldId id="267" r:id="rId12"/>
    <p:sldId id="266" r:id="rId13"/>
    <p:sldId id="262" r:id="rId14"/>
    <p:sldId id="263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CB98-C0CB-4F0A-A37A-F93222A1FA1E}" type="datetimeFigureOut">
              <a:rPr lang="tr-TR" smtClean="0"/>
              <a:t>08.01.2021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3D0-433E-4239-BF9C-3FA946A12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9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CB98-C0CB-4F0A-A37A-F93222A1FA1E}" type="datetimeFigureOut">
              <a:rPr lang="tr-TR" smtClean="0"/>
              <a:t>08.01.2021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3D0-433E-4239-BF9C-3FA946A12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06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CB98-C0CB-4F0A-A37A-F93222A1FA1E}" type="datetimeFigureOut">
              <a:rPr lang="tr-TR" smtClean="0"/>
              <a:t>08.01.2021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3D0-433E-4239-BF9C-3FA946A12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9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CB98-C0CB-4F0A-A37A-F93222A1FA1E}" type="datetimeFigureOut">
              <a:rPr lang="tr-TR" smtClean="0"/>
              <a:t>08.01.2021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3D0-433E-4239-BF9C-3FA946A12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516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CB98-C0CB-4F0A-A37A-F93222A1FA1E}" type="datetimeFigureOut">
              <a:rPr lang="tr-TR" smtClean="0"/>
              <a:t>08.01.2021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3D0-433E-4239-BF9C-3FA946A12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51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CB98-C0CB-4F0A-A37A-F93222A1FA1E}" type="datetimeFigureOut">
              <a:rPr lang="tr-TR" smtClean="0"/>
              <a:t>08.01.2021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3D0-433E-4239-BF9C-3FA946A12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04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CB98-C0CB-4F0A-A37A-F93222A1FA1E}" type="datetimeFigureOut">
              <a:rPr lang="tr-TR" smtClean="0"/>
              <a:t>08.01.2021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3D0-433E-4239-BF9C-3FA946A12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14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CB98-C0CB-4F0A-A37A-F93222A1FA1E}" type="datetimeFigureOut">
              <a:rPr lang="tr-TR" smtClean="0"/>
              <a:t>08.01.2021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3D0-433E-4239-BF9C-3FA946A12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54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CB98-C0CB-4F0A-A37A-F93222A1FA1E}" type="datetimeFigureOut">
              <a:rPr lang="tr-TR" smtClean="0"/>
              <a:t>08.01.2021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3D0-433E-4239-BF9C-3FA946A12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348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CB98-C0CB-4F0A-A37A-F93222A1FA1E}" type="datetimeFigureOut">
              <a:rPr lang="tr-TR" smtClean="0"/>
              <a:t>08.01.2021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3D0-433E-4239-BF9C-3FA946A12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57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CB98-C0CB-4F0A-A37A-F93222A1FA1E}" type="datetimeFigureOut">
              <a:rPr lang="tr-TR" smtClean="0"/>
              <a:t>08.01.2021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3D0-433E-4239-BF9C-3FA946A12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038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FCB98-C0CB-4F0A-A37A-F93222A1FA1E}" type="datetimeFigureOut">
              <a:rPr lang="tr-TR" smtClean="0"/>
              <a:t>08.01.2021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13D0-433E-4239-BF9C-3FA946A12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428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3d Alan Modelleme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Ultra </a:t>
            </a:r>
            <a:r>
              <a:rPr lang="tr-TR" dirty="0" err="1" smtClean="0"/>
              <a:t>Sonik</a:t>
            </a:r>
            <a:r>
              <a:rPr lang="tr-TR" dirty="0" smtClean="0"/>
              <a:t> mesafe </a:t>
            </a:r>
            <a:r>
              <a:rPr lang="tr-TR" dirty="0" err="1" smtClean="0"/>
              <a:t>sensörü</a:t>
            </a:r>
            <a:r>
              <a:rPr lang="tr-TR" dirty="0" smtClean="0"/>
              <a:t> ile 3d alan modelleme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58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3684" y="251565"/>
            <a:ext cx="10590672" cy="62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9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31" y="304801"/>
            <a:ext cx="10563114" cy="59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1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1" y="222526"/>
            <a:ext cx="10999125" cy="61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7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4350" y="228988"/>
            <a:ext cx="11109961" cy="634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3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906" y="364455"/>
            <a:ext cx="10410049" cy="62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1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27" y="1100390"/>
            <a:ext cx="6349471" cy="480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8" y="212147"/>
            <a:ext cx="7767922" cy="510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7" y="625062"/>
            <a:ext cx="10019048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8" y="611207"/>
            <a:ext cx="10019048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7700" y="330200"/>
            <a:ext cx="4127500" cy="5846763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scan</a:t>
            </a:r>
            <a:r>
              <a:rPr lang="tr-TR" dirty="0"/>
              <a:t>(){</a:t>
            </a:r>
          </a:p>
          <a:p>
            <a:r>
              <a:rPr lang="tr-TR" dirty="0"/>
              <a:t>  </a:t>
            </a:r>
            <a:r>
              <a:rPr lang="tr-TR" dirty="0" err="1"/>
              <a:t>for</a:t>
            </a:r>
            <a:r>
              <a:rPr lang="tr-TR" dirty="0"/>
              <a:t>(i=0; i&lt;36;i++){</a:t>
            </a:r>
          </a:p>
          <a:p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(j=0;j&lt;=180;j+=5){</a:t>
            </a:r>
          </a:p>
          <a:p>
            <a:r>
              <a:rPr lang="tr-TR" dirty="0"/>
              <a:t>      </a:t>
            </a:r>
            <a:r>
              <a:rPr lang="tr-TR" dirty="0" err="1"/>
              <a:t>servo.write</a:t>
            </a:r>
            <a:r>
              <a:rPr lang="tr-TR" dirty="0"/>
              <a:t>(j);</a:t>
            </a:r>
          </a:p>
          <a:p>
            <a:r>
              <a:rPr lang="tr-TR" dirty="0"/>
              <a:t>      </a:t>
            </a:r>
            <a:r>
              <a:rPr lang="tr-TR" dirty="0" err="1"/>
              <a:t>delay</a:t>
            </a:r>
            <a:r>
              <a:rPr lang="tr-TR" dirty="0"/>
              <a:t>(40);</a:t>
            </a:r>
          </a:p>
          <a:p>
            <a:r>
              <a:rPr lang="tr-TR" dirty="0" smtClean="0"/>
              <a:t>mesafe</a:t>
            </a:r>
            <a:r>
              <a:rPr lang="tr-TR" dirty="0"/>
              <a:t>();</a:t>
            </a:r>
          </a:p>
          <a:p>
            <a:endParaRPr lang="tr-TR" dirty="0"/>
          </a:p>
          <a:p>
            <a:r>
              <a:rPr lang="tr-TR" dirty="0"/>
              <a:t>      </a:t>
            </a:r>
            <a:r>
              <a:rPr lang="tr-TR" dirty="0" err="1"/>
              <a:t>Serial.print</a:t>
            </a:r>
            <a:r>
              <a:rPr lang="tr-TR" dirty="0"/>
              <a:t>(i);</a:t>
            </a:r>
          </a:p>
          <a:p>
            <a:r>
              <a:rPr lang="tr-TR" dirty="0"/>
              <a:t>      </a:t>
            </a:r>
            <a:r>
              <a:rPr lang="tr-TR" dirty="0" err="1"/>
              <a:t>Serial.print</a:t>
            </a:r>
            <a:r>
              <a:rPr lang="tr-TR" dirty="0"/>
              <a:t>(" ");</a:t>
            </a:r>
          </a:p>
          <a:p>
            <a:r>
              <a:rPr lang="tr-TR" dirty="0"/>
              <a:t>      </a:t>
            </a:r>
            <a:r>
              <a:rPr lang="tr-TR" dirty="0" err="1"/>
              <a:t>Serial.print</a:t>
            </a:r>
            <a:r>
              <a:rPr lang="tr-TR" dirty="0"/>
              <a:t>(j);</a:t>
            </a:r>
          </a:p>
          <a:p>
            <a:r>
              <a:rPr lang="tr-TR" dirty="0"/>
              <a:t>      </a:t>
            </a:r>
            <a:r>
              <a:rPr lang="tr-TR" dirty="0" err="1"/>
              <a:t>Serial.print</a:t>
            </a:r>
            <a:r>
              <a:rPr lang="tr-TR" dirty="0"/>
              <a:t>(" ");</a:t>
            </a:r>
          </a:p>
          <a:p>
            <a:r>
              <a:rPr lang="tr-TR" dirty="0"/>
              <a:t>      </a:t>
            </a:r>
            <a:r>
              <a:rPr lang="tr-TR" dirty="0" err="1"/>
              <a:t>Serial.println</a:t>
            </a:r>
            <a:r>
              <a:rPr lang="tr-TR" dirty="0"/>
              <a:t>(</a:t>
            </a:r>
            <a:r>
              <a:rPr lang="tr-TR" dirty="0" err="1"/>
              <a:t>uzaklik</a:t>
            </a:r>
            <a:r>
              <a:rPr lang="tr-TR" dirty="0"/>
              <a:t>);</a:t>
            </a:r>
          </a:p>
          <a:p>
            <a:r>
              <a:rPr lang="tr-TR" dirty="0"/>
              <a:t>      }</a:t>
            </a:r>
          </a:p>
          <a:p>
            <a:r>
              <a:rPr lang="tr-TR" dirty="0"/>
              <a:t>   </a:t>
            </a:r>
          </a:p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295900" y="330200"/>
            <a:ext cx="6591300" cy="584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for</a:t>
            </a:r>
            <a:r>
              <a:rPr lang="tr-TR" dirty="0" smtClean="0"/>
              <a:t>(k=0; k&lt;7;k++){       //4.921* derece step saat yönünde </a:t>
            </a:r>
          </a:p>
          <a:p>
            <a:r>
              <a:rPr lang="tr-TR" dirty="0" smtClean="0"/>
              <a:t>      </a:t>
            </a:r>
            <a:r>
              <a:rPr lang="tr-TR" dirty="0" err="1" smtClean="0"/>
              <a:t>Step_clock_NO_direction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temp</a:t>
            </a:r>
            <a:r>
              <a:rPr lang="tr-TR" dirty="0" smtClean="0"/>
              <a:t>=180; </a:t>
            </a:r>
            <a:r>
              <a:rPr lang="tr-TR" dirty="0" err="1" smtClean="0"/>
              <a:t>temp</a:t>
            </a:r>
            <a:r>
              <a:rPr lang="tr-TR" dirty="0" smtClean="0"/>
              <a:t>&gt;0; </a:t>
            </a:r>
            <a:r>
              <a:rPr lang="tr-TR" dirty="0" err="1" smtClean="0"/>
              <a:t>temp</a:t>
            </a:r>
            <a:r>
              <a:rPr lang="tr-TR" dirty="0" smtClean="0"/>
              <a:t>-=10){</a:t>
            </a:r>
          </a:p>
          <a:p>
            <a:r>
              <a:rPr lang="tr-TR" dirty="0" smtClean="0"/>
              <a:t>      </a:t>
            </a:r>
            <a:r>
              <a:rPr lang="tr-TR" dirty="0" err="1" smtClean="0"/>
              <a:t>servo.write</a:t>
            </a:r>
            <a:r>
              <a:rPr lang="tr-TR" dirty="0" smtClean="0"/>
              <a:t>(</a:t>
            </a:r>
            <a:r>
              <a:rPr lang="tr-TR" dirty="0" err="1" smtClean="0"/>
              <a:t>temp</a:t>
            </a:r>
            <a:r>
              <a:rPr lang="tr-TR" dirty="0" smtClean="0"/>
              <a:t>);</a:t>
            </a:r>
          </a:p>
          <a:p>
            <a:r>
              <a:rPr lang="tr-TR" dirty="0" smtClean="0"/>
              <a:t>      </a:t>
            </a:r>
            <a:r>
              <a:rPr lang="tr-TR" dirty="0" err="1" smtClean="0"/>
              <a:t>delay</a:t>
            </a:r>
            <a:r>
              <a:rPr lang="tr-TR" dirty="0" smtClean="0"/>
              <a:t>(40);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  }   </a:t>
            </a:r>
          </a:p>
          <a:p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00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4333" y="92251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r-TR" dirty="0"/>
              <a:t>ser = </a:t>
            </a:r>
            <a:r>
              <a:rPr lang="tr-TR" dirty="0" err="1"/>
              <a:t>serial.Serial</a:t>
            </a:r>
            <a:r>
              <a:rPr lang="tr-TR" dirty="0"/>
              <a:t>('COM3')</a:t>
            </a:r>
          </a:p>
          <a:p>
            <a:endParaRPr lang="tr-TR" dirty="0"/>
          </a:p>
          <a:p>
            <a:r>
              <a:rPr lang="tr-TR" dirty="0"/>
              <a:t>i = 0</a:t>
            </a:r>
          </a:p>
          <a:p>
            <a:r>
              <a:rPr lang="tr-TR" dirty="0" err="1"/>
              <a:t>while</a:t>
            </a:r>
            <a:r>
              <a:rPr lang="tr-TR" dirty="0"/>
              <a:t> i&lt;=1296:</a:t>
            </a:r>
          </a:p>
          <a:p>
            <a:r>
              <a:rPr lang="tr-TR" dirty="0"/>
              <a:t>        </a:t>
            </a:r>
            <a:r>
              <a:rPr lang="tr-TR" dirty="0" err="1"/>
              <a:t>arduinoData</a:t>
            </a:r>
            <a:r>
              <a:rPr lang="tr-TR" dirty="0"/>
              <a:t> = </a:t>
            </a:r>
            <a:r>
              <a:rPr lang="tr-TR" dirty="0" err="1"/>
              <a:t>ser.readline</a:t>
            </a:r>
            <a:r>
              <a:rPr lang="tr-TR" dirty="0"/>
              <a:t>()</a:t>
            </a:r>
          </a:p>
          <a:p>
            <a:r>
              <a:rPr lang="tr-TR" dirty="0"/>
              <a:t>        </a:t>
            </a:r>
            <a:r>
              <a:rPr lang="tr-TR" dirty="0" err="1"/>
              <a:t>arduinoData</a:t>
            </a:r>
            <a:r>
              <a:rPr lang="tr-TR" dirty="0"/>
              <a:t> = </a:t>
            </a:r>
            <a:r>
              <a:rPr lang="tr-TR" dirty="0" err="1"/>
              <a:t>arduinoData.decode</a:t>
            </a:r>
            <a:r>
              <a:rPr lang="tr-TR" dirty="0"/>
              <a:t>('utf-8')</a:t>
            </a:r>
          </a:p>
          <a:p>
            <a:r>
              <a:rPr lang="tr-TR" dirty="0"/>
              <a:t>        </a:t>
            </a:r>
            <a:r>
              <a:rPr lang="tr-TR" dirty="0" err="1"/>
              <a:t>arduinoData</a:t>
            </a:r>
            <a:r>
              <a:rPr lang="tr-TR" dirty="0"/>
              <a:t> = </a:t>
            </a:r>
            <a:r>
              <a:rPr lang="tr-TR" dirty="0" err="1"/>
              <a:t>arduinoData.split</a:t>
            </a:r>
            <a:r>
              <a:rPr lang="tr-TR" dirty="0"/>
              <a:t>()</a:t>
            </a:r>
          </a:p>
          <a:p>
            <a:r>
              <a:rPr lang="tr-TR" dirty="0"/>
              <a:t>        </a:t>
            </a:r>
            <a:r>
              <a:rPr lang="tr-TR" dirty="0" err="1"/>
              <a:t>kordinat</a:t>
            </a:r>
            <a:r>
              <a:rPr lang="tr-TR" dirty="0"/>
              <a:t>(</a:t>
            </a:r>
            <a:r>
              <a:rPr lang="tr-TR" dirty="0" err="1"/>
              <a:t>arduinoData</a:t>
            </a:r>
            <a:r>
              <a:rPr lang="tr-TR" dirty="0"/>
              <a:t>[0],</a:t>
            </a:r>
            <a:r>
              <a:rPr lang="tr-TR" dirty="0" err="1"/>
              <a:t>arduinoData</a:t>
            </a:r>
            <a:r>
              <a:rPr lang="tr-TR" dirty="0"/>
              <a:t>[1],</a:t>
            </a:r>
            <a:r>
              <a:rPr lang="tr-TR" dirty="0" err="1"/>
              <a:t>arduinoData</a:t>
            </a:r>
            <a:r>
              <a:rPr lang="tr-TR" dirty="0"/>
              <a:t>[2])</a:t>
            </a:r>
          </a:p>
          <a:p>
            <a:r>
              <a:rPr lang="tr-TR" dirty="0"/>
              <a:t>        i+=1</a:t>
            </a:r>
          </a:p>
        </p:txBody>
      </p:sp>
    </p:spTree>
    <p:extLst>
      <p:ext uri="{BB962C8B-B14F-4D97-AF65-F5344CB8AC3E}">
        <p14:creationId xmlns:p14="http://schemas.microsoft.com/office/powerpoint/2010/main" val="211942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078" y="358070"/>
            <a:ext cx="10923411" cy="5546020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def </a:t>
            </a:r>
            <a:r>
              <a:rPr lang="tr-TR" dirty="0" err="1"/>
              <a:t>kordinat</a:t>
            </a:r>
            <a:r>
              <a:rPr lang="tr-TR" dirty="0"/>
              <a:t>(</a:t>
            </a:r>
            <a:r>
              <a:rPr lang="tr-TR" dirty="0" err="1"/>
              <a:t>x,y,z</a:t>
            </a:r>
            <a:r>
              <a:rPr lang="tr-TR" dirty="0"/>
              <a:t>):</a:t>
            </a:r>
          </a:p>
          <a:p>
            <a:r>
              <a:rPr lang="tr-TR" dirty="0"/>
              <a:t>    </a:t>
            </a:r>
          </a:p>
          <a:p>
            <a:r>
              <a:rPr lang="tr-TR" dirty="0"/>
              <a:t>    </a:t>
            </a:r>
            <a:r>
              <a:rPr lang="tr-TR" dirty="0" err="1"/>
              <a:t>step_derece</a:t>
            </a:r>
            <a:r>
              <a:rPr lang="tr-TR" dirty="0"/>
              <a:t>  = </a:t>
            </a:r>
            <a:r>
              <a:rPr lang="tr-TR" dirty="0" err="1"/>
              <a:t>int</a:t>
            </a:r>
            <a:r>
              <a:rPr lang="tr-TR" dirty="0"/>
              <a:t>(x)*5</a:t>
            </a:r>
          </a:p>
          <a:p>
            <a:r>
              <a:rPr lang="tr-TR" dirty="0"/>
              <a:t>    </a:t>
            </a:r>
            <a:r>
              <a:rPr lang="tr-TR" dirty="0" err="1"/>
              <a:t>servo_derece</a:t>
            </a:r>
            <a:r>
              <a:rPr lang="tr-TR" dirty="0"/>
              <a:t> = </a:t>
            </a:r>
            <a:r>
              <a:rPr lang="tr-TR" dirty="0" err="1"/>
              <a:t>int</a:t>
            </a:r>
            <a:r>
              <a:rPr lang="tr-TR" dirty="0"/>
              <a:t>(y)</a:t>
            </a:r>
          </a:p>
          <a:p>
            <a:r>
              <a:rPr lang="tr-TR" dirty="0"/>
              <a:t>    </a:t>
            </a:r>
            <a:r>
              <a:rPr lang="tr-TR" dirty="0" err="1"/>
              <a:t>uzaklik</a:t>
            </a:r>
            <a:r>
              <a:rPr lang="tr-TR" dirty="0"/>
              <a:t>      = </a:t>
            </a:r>
            <a:r>
              <a:rPr lang="tr-TR" dirty="0" err="1"/>
              <a:t>float</a:t>
            </a:r>
            <a:r>
              <a:rPr lang="tr-TR" dirty="0"/>
              <a:t>(z)</a:t>
            </a:r>
          </a:p>
          <a:p>
            <a:r>
              <a:rPr lang="tr-TR" dirty="0"/>
              <a:t>    </a:t>
            </a:r>
          </a:p>
          <a:p>
            <a:r>
              <a:rPr lang="tr-TR" dirty="0"/>
              <a:t>    </a:t>
            </a:r>
          </a:p>
          <a:p>
            <a:r>
              <a:rPr lang="tr-TR" dirty="0"/>
              <a:t>    dikey = </a:t>
            </a:r>
            <a:r>
              <a:rPr lang="tr-TR" dirty="0" err="1"/>
              <a:t>uzaklik</a:t>
            </a:r>
            <a:r>
              <a:rPr lang="tr-TR" dirty="0"/>
              <a:t> * </a:t>
            </a:r>
            <a:r>
              <a:rPr lang="tr-TR" dirty="0" err="1"/>
              <a:t>math.cos</a:t>
            </a:r>
            <a:r>
              <a:rPr lang="tr-TR" dirty="0"/>
              <a:t>(</a:t>
            </a:r>
            <a:r>
              <a:rPr lang="tr-TR" dirty="0" err="1"/>
              <a:t>math.radians</a:t>
            </a:r>
            <a:r>
              <a:rPr lang="tr-TR" dirty="0"/>
              <a:t>(</a:t>
            </a:r>
            <a:r>
              <a:rPr lang="tr-TR" dirty="0" err="1"/>
              <a:t>servo_derece</a:t>
            </a:r>
            <a:r>
              <a:rPr lang="tr-TR" dirty="0" smtClean="0"/>
              <a:t>))</a:t>
            </a:r>
          </a:p>
          <a:p>
            <a:endParaRPr lang="tr-TR" dirty="0"/>
          </a:p>
          <a:p>
            <a:r>
              <a:rPr lang="tr-TR" dirty="0"/>
              <a:t>    yatay = </a:t>
            </a:r>
            <a:r>
              <a:rPr lang="tr-TR" dirty="0" err="1"/>
              <a:t>uzaklik</a:t>
            </a:r>
            <a:r>
              <a:rPr lang="tr-TR" dirty="0"/>
              <a:t> * </a:t>
            </a:r>
            <a:r>
              <a:rPr lang="tr-TR" dirty="0" err="1"/>
              <a:t>math.sin</a:t>
            </a:r>
            <a:r>
              <a:rPr lang="tr-TR" dirty="0"/>
              <a:t>(</a:t>
            </a:r>
            <a:r>
              <a:rPr lang="tr-TR" dirty="0" err="1"/>
              <a:t>math.radians</a:t>
            </a:r>
            <a:r>
              <a:rPr lang="tr-TR" dirty="0"/>
              <a:t>(</a:t>
            </a:r>
            <a:r>
              <a:rPr lang="tr-TR" dirty="0" err="1"/>
              <a:t>servo_derece</a:t>
            </a:r>
            <a:r>
              <a:rPr lang="tr-TR" dirty="0"/>
              <a:t>)) * </a:t>
            </a:r>
            <a:r>
              <a:rPr lang="tr-TR" dirty="0" err="1"/>
              <a:t>math.sin</a:t>
            </a:r>
            <a:r>
              <a:rPr lang="tr-TR" dirty="0"/>
              <a:t>(</a:t>
            </a:r>
            <a:r>
              <a:rPr lang="tr-TR" dirty="0" err="1"/>
              <a:t>math.radians</a:t>
            </a:r>
            <a:r>
              <a:rPr lang="tr-TR" dirty="0"/>
              <a:t>(</a:t>
            </a:r>
            <a:r>
              <a:rPr lang="tr-TR" dirty="0" err="1"/>
              <a:t>step_derece</a:t>
            </a:r>
            <a:r>
              <a:rPr lang="tr-TR" dirty="0"/>
              <a:t>))</a:t>
            </a:r>
          </a:p>
          <a:p>
            <a:r>
              <a:rPr lang="tr-TR" dirty="0"/>
              <a:t>    derinlik = </a:t>
            </a:r>
            <a:r>
              <a:rPr lang="tr-TR" dirty="0" err="1"/>
              <a:t>uzaklik</a:t>
            </a:r>
            <a:r>
              <a:rPr lang="tr-TR" dirty="0"/>
              <a:t> * </a:t>
            </a:r>
            <a:r>
              <a:rPr lang="tr-TR" dirty="0" err="1"/>
              <a:t>math.sin</a:t>
            </a:r>
            <a:r>
              <a:rPr lang="tr-TR" dirty="0"/>
              <a:t>(</a:t>
            </a:r>
            <a:r>
              <a:rPr lang="tr-TR" dirty="0" err="1"/>
              <a:t>math.radians</a:t>
            </a:r>
            <a:r>
              <a:rPr lang="tr-TR" dirty="0"/>
              <a:t>(</a:t>
            </a:r>
            <a:r>
              <a:rPr lang="tr-TR" dirty="0" err="1"/>
              <a:t>servo_derece</a:t>
            </a:r>
            <a:r>
              <a:rPr lang="tr-TR" dirty="0"/>
              <a:t>)) * </a:t>
            </a:r>
            <a:r>
              <a:rPr lang="tr-TR" dirty="0" err="1"/>
              <a:t>math.cos</a:t>
            </a:r>
            <a:r>
              <a:rPr lang="tr-TR" dirty="0"/>
              <a:t>(</a:t>
            </a:r>
            <a:r>
              <a:rPr lang="tr-TR" dirty="0" err="1"/>
              <a:t>math.radians</a:t>
            </a:r>
            <a:r>
              <a:rPr lang="tr-TR" dirty="0"/>
              <a:t>(</a:t>
            </a:r>
            <a:r>
              <a:rPr lang="tr-TR" dirty="0" err="1"/>
              <a:t>step_derece</a:t>
            </a:r>
            <a:r>
              <a:rPr lang="tr-TR" dirty="0"/>
              <a:t>))</a:t>
            </a:r>
          </a:p>
          <a:p>
            <a:r>
              <a:rPr lang="tr-TR" dirty="0"/>
              <a:t>    </a:t>
            </a:r>
          </a:p>
          <a:p>
            <a:r>
              <a:rPr lang="tr-TR" dirty="0"/>
              <a:t>    </a:t>
            </a:r>
            <a:r>
              <a:rPr lang="tr-TR" dirty="0" err="1"/>
              <a:t>Ax.append</a:t>
            </a:r>
            <a:r>
              <a:rPr lang="tr-TR" dirty="0"/>
              <a:t>(yatay)</a:t>
            </a:r>
          </a:p>
          <a:p>
            <a:r>
              <a:rPr lang="tr-TR" dirty="0"/>
              <a:t>    </a:t>
            </a:r>
            <a:r>
              <a:rPr lang="tr-TR" dirty="0" err="1"/>
              <a:t>Ay.append</a:t>
            </a:r>
            <a:r>
              <a:rPr lang="tr-TR" dirty="0"/>
              <a:t>(dikey)</a:t>
            </a:r>
          </a:p>
          <a:p>
            <a:r>
              <a:rPr lang="tr-TR" dirty="0"/>
              <a:t>    </a:t>
            </a:r>
            <a:r>
              <a:rPr lang="tr-TR" dirty="0" err="1"/>
              <a:t>Az.append</a:t>
            </a:r>
            <a:r>
              <a:rPr lang="tr-TR" dirty="0"/>
              <a:t>(derinlik)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960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8556" y="470958"/>
            <a:ext cx="10744200" cy="4530020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marker_data</a:t>
            </a:r>
            <a:r>
              <a:rPr lang="tr-TR" dirty="0"/>
              <a:t> = go.Scatter3d(</a:t>
            </a:r>
          </a:p>
          <a:p>
            <a:r>
              <a:rPr lang="tr-TR" dirty="0"/>
              <a:t>    x=</a:t>
            </a:r>
            <a:r>
              <a:rPr lang="tr-TR" dirty="0" err="1"/>
              <a:t>Ax</a:t>
            </a:r>
            <a:r>
              <a:rPr lang="tr-TR" dirty="0"/>
              <a:t>, </a:t>
            </a:r>
          </a:p>
          <a:p>
            <a:r>
              <a:rPr lang="tr-TR" dirty="0"/>
              <a:t>    y=Ay, </a:t>
            </a:r>
          </a:p>
          <a:p>
            <a:r>
              <a:rPr lang="tr-TR" dirty="0"/>
              <a:t>    z=Az, </a:t>
            </a:r>
          </a:p>
          <a:p>
            <a:r>
              <a:rPr lang="tr-TR" dirty="0"/>
              <a:t>    marker=go.scatter3d.Marker(size=6), </a:t>
            </a:r>
          </a:p>
          <a:p>
            <a:r>
              <a:rPr lang="tr-TR" dirty="0"/>
              <a:t>    </a:t>
            </a:r>
            <a:r>
              <a:rPr lang="tr-TR" dirty="0" err="1"/>
              <a:t>opacity</a:t>
            </a:r>
            <a:r>
              <a:rPr lang="tr-TR" dirty="0"/>
              <a:t>=0.8, </a:t>
            </a:r>
          </a:p>
          <a:p>
            <a:r>
              <a:rPr lang="tr-TR" dirty="0"/>
              <a:t>    </a:t>
            </a:r>
            <a:r>
              <a:rPr lang="tr-TR" dirty="0" err="1"/>
              <a:t>mode</a:t>
            </a:r>
            <a:r>
              <a:rPr lang="tr-TR" dirty="0"/>
              <a:t>='</a:t>
            </a:r>
            <a:r>
              <a:rPr lang="tr-TR" dirty="0" err="1"/>
              <a:t>markers</a:t>
            </a:r>
            <a:r>
              <a:rPr lang="tr-TR" dirty="0" smtClean="0"/>
              <a:t>')</a:t>
            </a:r>
          </a:p>
          <a:p>
            <a:endParaRPr lang="tr-TR" dirty="0"/>
          </a:p>
          <a:p>
            <a:r>
              <a:rPr lang="tr-TR" dirty="0" err="1"/>
              <a:t>fig</a:t>
            </a:r>
            <a:r>
              <a:rPr lang="tr-TR" dirty="0"/>
              <a:t>=</a:t>
            </a:r>
            <a:r>
              <a:rPr lang="tr-TR" dirty="0" err="1"/>
              <a:t>go.Figure</a:t>
            </a:r>
            <a:r>
              <a:rPr lang="tr-TR" dirty="0"/>
              <a:t>(data=</a:t>
            </a:r>
            <a:r>
              <a:rPr lang="tr-TR" dirty="0" err="1"/>
              <a:t>marker_data</a:t>
            </a:r>
            <a:r>
              <a:rPr lang="tr-TR" dirty="0"/>
              <a:t>)</a:t>
            </a:r>
          </a:p>
          <a:p>
            <a:r>
              <a:rPr lang="tr-TR" dirty="0" err="1"/>
              <a:t>fig.show</a:t>
            </a:r>
            <a:r>
              <a:rPr lang="tr-TR" dirty="0"/>
              <a:t>()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48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gömülü sunu</Template>
  <TotalTime>12</TotalTime>
  <Words>220</Words>
  <Application>Microsoft Office PowerPoint</Application>
  <PresentationFormat>Geniş ekran</PresentationFormat>
  <Paragraphs>60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3d Alan Modelleme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Alan Modelleme</dc:title>
  <dc:creator>a</dc:creator>
  <cp:lastModifiedBy>a</cp:lastModifiedBy>
  <cp:revision>4</cp:revision>
  <dcterms:created xsi:type="dcterms:W3CDTF">2021-01-08T08:26:34Z</dcterms:created>
  <dcterms:modified xsi:type="dcterms:W3CDTF">2021-01-08T08:41:36Z</dcterms:modified>
</cp:coreProperties>
</file>