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44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2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8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0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11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9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4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3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23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01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AA15-9B95-49BE-BABB-E84C7C94E805}" type="datetimeFigureOut">
              <a:rPr lang="tr-TR" smtClean="0"/>
              <a:t>01.05.2020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24E5-9E2C-4120-8371-2A209F435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1FD50A-D9DB-4C52-ACC0-3378E759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11F78-9205-403A-B2F9-254558FD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Led</a:t>
            </a:r>
            <a:r>
              <a:rPr lang="tr-TR" dirty="0"/>
              <a:t> in parlaklığını bir saniyede %0 dan %100 e ve yine bir saniyede %100 den %0 a değiştiren programı yazınız.</a:t>
            </a:r>
          </a:p>
          <a:p>
            <a:r>
              <a:rPr lang="tr-TR" dirty="0"/>
              <a:t>PWM çıkışı PA9, frekansı 2KHz olsun.</a:t>
            </a:r>
          </a:p>
        </p:txBody>
      </p:sp>
    </p:spTree>
    <p:extLst>
      <p:ext uri="{BB962C8B-B14F-4D97-AF65-F5344CB8AC3E}">
        <p14:creationId xmlns:p14="http://schemas.microsoft.com/office/powerpoint/2010/main" val="39063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 </a:t>
            </a:r>
            <a:r>
              <a:rPr lang="tr-TR" dirty="0" err="1" smtClean="0"/>
              <a:t>snyi</a:t>
            </a:r>
            <a:r>
              <a:rPr lang="tr-TR" dirty="0" smtClean="0"/>
              <a:t> x parçaya </a:t>
            </a:r>
            <a:r>
              <a:rPr lang="tr-TR" dirty="0" err="1" smtClean="0"/>
              <a:t>ayıralım.Her</a:t>
            </a:r>
            <a:r>
              <a:rPr lang="tr-TR" dirty="0" smtClean="0"/>
              <a:t> parça 1/x </a:t>
            </a:r>
            <a:r>
              <a:rPr lang="tr-TR" dirty="0" err="1" smtClean="0"/>
              <a:t>sn</a:t>
            </a:r>
            <a:r>
              <a:rPr lang="tr-TR" dirty="0" smtClean="0"/>
              <a:t> uzunluğunda olacaktır.</a:t>
            </a:r>
          </a:p>
          <a:p>
            <a:r>
              <a:rPr lang="tr-TR" dirty="0" smtClean="0"/>
              <a:t>Her 1/x </a:t>
            </a:r>
            <a:r>
              <a:rPr lang="tr-TR" dirty="0" err="1" smtClean="0"/>
              <a:t>snde</a:t>
            </a:r>
            <a:r>
              <a:rPr lang="tr-TR" dirty="0" smtClean="0"/>
              <a:t> </a:t>
            </a:r>
            <a:r>
              <a:rPr lang="tr-TR" dirty="0" err="1" smtClean="0"/>
              <a:t>SysTick_Handler</a:t>
            </a:r>
            <a:r>
              <a:rPr lang="tr-TR" dirty="0" smtClean="0"/>
              <a:t> </a:t>
            </a:r>
            <a:r>
              <a:rPr lang="tr-TR" dirty="0" err="1" smtClean="0"/>
              <a:t>interruptını</a:t>
            </a:r>
            <a:r>
              <a:rPr lang="tr-TR" dirty="0" smtClean="0"/>
              <a:t> çağıralım</a:t>
            </a:r>
          </a:p>
          <a:p>
            <a:r>
              <a:rPr lang="tr-TR" dirty="0" smtClean="0"/>
              <a:t>Her çağırdığımızda ise </a:t>
            </a:r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 değerini y kadar arttıralım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Amacımız </a:t>
            </a:r>
            <a:r>
              <a:rPr lang="tr-TR" dirty="0" err="1" smtClean="0"/>
              <a:t>x.y’yi</a:t>
            </a:r>
            <a:r>
              <a:rPr lang="tr-TR" dirty="0" smtClean="0"/>
              <a:t>  ARR değerine </a:t>
            </a:r>
            <a:r>
              <a:rPr lang="tr-TR" dirty="0" smtClean="0"/>
              <a:t>ölçeklendirmek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Ödevde  2KHz PWM istenmiş bu değeri ARR=3600 PSC=10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x=10 y=360  seçilirse: </a:t>
            </a:r>
            <a:r>
              <a:rPr lang="tr-TR" dirty="0" smtClean="0"/>
              <a:t>1sn </a:t>
            </a:r>
            <a:r>
              <a:rPr lang="tr-TR" dirty="0" smtClean="0"/>
              <a:t>içinde </a:t>
            </a:r>
            <a:r>
              <a:rPr lang="tr-TR" dirty="0" smtClean="0"/>
              <a:t>++</a:t>
            </a:r>
            <a:r>
              <a:rPr lang="tr-TR" dirty="0" smtClean="0"/>
              <a:t>360 ile 10 kere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smtClean="0"/>
              <a:t>çağırıp %</a:t>
            </a:r>
            <a:r>
              <a:rPr lang="tr-TR" dirty="0" smtClean="0"/>
              <a:t>100 Parlaklığa </a:t>
            </a:r>
            <a:r>
              <a:rPr lang="tr-TR" dirty="0" smtClean="0"/>
              <a:t>ulaşmış oluyoruz.</a:t>
            </a:r>
          </a:p>
        </p:txBody>
      </p:sp>
    </p:spTree>
    <p:extLst>
      <p:ext uri="{BB962C8B-B14F-4D97-AF65-F5344CB8AC3E}">
        <p14:creationId xmlns:p14="http://schemas.microsoft.com/office/powerpoint/2010/main" val="3494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üz Bağlayıcı 12"/>
          <p:cNvCxnSpPr/>
          <p:nvPr/>
        </p:nvCxnSpPr>
        <p:spPr>
          <a:xfrm>
            <a:off x="1039091" y="1316182"/>
            <a:ext cx="9795164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942109" y="692727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0.sn</a:t>
            </a:r>
          </a:p>
          <a:p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10388598" y="692727"/>
            <a:ext cx="8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1.sn</a:t>
            </a:r>
            <a:endParaRPr lang="tr-TR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1039091" y="2535382"/>
            <a:ext cx="9795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1sn’yi </a:t>
            </a:r>
            <a:r>
              <a:rPr lang="tr-TR" sz="2800" dirty="0" smtClean="0"/>
              <a:t>x=10 parçaya bölelim. </a:t>
            </a:r>
          </a:p>
          <a:p>
            <a:r>
              <a:rPr lang="tr-TR" sz="2800" dirty="0" smtClean="0"/>
              <a:t>Parçalarımız </a:t>
            </a:r>
            <a:r>
              <a:rPr lang="tr-TR" sz="2800" dirty="0" smtClean="0"/>
              <a:t>0.1sn (100ms) </a:t>
            </a:r>
            <a:r>
              <a:rPr lang="tr-TR" sz="2800" dirty="0" smtClean="0"/>
              <a:t>uzunluğunda olacaktır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043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üz Bağlayıcı 12"/>
          <p:cNvCxnSpPr/>
          <p:nvPr/>
        </p:nvCxnSpPr>
        <p:spPr>
          <a:xfrm>
            <a:off x="886690" y="1219201"/>
            <a:ext cx="9795164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789708" y="595746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0.sn</a:t>
            </a:r>
          </a:p>
          <a:p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10236197" y="595746"/>
            <a:ext cx="8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1.sn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5" y="918911"/>
            <a:ext cx="10296525" cy="8191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89708" y="1473325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817102" y="1473325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2988896" y="1499614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011413" y="1473323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038807" y="1473323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6066201" y="1473323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7093595" y="1473322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8056874" y="1507228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9020152" y="1473321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10168156" y="1473320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0.1sn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77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8" y="269823"/>
            <a:ext cx="114681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üz Bağlayıcı 12"/>
          <p:cNvCxnSpPr/>
          <p:nvPr/>
        </p:nvCxnSpPr>
        <p:spPr>
          <a:xfrm>
            <a:off x="1039091" y="1316182"/>
            <a:ext cx="9795164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942109" y="692727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0.sn</a:t>
            </a:r>
          </a:p>
          <a:p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10388598" y="692727"/>
            <a:ext cx="8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1.sn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6" y="1015892"/>
            <a:ext cx="10296525" cy="8191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942109" y="1570306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969503" y="1570306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2996897" y="1570305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163814" y="1570304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191208" y="1570304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6218602" y="1570304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7245996" y="1570303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8145159" y="1604209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9172553" y="1570302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10320557" y="1570301"/>
            <a:ext cx="102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0.1ms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2" y="137126"/>
            <a:ext cx="10580558" cy="19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59F6ED9-5264-4104-A9A2-CA2A6033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1" y="198870"/>
            <a:ext cx="10685538" cy="6089878"/>
          </a:xfrm>
          <a:prstGeom prst="rect">
            <a:avLst/>
          </a:prstGeom>
        </p:spPr>
      </p:pic>
      <p:sp>
        <p:nvSpPr>
          <p:cNvPr id="12" name="Yukarı Ok 11"/>
          <p:cNvSpPr/>
          <p:nvPr/>
        </p:nvSpPr>
        <p:spPr>
          <a:xfrm>
            <a:off x="6069212" y="2729345"/>
            <a:ext cx="969818" cy="1957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karı Ok 12"/>
          <p:cNvSpPr/>
          <p:nvPr/>
        </p:nvSpPr>
        <p:spPr>
          <a:xfrm>
            <a:off x="2133600" y="2729345"/>
            <a:ext cx="969818" cy="1957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3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131</Words>
  <Application>Microsoft Office PowerPoint</Application>
  <PresentationFormat>Geniş ekran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Ödev</vt:lpstr>
      <vt:lpstr>Çözüm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</dc:title>
  <dc:creator>a</dc:creator>
  <cp:lastModifiedBy>a</cp:lastModifiedBy>
  <cp:revision>14</cp:revision>
  <dcterms:created xsi:type="dcterms:W3CDTF">2020-04-30T15:56:10Z</dcterms:created>
  <dcterms:modified xsi:type="dcterms:W3CDTF">2020-04-30T22:30:49Z</dcterms:modified>
</cp:coreProperties>
</file>