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1" r:id="rId6"/>
    <p:sldId id="259" r:id="rId7"/>
    <p:sldId id="270" r:id="rId8"/>
    <p:sldId id="272" r:id="rId9"/>
    <p:sldId id="260" r:id="rId10"/>
    <p:sldId id="261" r:id="rId11"/>
    <p:sldId id="264" r:id="rId12"/>
    <p:sldId id="262" r:id="rId13"/>
    <p:sldId id="265" r:id="rId14"/>
    <p:sldId id="266" r:id="rId15"/>
    <p:sldId id="273" r:id="rId16"/>
    <p:sldId id="269" r:id="rId17"/>
    <p:sldId id="268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43695B-D4B9-4B12-BC6B-BC9A2CA53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B7DD9F-52E8-4B34-BA8F-74EC2E259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51DD91-F414-4CDA-BAB0-B8B3D075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65B4E7-85F4-48B9-9C63-228F844F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A036BC-78C3-4A51-A97C-C5F30565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8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F369BC-3F7A-4911-85D3-41942FA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A7B62E-CF7D-4BC4-88F7-5B446453C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1F649A-D074-47FA-BE46-6D808025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D8D996-87ED-4D2C-AB9E-68033C2E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D4F3F9-2DE9-47B8-B812-C7484AD5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10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B4DFD72-85FE-4B5D-AAF7-A3AA2646D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AE3D173-7AFB-4682-997C-C954E0BD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1B67F3-C9B6-4714-A8CE-D0F0F8F1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D06FCD-46B9-4D97-B96C-8E911586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47EB1E-2E36-417B-89A4-881957BB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9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50B270-1F66-4EAE-8CEB-0716A3B1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12B804-FB73-468D-A67B-7A284DBA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E4DE5D-38CA-461A-A004-D6315E79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35C715-B348-495E-B2B6-755422E3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3289D2-586E-47EE-9CD6-6F4F5DAE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9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864F4-0338-4B99-9BA1-7D0C7841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818A62-271D-4058-8B89-D8B50CB3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5099F-1655-47F1-B4B8-B25E7735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17D1D7-4E4E-4EE6-A8BB-6587E4BE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7024EF-C37C-446B-B47A-B14FA2B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1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757E7-FC49-4C63-8F2E-FD5648EE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49C5E6-BEFE-4F27-9363-551523323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556609-8C65-47C9-996E-6E6BAC72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BD3E08-C68C-4C0D-AF29-26051BD4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752EB9-DD6D-417C-A202-BA130B56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BE0174-5887-4A83-A58E-468E7C35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AE93B7-CB89-4087-B82C-C9964D5A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E12302-4F0C-42DB-92AF-E5B6F35B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944C9F-6EAF-4144-93E7-FDA3A03A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0E0FD5-6581-43F1-81CD-2762A88FA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CE11B02-7C3A-431E-BFA7-9596FA349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61A79BE-735B-48C9-9B1F-2FB0AE9A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581DE8F-C787-4841-9776-D082B456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63807D5-00F0-4AF0-B945-907E01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38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72B213-FBEC-4E34-B5E6-CF7AD7D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D891655-93F9-4318-8458-521BD06A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31D8109-DFE8-49A5-98EC-62A9817A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8170B68-DF4E-4B24-B97D-90F07076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0C4B70C-82A3-4DCF-B3F5-461CA00F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27DBAEC-4478-4C33-B371-4B82E11A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DFC560-5F45-4744-85A0-29B3F83C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43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7A7C04-DAC5-4641-B042-F04598F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931422-1DD1-4D87-B801-3A3C6F61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56C37E-E36B-428D-9014-AC76E4E88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3522764-2F6C-41CF-9A71-C0E3BA00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5E5572-4FD7-4B26-9F7C-0C9C68A4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546919-BD26-4783-8309-89676702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0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22CD7-BA41-4BE3-AB0D-63801B6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18CAD02-4AA2-4064-9087-2964C2B86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DCE99-6B10-44F5-8B7E-E15D7C55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DF7ED6-FBB2-4F4A-90A8-C4220C22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C8FE84-86F9-437C-9110-B57F02DC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D7E003-083C-43E8-96E7-5CDCD50D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991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CE47CC-D970-4485-BD1D-BC107F54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5C7BE1-8220-4D58-9B73-D2849EB1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277B85-5D35-4097-90D4-76B8D72D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A011-DED6-4904-B97D-CB5F2C3B1397}" type="datetimeFigureOut">
              <a:rPr lang="tr-TR" smtClean="0"/>
              <a:t>25.4.2020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79D893-88ED-47EB-96A6-D61056D69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2F1C15-F79D-4602-ADB3-3A98DA0F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6E48-A8F9-4054-A3AE-60307A1D6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2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603425-366F-4F97-94E8-61AF4BC1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833114"/>
            <a:ext cx="9144000" cy="967694"/>
          </a:xfrm>
        </p:spPr>
        <p:txBody>
          <a:bodyPr/>
          <a:lstStyle/>
          <a:p>
            <a:r>
              <a:rPr lang="tr-TR" dirty="0" err="1"/>
              <a:t>Timer</a:t>
            </a:r>
            <a:r>
              <a:rPr lang="tr-TR" dirty="0"/>
              <a:t> (Sayıcı)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93B804-8FA2-4E48-9E72-CD8F9241E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2286422"/>
            <a:ext cx="9144000" cy="1655762"/>
          </a:xfrm>
        </p:spPr>
        <p:txBody>
          <a:bodyPr/>
          <a:lstStyle/>
          <a:p>
            <a:pPr algn="l"/>
            <a:r>
              <a:rPr lang="tr-TR" dirty="0"/>
              <a:t>Stm32f103c8 mikro denetleyicisinde 4 adet </a:t>
            </a:r>
            <a:r>
              <a:rPr lang="tr-TR" dirty="0" err="1"/>
              <a:t>timer</a:t>
            </a:r>
            <a:r>
              <a:rPr lang="tr-TR" dirty="0"/>
              <a:t> vardır.</a:t>
            </a:r>
          </a:p>
          <a:p>
            <a:pPr algn="l"/>
            <a:r>
              <a:rPr lang="tr-TR" dirty="0"/>
              <a:t>TIM1: Gelişmiş </a:t>
            </a:r>
            <a:r>
              <a:rPr lang="tr-TR" dirty="0" err="1"/>
              <a:t>timer</a:t>
            </a:r>
            <a:endParaRPr lang="tr-TR" dirty="0"/>
          </a:p>
          <a:p>
            <a:pPr algn="l"/>
            <a:r>
              <a:rPr lang="tr-TR" dirty="0"/>
              <a:t>TIM2,TIM3,TIM4: Genel amaçlı </a:t>
            </a:r>
            <a:r>
              <a:rPr lang="tr-TR" dirty="0" err="1"/>
              <a:t>timer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078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9E82DF4-3C12-4776-9AF3-1413BED0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414337"/>
            <a:ext cx="80295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02FE52-BBC2-4461-8233-C6257248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3824"/>
            <a:ext cx="8648700" cy="6657975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"stm32f10x.h"</a:t>
            </a:r>
          </a:p>
          <a:p>
            <a:r>
              <a:rPr lang="tr-TR" dirty="0" err="1"/>
              <a:t>void</a:t>
            </a:r>
            <a:r>
              <a:rPr lang="tr-TR" dirty="0"/>
              <a:t> TIM1_UP_IRQHandler(){</a:t>
            </a:r>
          </a:p>
          <a:p>
            <a:r>
              <a:rPr lang="tr-TR" dirty="0" err="1"/>
              <a:t>if</a:t>
            </a:r>
            <a:r>
              <a:rPr lang="tr-TR" dirty="0"/>
              <a:t>(TIM1-&gt;SR&amp;1){</a:t>
            </a:r>
          </a:p>
          <a:p>
            <a:r>
              <a:rPr lang="tr-TR" dirty="0"/>
              <a:t>	TIM1-&gt;SR&amp;=~1;</a:t>
            </a:r>
          </a:p>
          <a:p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(GPIOC-&gt;ODR&amp;(1&lt;&lt;13))</a:t>
            </a:r>
          </a:p>
          <a:p>
            <a:r>
              <a:rPr lang="tr-TR" dirty="0"/>
              <a:t>	GPIOC-&gt;ODR&amp;=~(1&lt;&lt;13);</a:t>
            </a:r>
          </a:p>
          <a:p>
            <a:r>
              <a:rPr lang="tr-TR" dirty="0"/>
              <a:t>	else</a:t>
            </a:r>
          </a:p>
          <a:p>
            <a:r>
              <a:rPr lang="tr-TR" dirty="0"/>
              <a:t>	GPIOC-&gt;ODR|=(1&lt;&lt;13);</a:t>
            </a:r>
          </a:p>
          <a:p>
            <a:r>
              <a:rPr lang="tr-TR" dirty="0"/>
              <a:t>}}</a:t>
            </a:r>
          </a:p>
          <a:p>
            <a:r>
              <a:rPr lang="tr-TR" dirty="0" err="1"/>
              <a:t>int</a:t>
            </a:r>
            <a:r>
              <a:rPr lang="tr-TR" dirty="0"/>
              <a:t> main(){</a:t>
            </a:r>
          </a:p>
          <a:p>
            <a:r>
              <a:rPr lang="tr-TR" dirty="0"/>
              <a:t>	RCC-&gt;APB2ENR|=(1&lt;&lt;4);</a:t>
            </a:r>
          </a:p>
          <a:p>
            <a:r>
              <a:rPr lang="tr-TR" dirty="0"/>
              <a:t>	GPIOC-&gt;CRH|=(3&lt;&lt;20);</a:t>
            </a:r>
          </a:p>
          <a:p>
            <a:r>
              <a:rPr lang="tr-TR" dirty="0"/>
              <a:t>	GPIOC-&gt;CRH&amp;=~(3&lt;&lt;22);</a:t>
            </a:r>
          </a:p>
          <a:p>
            <a:r>
              <a:rPr lang="tr-TR" dirty="0"/>
              <a:t>	RCC-&gt;APB2ENR|=(1&lt;&lt;11);//</a:t>
            </a:r>
            <a:r>
              <a:rPr lang="tr-TR" dirty="0" err="1"/>
              <a:t>timer</a:t>
            </a:r>
            <a:r>
              <a:rPr lang="tr-TR" dirty="0"/>
              <a:t> </a:t>
            </a:r>
            <a:r>
              <a:rPr lang="tr-TR" dirty="0" err="1"/>
              <a:t>enable</a:t>
            </a:r>
            <a:endParaRPr lang="tr-TR" dirty="0"/>
          </a:p>
          <a:p>
            <a:r>
              <a:rPr lang="tr-TR" dirty="0"/>
              <a:t>	TIM1-&gt;ARR=3600;//</a:t>
            </a:r>
            <a:r>
              <a:rPr lang="tr-TR" dirty="0" err="1"/>
              <a:t>auto</a:t>
            </a:r>
            <a:r>
              <a:rPr lang="tr-TR" dirty="0"/>
              <a:t> </a:t>
            </a:r>
            <a:r>
              <a:rPr lang="tr-TR" dirty="0" err="1"/>
              <a:t>reload</a:t>
            </a:r>
            <a:r>
              <a:rPr lang="tr-TR" dirty="0"/>
              <a:t> </a:t>
            </a:r>
            <a:r>
              <a:rPr lang="tr-TR" dirty="0" err="1"/>
              <a:t>register</a:t>
            </a:r>
            <a:endParaRPr lang="tr-TR" dirty="0"/>
          </a:p>
          <a:p>
            <a:r>
              <a:rPr lang="tr-TR" dirty="0"/>
              <a:t>	TIM1-&gt;PSC=9999;//</a:t>
            </a:r>
            <a:r>
              <a:rPr lang="tr-TR" dirty="0" err="1"/>
              <a:t>prescaler</a:t>
            </a:r>
            <a:r>
              <a:rPr lang="tr-TR" dirty="0"/>
              <a:t>  ((9999+1)*3,6K)/72M=0,5sn</a:t>
            </a:r>
          </a:p>
          <a:p>
            <a:r>
              <a:rPr lang="tr-TR" dirty="0"/>
              <a:t>                </a:t>
            </a:r>
            <a:r>
              <a:rPr lang="en-US" dirty="0"/>
              <a:t>TIM1-&gt;RCR=</a:t>
            </a:r>
            <a:r>
              <a:rPr lang="tr-TR" dirty="0"/>
              <a:t>0</a:t>
            </a:r>
            <a:r>
              <a:rPr lang="en-US" dirty="0"/>
              <a:t>;//repetition counter register</a:t>
            </a:r>
            <a:endParaRPr lang="tr-TR" dirty="0"/>
          </a:p>
          <a:p>
            <a:r>
              <a:rPr lang="tr-TR" dirty="0"/>
              <a:t>                TIM1-&gt;DIER|=1;//</a:t>
            </a:r>
            <a:r>
              <a:rPr lang="tr-TR" dirty="0" err="1"/>
              <a:t>interrupt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register</a:t>
            </a:r>
            <a:endParaRPr lang="tr-TR" dirty="0"/>
          </a:p>
          <a:p>
            <a:r>
              <a:rPr lang="tr-TR" dirty="0"/>
              <a:t>	NVIC-&gt;ISER [0]|=(1&lt;&lt;25);//</a:t>
            </a:r>
            <a:r>
              <a:rPr lang="tr-TR" dirty="0" err="1"/>
              <a:t>interrupt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register</a:t>
            </a:r>
            <a:endParaRPr lang="tr-TR" dirty="0"/>
          </a:p>
          <a:p>
            <a:r>
              <a:rPr lang="tr-TR" dirty="0"/>
              <a:t>	TIM1-&gt;CR1|=1;	//</a:t>
            </a:r>
            <a:r>
              <a:rPr lang="tr-TR" dirty="0" err="1"/>
              <a:t>timer</a:t>
            </a:r>
            <a:r>
              <a:rPr lang="tr-TR" dirty="0"/>
              <a:t> start</a:t>
            </a:r>
          </a:p>
          <a:p>
            <a:r>
              <a:rPr lang="tr-TR" dirty="0"/>
              <a:t>	</a:t>
            </a:r>
            <a:r>
              <a:rPr lang="tr-TR" dirty="0" err="1"/>
              <a:t>while</a:t>
            </a:r>
            <a:r>
              <a:rPr lang="tr-TR" dirty="0"/>
              <a:t>(1){}</a:t>
            </a:r>
          </a:p>
          <a:p>
            <a:r>
              <a:rPr lang="tr-TR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30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D86D1F5-53DF-445C-AFFA-2A24E023F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856" y="2362200"/>
            <a:ext cx="8569631" cy="321548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8B52700-9C0F-4CBF-A0A5-88598896B986}"/>
              </a:ext>
            </a:extLst>
          </p:cNvPr>
          <p:cNvSpPr/>
          <p:nvPr/>
        </p:nvSpPr>
        <p:spPr>
          <a:xfrm>
            <a:off x="1352550" y="238067"/>
            <a:ext cx="9124949" cy="9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prstClr val="black"/>
                </a:solidFill>
              </a:rPr>
              <a:t>TIM1-&gt;ARR=3600;//</a:t>
            </a:r>
            <a:r>
              <a:rPr lang="tr-TR" sz="2800" dirty="0" err="1">
                <a:solidFill>
                  <a:prstClr val="black"/>
                </a:solidFill>
              </a:rPr>
              <a:t>auto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reload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register</a:t>
            </a: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prstClr val="black"/>
                </a:solidFill>
              </a:rPr>
              <a:t>TIM1-&gt;PSC=0;//</a:t>
            </a:r>
            <a:r>
              <a:rPr lang="tr-TR" sz="2800" dirty="0" err="1">
                <a:solidFill>
                  <a:prstClr val="black"/>
                </a:solidFill>
              </a:rPr>
              <a:t>prescaler</a:t>
            </a:r>
            <a:r>
              <a:rPr lang="tr-TR" sz="2800" dirty="0">
                <a:solidFill>
                  <a:prstClr val="black"/>
                </a:solidFill>
              </a:rPr>
              <a:t>  3,6K/72M=0,05ms</a:t>
            </a:r>
          </a:p>
        </p:txBody>
      </p:sp>
    </p:spTree>
    <p:extLst>
      <p:ext uri="{BB962C8B-B14F-4D97-AF65-F5344CB8AC3E}">
        <p14:creationId xmlns:p14="http://schemas.microsoft.com/office/powerpoint/2010/main" val="311345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EE854-5855-48B5-83D4-4834567E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PWM (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D339D6-86CA-402A-B461-44FD8254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Darbelerin genişliklerini kontrol ederek, çıkışta istenilen değerlerin elde edilmesi işlemidir.</a:t>
            </a:r>
          </a:p>
          <a:p>
            <a:r>
              <a:rPr lang="tr-TR" dirty="0"/>
              <a:t>Dijital bir sinyal olup anahtarlama ile analog sinyal oluşturulur.</a:t>
            </a:r>
          </a:p>
          <a:p>
            <a:r>
              <a:rPr lang="tr-TR" dirty="0"/>
              <a:t>Bir darbenin lojik 1 seviyesinde kalma süresi darbe genişliği, bu darbe genişliğinin bir periyota olan yüzdesine </a:t>
            </a:r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</a:t>
            </a:r>
            <a:r>
              <a:rPr lang="tr-TR" dirty="0"/>
              <a:t> (görev döngüsü) denir.</a:t>
            </a:r>
          </a:p>
        </p:txBody>
      </p:sp>
    </p:spTree>
    <p:extLst>
      <p:ext uri="{BB962C8B-B14F-4D97-AF65-F5344CB8AC3E}">
        <p14:creationId xmlns:p14="http://schemas.microsoft.com/office/powerpoint/2010/main" val="68980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A455F79-0E86-4900-8852-C8EB1148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689"/>
            <a:ext cx="12192000" cy="47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9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C7C3C5-3740-4EE1-BC16-3F8EA2EB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4" y="18255"/>
            <a:ext cx="10515600" cy="1325563"/>
          </a:xfrm>
        </p:spPr>
        <p:txBody>
          <a:bodyPr/>
          <a:lstStyle/>
          <a:p>
            <a:r>
              <a:rPr lang="tr-TR" dirty="0"/>
              <a:t>PWM için </a:t>
            </a:r>
            <a:r>
              <a:rPr lang="tr-TR" dirty="0" err="1"/>
              <a:t>register</a:t>
            </a:r>
            <a:r>
              <a:rPr lang="tr-TR" dirty="0"/>
              <a:t> ayar aşamaları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1A3743-2C29-42FF-B225-1801BDAF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718629"/>
          </a:xfrm>
        </p:spPr>
        <p:txBody>
          <a:bodyPr>
            <a:normAutofit/>
          </a:bodyPr>
          <a:lstStyle/>
          <a:p>
            <a:r>
              <a:rPr lang="tr-TR" dirty="0"/>
              <a:t>Kullanılacak port için saat sinyali </a:t>
            </a:r>
            <a:r>
              <a:rPr lang="tr-TR" dirty="0" smtClean="0"/>
              <a:t>verilir.</a:t>
            </a:r>
            <a:endParaRPr lang="tr-TR" dirty="0" smtClean="0"/>
          </a:p>
          <a:p>
            <a:r>
              <a:rPr lang="tr-TR" dirty="0" smtClean="0"/>
              <a:t>PWM </a:t>
            </a:r>
            <a:r>
              <a:rPr lang="tr-TR" dirty="0"/>
              <a:t>çıkışı olarak kullanılacak </a:t>
            </a:r>
            <a:r>
              <a:rPr lang="tr-TR" dirty="0" err="1"/>
              <a:t>pinler</a:t>
            </a:r>
            <a:r>
              <a:rPr lang="tr-TR" dirty="0"/>
              <a:t> alternatif fonksiyon olarak ayarlanır.</a:t>
            </a:r>
          </a:p>
          <a:p>
            <a:r>
              <a:rPr lang="tr-TR" dirty="0" smtClean="0"/>
              <a:t>PWM </a:t>
            </a:r>
            <a:r>
              <a:rPr lang="tr-TR" dirty="0"/>
              <a:t>çıkışı için kullanılacak </a:t>
            </a:r>
            <a:r>
              <a:rPr lang="tr-TR" dirty="0" err="1"/>
              <a:t>pin</a:t>
            </a:r>
            <a:r>
              <a:rPr lang="tr-TR" dirty="0"/>
              <a:t> </a:t>
            </a:r>
            <a:r>
              <a:rPr lang="tr-TR" dirty="0" err="1"/>
              <a:t>modu</a:t>
            </a:r>
            <a:r>
              <a:rPr lang="tr-TR" dirty="0"/>
              <a:t> alternatif </a:t>
            </a:r>
            <a:r>
              <a:rPr lang="tr-TR" dirty="0" err="1"/>
              <a:t>mod</a:t>
            </a:r>
            <a:r>
              <a:rPr lang="tr-TR" dirty="0"/>
              <a:t> seçilir.</a:t>
            </a:r>
          </a:p>
          <a:p>
            <a:r>
              <a:rPr lang="tr-TR" dirty="0" err="1"/>
              <a:t>Pin</a:t>
            </a:r>
            <a:r>
              <a:rPr lang="tr-TR" dirty="0"/>
              <a:t> çıkış tipi </a:t>
            </a:r>
            <a:r>
              <a:rPr lang="tr-TR" dirty="0" err="1"/>
              <a:t>PushPull</a:t>
            </a:r>
            <a:r>
              <a:rPr lang="tr-TR" dirty="0"/>
              <a:t> olarak seçilir.</a:t>
            </a:r>
          </a:p>
          <a:p>
            <a:r>
              <a:rPr lang="tr-TR" dirty="0"/>
              <a:t>Kullanılacak olan </a:t>
            </a:r>
            <a:r>
              <a:rPr lang="tr-TR" dirty="0" err="1"/>
              <a:t>timer</a:t>
            </a:r>
            <a:r>
              <a:rPr lang="tr-TR" dirty="0"/>
              <a:t> için saat sinyali verilir.</a:t>
            </a:r>
          </a:p>
          <a:p>
            <a:r>
              <a:rPr lang="tr-TR" dirty="0"/>
              <a:t>ARR ve </a:t>
            </a:r>
            <a:r>
              <a:rPr lang="tr-TR" dirty="0" err="1"/>
              <a:t>Prescaler</a:t>
            </a:r>
            <a:r>
              <a:rPr lang="tr-TR" dirty="0"/>
              <a:t> </a:t>
            </a:r>
            <a:r>
              <a:rPr lang="tr-TR" dirty="0" err="1"/>
              <a:t>registerları</a:t>
            </a:r>
            <a:r>
              <a:rPr lang="tr-TR" dirty="0"/>
              <a:t> ile frekans </a:t>
            </a:r>
            <a:r>
              <a:rPr lang="tr-TR" dirty="0" smtClean="0"/>
              <a:t>ayarı yapılır.</a:t>
            </a:r>
            <a:endParaRPr lang="tr-TR" dirty="0"/>
          </a:p>
          <a:p>
            <a:r>
              <a:rPr lang="tr-TR" dirty="0"/>
              <a:t>Sayma </a:t>
            </a:r>
            <a:r>
              <a:rPr lang="tr-TR" dirty="0" err="1"/>
              <a:t>modu</a:t>
            </a:r>
            <a:r>
              <a:rPr lang="tr-TR" dirty="0"/>
              <a:t> olarak </a:t>
            </a:r>
            <a:r>
              <a:rPr lang="tr-TR" dirty="0" err="1"/>
              <a:t>Edge</a:t>
            </a:r>
            <a:r>
              <a:rPr lang="tr-TR" dirty="0"/>
              <a:t> veya Center </a:t>
            </a:r>
            <a:r>
              <a:rPr lang="tr-TR" dirty="0" err="1"/>
              <a:t>align</a:t>
            </a:r>
            <a:r>
              <a:rPr lang="tr-TR" dirty="0"/>
              <a:t> </a:t>
            </a:r>
            <a:r>
              <a:rPr lang="tr-TR" dirty="0" smtClean="0"/>
              <a:t>seçimi yapılır.</a:t>
            </a:r>
            <a:endParaRPr lang="tr-TR" dirty="0"/>
          </a:p>
          <a:p>
            <a:r>
              <a:rPr lang="tr-TR" dirty="0"/>
              <a:t>Çıkış karşılaştırma(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) biriminin ayarları </a:t>
            </a:r>
            <a:r>
              <a:rPr lang="tr-TR" dirty="0" smtClean="0"/>
              <a:t>yapılır.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721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E851418-8441-4B7E-AFF9-EE7D7E8811F7}"/>
              </a:ext>
            </a:extLst>
          </p:cNvPr>
          <p:cNvSpPr/>
          <p:nvPr/>
        </p:nvSpPr>
        <p:spPr>
          <a:xfrm>
            <a:off x="781049" y="889844"/>
            <a:ext cx="108108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"stm32f10x.h"</a:t>
            </a:r>
          </a:p>
          <a:p>
            <a:r>
              <a:rPr lang="tr-TR" dirty="0" err="1"/>
              <a:t>int</a:t>
            </a:r>
            <a:r>
              <a:rPr lang="tr-TR" dirty="0"/>
              <a:t> main(){</a:t>
            </a:r>
          </a:p>
          <a:p>
            <a:r>
              <a:rPr lang="tr-TR" dirty="0"/>
              <a:t>	RCC-&gt;APB2ENR|=(1&lt;&lt;2)|1;</a:t>
            </a:r>
          </a:p>
          <a:p>
            <a:r>
              <a:rPr lang="tr-TR" dirty="0"/>
              <a:t>	GPIOA-&gt;CRH&amp;=~(1&lt;&lt;2);</a:t>
            </a:r>
          </a:p>
          <a:p>
            <a:r>
              <a:rPr lang="tr-TR" dirty="0"/>
              <a:t>	GPIOA-&gt;CRH|=(1&lt;&lt;3)|3;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RCC-&gt;APB2ENR|=(1&lt;&lt;11);//</a:t>
            </a:r>
            <a:r>
              <a:rPr lang="tr-TR" dirty="0" err="1"/>
              <a:t>timer</a:t>
            </a:r>
            <a:r>
              <a:rPr lang="tr-TR" dirty="0"/>
              <a:t> </a:t>
            </a:r>
            <a:r>
              <a:rPr lang="tr-TR" dirty="0" err="1"/>
              <a:t>enable</a:t>
            </a:r>
            <a:endParaRPr lang="tr-TR" dirty="0"/>
          </a:p>
          <a:p>
            <a:r>
              <a:rPr lang="tr-TR" dirty="0"/>
              <a:t>	TIM1-&gt;CCMR1|=(6&lt;&lt;4);//</a:t>
            </a:r>
            <a:r>
              <a:rPr lang="tr-TR" dirty="0" err="1"/>
              <a:t>capture</a:t>
            </a:r>
            <a:r>
              <a:rPr lang="tr-TR" dirty="0"/>
              <a:t>/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. </a:t>
            </a:r>
            <a:r>
              <a:rPr lang="tr-TR" dirty="0" smtClean="0"/>
              <a:t>PA_8 için </a:t>
            </a:r>
            <a:r>
              <a:rPr lang="tr-TR" dirty="0" err="1" smtClean="0"/>
              <a:t>pwm</a:t>
            </a:r>
            <a:r>
              <a:rPr lang="tr-TR" dirty="0" smtClean="0"/>
              <a:t> </a:t>
            </a:r>
            <a:r>
              <a:rPr lang="tr-TR" dirty="0"/>
              <a:t>mode1 </a:t>
            </a:r>
            <a:r>
              <a:rPr lang="tr-TR" dirty="0" smtClean="0"/>
              <a:t>ayarlandı.</a:t>
            </a:r>
            <a:endParaRPr lang="tr-TR" dirty="0"/>
          </a:p>
          <a:p>
            <a:r>
              <a:rPr lang="tr-TR" dirty="0"/>
              <a:t>	TIM1-&gt;CCER |= 1;//</a:t>
            </a:r>
            <a:r>
              <a:rPr lang="tr-TR" dirty="0" err="1"/>
              <a:t>capture</a:t>
            </a:r>
            <a:r>
              <a:rPr lang="tr-TR" dirty="0"/>
              <a:t>/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kanal1 </a:t>
            </a:r>
            <a:r>
              <a:rPr lang="tr-TR" dirty="0" err="1"/>
              <a:t>çikis</a:t>
            </a:r>
            <a:r>
              <a:rPr lang="tr-TR" dirty="0"/>
              <a:t> </a:t>
            </a:r>
            <a:r>
              <a:rPr lang="tr-TR" dirty="0" err="1"/>
              <a:t>ayarlandi</a:t>
            </a:r>
            <a:endParaRPr lang="tr-TR" dirty="0"/>
          </a:p>
          <a:p>
            <a:r>
              <a:rPr lang="tr-TR" dirty="0"/>
              <a:t>	TIM1-&gt;BDTR |= (1&lt;&lt;15); </a:t>
            </a:r>
            <a:r>
              <a:rPr lang="tr-TR" dirty="0" smtClean="0"/>
              <a:t>//Break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dead</a:t>
            </a:r>
            <a:r>
              <a:rPr lang="tr-TR" dirty="0" smtClean="0"/>
              <a:t>-time </a:t>
            </a:r>
            <a:r>
              <a:rPr lang="tr-TR" dirty="0" err="1" smtClean="0"/>
              <a:t>register</a:t>
            </a:r>
            <a:r>
              <a:rPr lang="tr-TR" dirty="0" smtClean="0"/>
              <a:t>. </a:t>
            </a:r>
            <a:r>
              <a:rPr lang="tr-TR" dirty="0" smtClean="0"/>
              <a:t>Main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enable</a:t>
            </a:r>
            <a:endParaRPr lang="tr-TR" dirty="0"/>
          </a:p>
          <a:p>
            <a:r>
              <a:rPr lang="tr-TR" dirty="0"/>
              <a:t>	TIM1-&gt;ARR=3600;//</a:t>
            </a:r>
            <a:r>
              <a:rPr lang="tr-TR" dirty="0" err="1"/>
              <a:t>auto</a:t>
            </a:r>
            <a:r>
              <a:rPr lang="tr-TR" dirty="0"/>
              <a:t> </a:t>
            </a:r>
            <a:r>
              <a:rPr lang="tr-TR" dirty="0" err="1"/>
              <a:t>reload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20KHz</a:t>
            </a:r>
          </a:p>
          <a:p>
            <a:r>
              <a:rPr lang="tr-TR" dirty="0"/>
              <a:t>	TIM1-&gt;PSC=0;//</a:t>
            </a:r>
            <a:r>
              <a:rPr lang="tr-TR" dirty="0" err="1"/>
              <a:t>prescaler</a:t>
            </a:r>
            <a:r>
              <a:rPr lang="tr-TR" dirty="0"/>
              <a:t> </a:t>
            </a:r>
          </a:p>
          <a:p>
            <a:r>
              <a:rPr lang="tr-TR" dirty="0"/>
              <a:t>                 TIM1-&gt;CCR1=360;//</a:t>
            </a:r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</a:t>
            </a:r>
            <a:r>
              <a:rPr lang="tr-TR" dirty="0"/>
              <a:t> %10</a:t>
            </a:r>
          </a:p>
          <a:p>
            <a:r>
              <a:rPr lang="tr-TR" dirty="0"/>
              <a:t>	TIM1-&gt;CR1|=1;	//</a:t>
            </a:r>
            <a:r>
              <a:rPr lang="tr-TR" dirty="0" err="1"/>
              <a:t>timer</a:t>
            </a:r>
            <a:r>
              <a:rPr lang="tr-TR" dirty="0"/>
              <a:t> start</a:t>
            </a:r>
          </a:p>
          <a:p>
            <a:r>
              <a:rPr lang="tr-TR" dirty="0"/>
              <a:t>	</a:t>
            </a:r>
            <a:r>
              <a:rPr lang="tr-TR" dirty="0" err="1"/>
              <a:t>while</a:t>
            </a:r>
            <a:r>
              <a:rPr lang="tr-TR" dirty="0"/>
              <a:t>(1){}</a:t>
            </a:r>
          </a:p>
          <a:p>
            <a:r>
              <a:rPr lang="tr-TR" dirty="0"/>
              <a:t>}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9541399-6547-4F2F-B4C3-F8D99ED7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35" y="72982"/>
            <a:ext cx="6096000" cy="27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8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93650EB-88AC-42D8-B9D4-FC2C6552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434"/>
            <a:ext cx="12192000" cy="14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1FD50A-D9DB-4C52-ACC0-3378E759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911F78-9205-403A-B2F9-254558FD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Led</a:t>
            </a:r>
            <a:r>
              <a:rPr lang="tr-TR" dirty="0"/>
              <a:t> in parlaklığını bir saniyede %0 dan %100 e ve yine bir saniyede %100 den %0 a değiştiren programı yazınız.</a:t>
            </a:r>
          </a:p>
          <a:p>
            <a:r>
              <a:rPr lang="tr-TR" dirty="0"/>
              <a:t>PWM çıkışı PA9, frekansı 2KHz olsun.</a:t>
            </a:r>
          </a:p>
        </p:txBody>
      </p:sp>
    </p:spTree>
    <p:extLst>
      <p:ext uri="{BB962C8B-B14F-4D97-AF65-F5344CB8AC3E}">
        <p14:creationId xmlns:p14="http://schemas.microsoft.com/office/powerpoint/2010/main" val="74845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BA98C2-39AA-4699-9DCF-602E7C92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TIM1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D14DE0-294B-4E9C-9D71-22EF3FC7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765" cy="4351338"/>
          </a:xfrm>
        </p:spPr>
        <p:txBody>
          <a:bodyPr/>
          <a:lstStyle/>
          <a:p>
            <a:r>
              <a:rPr lang="tr-TR" dirty="0"/>
              <a:t>16 bit yukarı, aşağı, yukarı/aşağı, otomatik tekrar yüklemeli sayıcı</a:t>
            </a:r>
          </a:p>
          <a:p>
            <a:r>
              <a:rPr lang="tr-TR" dirty="0"/>
              <a:t>16 bit programlanabilen ön bölücü, giriş frekansını 1 ile 65536 arasında bölebilir</a:t>
            </a:r>
          </a:p>
          <a:p>
            <a:r>
              <a:rPr lang="tr-TR" dirty="0"/>
              <a:t>Bağımsız 4 kanalı vardır.</a:t>
            </a:r>
          </a:p>
          <a:p>
            <a:pPr lvl="1"/>
            <a:r>
              <a:rPr lang="tr-TR" dirty="0"/>
              <a:t>Giriş yakalama</a:t>
            </a:r>
          </a:p>
          <a:p>
            <a:pPr lvl="1"/>
            <a:r>
              <a:rPr lang="tr-TR" dirty="0"/>
              <a:t>Çıkış karşılaştırma</a:t>
            </a:r>
          </a:p>
          <a:p>
            <a:pPr lvl="1"/>
            <a:r>
              <a:rPr lang="tr-TR" dirty="0"/>
              <a:t>PWM üreteci </a:t>
            </a:r>
          </a:p>
          <a:p>
            <a:pPr lvl="1"/>
            <a:r>
              <a:rPr lang="tr-TR" dirty="0"/>
              <a:t>Tek darbe çıkış </a:t>
            </a:r>
            <a:r>
              <a:rPr lang="tr-TR" dirty="0" err="1"/>
              <a:t>modu</a:t>
            </a:r>
            <a:endParaRPr lang="tr-TR" dirty="0"/>
          </a:p>
          <a:p>
            <a:r>
              <a:rPr lang="tr-TR" dirty="0"/>
              <a:t>Programlanabilir ölü zamana (</a:t>
            </a:r>
            <a:r>
              <a:rPr lang="tr-TR" dirty="0" err="1"/>
              <a:t>dead</a:t>
            </a:r>
            <a:r>
              <a:rPr lang="tr-TR" dirty="0"/>
              <a:t>-time) sahip tamamlayıcı çıkışlar</a:t>
            </a:r>
          </a:p>
        </p:txBody>
      </p:sp>
    </p:spTree>
    <p:extLst>
      <p:ext uri="{BB962C8B-B14F-4D97-AF65-F5344CB8AC3E}">
        <p14:creationId xmlns:p14="http://schemas.microsoft.com/office/powerpoint/2010/main" val="23636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F652E-38AA-489E-AB92-377C24EA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TIM1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2E7F62-D522-4292-B160-89775FAE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Interrupt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Update: sayıcı taşma yada sıfıra gelme durumu</a:t>
            </a:r>
          </a:p>
          <a:p>
            <a:pPr lvl="1"/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: sayıcının başlaması, durması </a:t>
            </a:r>
          </a:p>
          <a:p>
            <a:pPr lvl="1"/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capture</a:t>
            </a:r>
            <a:endParaRPr lang="tr-TR" dirty="0"/>
          </a:p>
          <a:p>
            <a:pPr lvl="1"/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compare</a:t>
            </a:r>
            <a:endParaRPr lang="tr-TR" dirty="0"/>
          </a:p>
          <a:p>
            <a:pPr lvl="1"/>
            <a:r>
              <a:rPr lang="tr-TR" dirty="0"/>
              <a:t>Break </a:t>
            </a:r>
            <a:r>
              <a:rPr lang="tr-TR" dirty="0" err="1"/>
              <a:t>input</a:t>
            </a:r>
            <a:endParaRPr lang="tr-TR" dirty="0"/>
          </a:p>
          <a:p>
            <a:r>
              <a:rPr lang="tr-TR" dirty="0"/>
              <a:t>Encoder ve </a:t>
            </a:r>
            <a:r>
              <a:rPr lang="tr-TR" dirty="0" err="1"/>
              <a:t>hall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 devrelerini destekler</a:t>
            </a:r>
          </a:p>
          <a:p>
            <a:r>
              <a:rPr lang="tr-TR" dirty="0"/>
              <a:t>Harici </a:t>
            </a:r>
            <a:r>
              <a:rPr lang="tr-TR" dirty="0" err="1"/>
              <a:t>clock</a:t>
            </a:r>
            <a:r>
              <a:rPr lang="tr-TR" dirty="0"/>
              <a:t> girişini destekler</a:t>
            </a:r>
          </a:p>
        </p:txBody>
      </p:sp>
    </p:spTree>
    <p:extLst>
      <p:ext uri="{BB962C8B-B14F-4D97-AF65-F5344CB8AC3E}">
        <p14:creationId xmlns:p14="http://schemas.microsoft.com/office/powerpoint/2010/main" val="429267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4A8679-25A5-4641-9629-ACF04C3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TIM1 </a:t>
            </a:r>
            <a:r>
              <a:rPr lang="tr-TR" dirty="0" err="1"/>
              <a:t>Registerleri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BF1024-8478-49AD-AF98-23310CAC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6700"/>
          </a:xfrm>
        </p:spPr>
        <p:txBody>
          <a:bodyPr/>
          <a:lstStyle/>
          <a:p>
            <a:r>
              <a:rPr lang="tr-TR" dirty="0"/>
              <a:t>Counter </a:t>
            </a:r>
            <a:r>
              <a:rPr lang="tr-TR" dirty="0" err="1"/>
              <a:t>register</a:t>
            </a:r>
            <a:r>
              <a:rPr lang="tr-TR" dirty="0"/>
              <a:t> (</a:t>
            </a:r>
            <a:r>
              <a:rPr lang="tr-TR" dirty="0" err="1"/>
              <a:t>TIMx_CNT</a:t>
            </a:r>
            <a:r>
              <a:rPr lang="tr-TR" dirty="0"/>
              <a:t>)</a:t>
            </a:r>
          </a:p>
          <a:p>
            <a:r>
              <a:rPr lang="tr-TR" dirty="0" err="1"/>
              <a:t>Prescaler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(</a:t>
            </a:r>
            <a:r>
              <a:rPr lang="tr-TR" dirty="0" err="1"/>
              <a:t>TIMx_PSC</a:t>
            </a:r>
            <a:r>
              <a:rPr lang="tr-TR" dirty="0"/>
              <a:t>)</a:t>
            </a:r>
          </a:p>
          <a:p>
            <a:r>
              <a:rPr lang="tr-TR" dirty="0"/>
              <a:t>Auto-</a:t>
            </a:r>
            <a:r>
              <a:rPr lang="tr-TR" dirty="0" err="1"/>
              <a:t>reload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(</a:t>
            </a:r>
            <a:r>
              <a:rPr lang="tr-TR" dirty="0" err="1"/>
              <a:t>TIMx_ARR</a:t>
            </a:r>
            <a:r>
              <a:rPr lang="tr-TR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8D7797E-3338-4A0D-8D6A-AFADD0D9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362325"/>
            <a:ext cx="9534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45E105-02B2-4FC0-8839-D9FF62C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TIM1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2B5D4-4455-40E0-BF5E-AE30FE54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988" cy="4351338"/>
          </a:xfrm>
        </p:spPr>
        <p:txBody>
          <a:bodyPr>
            <a:normAutofit/>
          </a:bodyPr>
          <a:lstStyle/>
          <a:p>
            <a:r>
              <a:rPr lang="tr-TR" dirty="0"/>
              <a:t>RCC-&gt;APB2ENR|=(1&lt;&lt;11);//</a:t>
            </a:r>
            <a:r>
              <a:rPr lang="tr-TR" dirty="0" err="1"/>
              <a:t>timer</a:t>
            </a:r>
            <a:r>
              <a:rPr lang="tr-TR" dirty="0"/>
              <a:t> </a:t>
            </a:r>
            <a:r>
              <a:rPr lang="tr-TR" dirty="0" err="1"/>
              <a:t>enable</a:t>
            </a:r>
            <a:endParaRPr lang="tr-TR" dirty="0"/>
          </a:p>
          <a:p>
            <a:r>
              <a:rPr lang="tr-TR" dirty="0"/>
              <a:t>	TIM1-&gt;SR=0;//</a:t>
            </a:r>
            <a:r>
              <a:rPr lang="tr-TR" dirty="0" err="1"/>
              <a:t>status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,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sıfırlanır </a:t>
            </a:r>
          </a:p>
          <a:p>
            <a:r>
              <a:rPr lang="tr-TR" dirty="0"/>
              <a:t>	TIM1-&gt;ARR=7200;//</a:t>
            </a:r>
            <a:r>
              <a:rPr lang="tr-TR" dirty="0" err="1"/>
              <a:t>auto</a:t>
            </a:r>
            <a:r>
              <a:rPr lang="tr-TR" dirty="0"/>
              <a:t> </a:t>
            </a:r>
            <a:r>
              <a:rPr lang="tr-TR" dirty="0" err="1"/>
              <a:t>reload</a:t>
            </a:r>
            <a:r>
              <a:rPr lang="tr-TR" dirty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 T=(PSC+1)*ARR/</a:t>
            </a:r>
            <a:r>
              <a:rPr lang="tr-TR" dirty="0" err="1" smtClean="0"/>
              <a:t>sysclk</a:t>
            </a:r>
            <a:endParaRPr lang="tr-TR" dirty="0"/>
          </a:p>
          <a:p>
            <a:r>
              <a:rPr lang="tr-TR" dirty="0"/>
              <a:t>	TIM1-&gt;PSC=0;//</a:t>
            </a:r>
            <a:r>
              <a:rPr lang="tr-TR" dirty="0" err="1"/>
              <a:t>prescaler</a:t>
            </a:r>
            <a:r>
              <a:rPr lang="tr-TR" dirty="0"/>
              <a:t> </a:t>
            </a:r>
            <a:r>
              <a:rPr lang="tr-TR" dirty="0" smtClean="0"/>
              <a:t>T=(0+1)*7200/72000000=100us</a:t>
            </a:r>
            <a:endParaRPr lang="tr-TR" dirty="0"/>
          </a:p>
          <a:p>
            <a:r>
              <a:rPr lang="tr-TR" dirty="0"/>
              <a:t>	TIM1-&gt;CR1|=1;	//</a:t>
            </a:r>
            <a:r>
              <a:rPr lang="tr-TR" dirty="0" err="1"/>
              <a:t>timer</a:t>
            </a:r>
            <a:r>
              <a:rPr lang="tr-TR" dirty="0"/>
              <a:t> start</a:t>
            </a:r>
          </a:p>
          <a:p>
            <a:r>
              <a:rPr lang="tr-TR" dirty="0"/>
              <a:t>	</a:t>
            </a:r>
            <a:r>
              <a:rPr lang="tr-TR" dirty="0" err="1"/>
              <a:t>while</a:t>
            </a:r>
            <a:r>
              <a:rPr lang="tr-TR" dirty="0"/>
              <a:t> (!(TIM1-&gt;SR &amp; 1));//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set olana kadar </a:t>
            </a:r>
            <a:r>
              <a:rPr lang="tr-TR" dirty="0" smtClean="0"/>
              <a:t>bekle(100us)</a:t>
            </a:r>
            <a:endParaRPr lang="tr-TR" dirty="0"/>
          </a:p>
          <a:p>
            <a:r>
              <a:rPr lang="tr-TR" dirty="0"/>
              <a:t>	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2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51CEF08-E450-4882-8119-406BBFB9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46" y="0"/>
            <a:ext cx="623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4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80F6BAA-4856-4EFB-9AA1-E67F8D0D6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682" y="1123950"/>
            <a:ext cx="9558406" cy="36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59F6ED9-5264-4104-A9A2-CA2A60338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71" y="203200"/>
            <a:ext cx="10685538" cy="60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EC8215A-23E6-4771-A328-846CE5F5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500062"/>
            <a:ext cx="80676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329</Words>
  <Application>Microsoft Office PowerPoint</Application>
  <PresentationFormat>Geniş ekran</PresentationFormat>
  <Paragraphs>91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Timer (Sayıcı)</vt:lpstr>
      <vt:lpstr>TIM1 Özellikleri</vt:lpstr>
      <vt:lpstr>TIM1 Özellikleri</vt:lpstr>
      <vt:lpstr>TIM1 Registerleri</vt:lpstr>
      <vt:lpstr>TIM1 Kullanımı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PWM (Pulse Width Modulation)</vt:lpstr>
      <vt:lpstr>PowerPoint Sunusu</vt:lpstr>
      <vt:lpstr>PWM için register ayar aşamaları</vt:lpstr>
      <vt:lpstr>PowerPoint Sunusu</vt:lpstr>
      <vt:lpstr>PowerPoint Sunusu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(Sayıcı)</dc:title>
  <dc:creator>irfan atabaş</dc:creator>
  <cp:lastModifiedBy>irfan atabaş</cp:lastModifiedBy>
  <cp:revision>23</cp:revision>
  <dcterms:created xsi:type="dcterms:W3CDTF">2020-04-24T12:14:39Z</dcterms:created>
  <dcterms:modified xsi:type="dcterms:W3CDTF">2020-04-25T12:25:06Z</dcterms:modified>
</cp:coreProperties>
</file>