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7" r:id="rId11"/>
    <p:sldId id="268" r:id="rId12"/>
    <p:sldId id="276" r:id="rId13"/>
    <p:sldId id="272" r:id="rId14"/>
    <p:sldId id="269" r:id="rId15"/>
    <p:sldId id="270" r:id="rId16"/>
    <p:sldId id="271" r:id="rId17"/>
    <p:sldId id="275" r:id="rId18"/>
    <p:sldId id="280" r:id="rId19"/>
    <p:sldId id="277" r:id="rId20"/>
    <p:sldId id="278" r:id="rId21"/>
    <p:sldId id="273" r:id="rId22"/>
    <p:sldId id="274" r:id="rId23"/>
    <p:sldId id="281" r:id="rId24"/>
    <p:sldId id="282" r:id="rId25"/>
    <p:sldId id="279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9" autoAdjust="0"/>
    <p:restoredTop sz="94660"/>
  </p:normalViewPr>
  <p:slideViewPr>
    <p:cSldViewPr snapToGrid="0">
      <p:cViewPr>
        <p:scale>
          <a:sx n="75" d="100"/>
          <a:sy n="75" d="100"/>
        </p:scale>
        <p:origin x="85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7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7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9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29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7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759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3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1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3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4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6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90D8-9DC1-4EA2-85AE-5F7B4A70877A}" type="datetimeFigureOut">
              <a:rPr lang="tr-TR" smtClean="0"/>
              <a:t>15.5.2020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FD49-6F42-4725-A38C-0B60FBDF13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2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İşlemcinin PA10 nolu </a:t>
            </a:r>
            <a:r>
              <a:rPr lang="tr-TR" dirty="0" err="1" smtClean="0"/>
              <a:t>pinine</a:t>
            </a:r>
            <a:r>
              <a:rPr lang="tr-TR" dirty="0" smtClean="0"/>
              <a:t> </a:t>
            </a:r>
            <a:r>
              <a:rPr lang="tr-TR" dirty="0" err="1" smtClean="0"/>
              <a:t>led</a:t>
            </a:r>
            <a:r>
              <a:rPr lang="tr-TR" dirty="0" smtClean="0"/>
              <a:t> PA0 ve PA1 </a:t>
            </a:r>
            <a:r>
              <a:rPr lang="tr-TR" dirty="0" err="1" smtClean="0"/>
              <a:t>pinlerine</a:t>
            </a:r>
            <a:r>
              <a:rPr lang="tr-TR" dirty="0" smtClean="0"/>
              <a:t> buton bağlanmıştır. Butonlardan birine basıldığında </a:t>
            </a:r>
            <a:r>
              <a:rPr lang="tr-TR" dirty="0" err="1" smtClean="0"/>
              <a:t>ledin</a:t>
            </a:r>
            <a:r>
              <a:rPr lang="tr-TR" dirty="0" smtClean="0"/>
              <a:t> parlaklığını %10 arttıran, diğerine basıldığında %10 azaltan ve her iki butona basıldığında </a:t>
            </a:r>
            <a:r>
              <a:rPr lang="tr-TR" dirty="0" err="1" smtClean="0"/>
              <a:t>ledin</a:t>
            </a:r>
            <a:r>
              <a:rPr lang="tr-TR" dirty="0" smtClean="0"/>
              <a:t> parlaklığını %50 yapan programı timer1 kullanarak yazınız.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8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ADC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12 bit çözünürlüğünde v=3.3/4095=0,732mV</a:t>
            </a:r>
          </a:p>
          <a:p>
            <a:r>
              <a:rPr lang="tr-TR" dirty="0" smtClean="0"/>
              <a:t>10 adet analog giriş </a:t>
            </a:r>
            <a:r>
              <a:rPr lang="tr-TR" dirty="0" err="1" smtClean="0"/>
              <a:t>pini</a:t>
            </a:r>
            <a:endParaRPr lang="tr-TR" dirty="0" smtClean="0"/>
          </a:p>
          <a:p>
            <a:r>
              <a:rPr lang="tr-TR" dirty="0" smtClean="0"/>
              <a:t>ADC Hızı en fazla 1MHz (1us 56Mhz, 1.17us 72MHz)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545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ircuitdigest.com/sites/default/files/inlineimages/u/STM32-Pin-Details_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24" y="253042"/>
            <a:ext cx="9407357" cy="642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6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601" y="-132271"/>
            <a:ext cx="10665892" cy="67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5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44" y="57509"/>
            <a:ext cx="7731608" cy="67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834" y="-1632415"/>
            <a:ext cx="7815455" cy="113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65" y="0"/>
            <a:ext cx="8526095" cy="6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1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2" y="1064729"/>
            <a:ext cx="11168269" cy="221856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2" y="5729016"/>
            <a:ext cx="11038585" cy="11738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84" y="5077930"/>
            <a:ext cx="10782300" cy="5524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80" y="345210"/>
            <a:ext cx="8477250" cy="5905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42" y="3267627"/>
            <a:ext cx="7841286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8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05" y="402566"/>
            <a:ext cx="8053360" cy="516147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46" y="5696778"/>
            <a:ext cx="4675852" cy="6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4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0"/>
            <a:ext cx="10556969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ADC kanal seçimi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27" y="948906"/>
            <a:ext cx="8188835" cy="57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75094" y="1797568"/>
            <a:ext cx="35368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"stm32f10x.h"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err="1" smtClean="0"/>
              <a:t>duty</a:t>
            </a:r>
            <a:r>
              <a:rPr lang="tr-TR" dirty="0" smtClean="0"/>
              <a:t>=0;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main(){</a:t>
            </a:r>
          </a:p>
          <a:p>
            <a:r>
              <a:rPr lang="tr-TR" dirty="0" smtClean="0"/>
              <a:t> RCC-&gt;APB2ENR|=(1&lt;&lt;2)|(1&lt;&lt;11);</a:t>
            </a:r>
          </a:p>
          <a:p>
            <a:r>
              <a:rPr lang="tr-TR" dirty="0" smtClean="0"/>
              <a:t> GPIOA-&gt;CRL|= (1&lt;&lt;3)|(1&lt;&lt;7);</a:t>
            </a:r>
          </a:p>
          <a:p>
            <a:r>
              <a:rPr lang="tr-TR" dirty="0" smtClean="0"/>
              <a:t> GPIOA-&gt;CRL&amp;=~((7&lt;&lt;0)|(7&lt;&lt;4));</a:t>
            </a:r>
          </a:p>
          <a:p>
            <a:r>
              <a:rPr lang="tr-TR" dirty="0" smtClean="0"/>
              <a:t>  GPIOA-&gt;ODR|=3;</a:t>
            </a:r>
          </a:p>
          <a:p>
            <a:r>
              <a:rPr lang="tr-TR" dirty="0" smtClean="0"/>
              <a:t>  GPIOA-&gt;CRH|=(1&lt;&lt;11)|(3&lt;&lt;8);</a:t>
            </a:r>
          </a:p>
          <a:p>
            <a:r>
              <a:rPr lang="tr-TR" dirty="0" smtClean="0"/>
              <a:t>  GPIOA-&gt;CRH&amp;=~(1&lt;&lt;10);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944875" y="596762"/>
            <a:ext cx="7383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TIM1-&gt;CCMR2|=(6&lt;&lt;4);//</a:t>
            </a:r>
            <a:r>
              <a:rPr lang="tr-TR" dirty="0" err="1" smtClean="0"/>
              <a:t>capture</a:t>
            </a:r>
            <a:r>
              <a:rPr lang="tr-TR" dirty="0" smtClean="0"/>
              <a:t>/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PA_10 için </a:t>
            </a:r>
            <a:r>
              <a:rPr lang="tr-TR" dirty="0" err="1" smtClean="0"/>
              <a:t>pwm</a:t>
            </a:r>
            <a:r>
              <a:rPr lang="tr-TR" dirty="0" smtClean="0"/>
              <a:t> mode1 ayarlandı.</a:t>
            </a:r>
          </a:p>
          <a:p>
            <a:r>
              <a:rPr lang="tr-TR" dirty="0" smtClean="0"/>
              <a:t>TIM1-&gt;CCER |= (1&lt;&lt;8);//</a:t>
            </a:r>
            <a:r>
              <a:rPr lang="tr-TR" dirty="0" err="1" smtClean="0"/>
              <a:t>capture</a:t>
            </a:r>
            <a:r>
              <a:rPr lang="tr-TR" dirty="0" smtClean="0"/>
              <a:t>/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 kanal3 </a:t>
            </a:r>
            <a:r>
              <a:rPr lang="tr-TR" dirty="0" err="1" smtClean="0"/>
              <a:t>çıkıs</a:t>
            </a:r>
            <a:r>
              <a:rPr lang="tr-TR" dirty="0" smtClean="0"/>
              <a:t> ayarlandı</a:t>
            </a:r>
          </a:p>
          <a:p>
            <a:r>
              <a:rPr lang="tr-TR" dirty="0" smtClean="0"/>
              <a:t>TIM1-&gt;BDTR |= (1&lt;&lt;15); //Break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dead</a:t>
            </a:r>
            <a:r>
              <a:rPr lang="tr-TR" dirty="0" smtClean="0"/>
              <a:t>-time </a:t>
            </a:r>
            <a:r>
              <a:rPr lang="tr-TR" dirty="0" err="1" smtClean="0"/>
              <a:t>register</a:t>
            </a:r>
            <a:r>
              <a:rPr lang="tr-TR" dirty="0" smtClean="0"/>
              <a:t>. Main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endParaRPr lang="tr-TR" dirty="0" smtClean="0"/>
          </a:p>
          <a:p>
            <a:r>
              <a:rPr lang="tr-TR" dirty="0" smtClean="0"/>
              <a:t>TIM1-&gt;ARR=3600;//</a:t>
            </a:r>
            <a:r>
              <a:rPr lang="tr-TR" dirty="0" err="1" smtClean="0"/>
              <a:t>auto</a:t>
            </a:r>
            <a:r>
              <a:rPr lang="tr-TR" dirty="0" smtClean="0"/>
              <a:t> </a:t>
            </a:r>
            <a:r>
              <a:rPr lang="tr-TR" dirty="0" err="1" smtClean="0"/>
              <a:t>reload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20KHz</a:t>
            </a:r>
          </a:p>
          <a:p>
            <a:r>
              <a:rPr lang="tr-TR" dirty="0" smtClean="0"/>
              <a:t>TIM1-&gt;PSC=0;//</a:t>
            </a:r>
            <a:r>
              <a:rPr lang="tr-TR" dirty="0" err="1" smtClean="0"/>
              <a:t>prescaler</a:t>
            </a:r>
            <a:r>
              <a:rPr lang="tr-TR" dirty="0" smtClean="0"/>
              <a:t> </a:t>
            </a:r>
          </a:p>
          <a:p>
            <a:r>
              <a:rPr lang="tr-TR" dirty="0" smtClean="0"/>
              <a:t>TIM1-&gt;CCR3=0;//</a:t>
            </a:r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</a:t>
            </a:r>
            <a:r>
              <a:rPr lang="tr-TR" dirty="0" smtClean="0"/>
              <a:t> %0</a:t>
            </a:r>
          </a:p>
          <a:p>
            <a:r>
              <a:rPr lang="tr-TR" dirty="0" smtClean="0"/>
              <a:t>	TIM1-&gt;CR1|=1;	//</a:t>
            </a:r>
            <a:r>
              <a:rPr lang="tr-TR" dirty="0" err="1" smtClean="0"/>
              <a:t>timer</a:t>
            </a:r>
            <a:r>
              <a:rPr lang="tr-TR" dirty="0" smtClean="0"/>
              <a:t> start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while</a:t>
            </a:r>
            <a:r>
              <a:rPr lang="tr-TR" dirty="0" smtClean="0"/>
              <a:t>(1){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(!(GPIOA-&gt;IDR&amp;1)){</a:t>
            </a:r>
            <a:r>
              <a:rPr lang="tr-TR" dirty="0" err="1" smtClean="0"/>
              <a:t>duty</a:t>
            </a:r>
            <a:r>
              <a:rPr lang="tr-TR" dirty="0" smtClean="0"/>
              <a:t>+=360;}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(!(GPIOA-&gt;IDR&amp;2)){</a:t>
            </a:r>
            <a:r>
              <a:rPr lang="tr-TR" dirty="0" err="1" smtClean="0"/>
              <a:t>duty</a:t>
            </a:r>
            <a:r>
              <a:rPr lang="tr-TR" dirty="0" smtClean="0"/>
              <a:t>-=360;} 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(!(GPIOA-&gt;IDR&amp;1)&amp;!(GPIOA-&gt;IDR&amp;2))</a:t>
            </a:r>
          </a:p>
          <a:p>
            <a:r>
              <a:rPr lang="tr-TR" dirty="0" smtClean="0"/>
              <a:t>		 </a:t>
            </a:r>
            <a:r>
              <a:rPr lang="tr-TR" dirty="0" err="1" smtClean="0"/>
              <a:t>duty</a:t>
            </a:r>
            <a:r>
              <a:rPr lang="tr-TR" dirty="0" smtClean="0"/>
              <a:t>=1800;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duty</a:t>
            </a:r>
            <a:r>
              <a:rPr lang="tr-TR" dirty="0" smtClean="0"/>
              <a:t>&lt;0)</a:t>
            </a:r>
          </a:p>
          <a:p>
            <a:r>
              <a:rPr lang="tr-TR" dirty="0" smtClean="0"/>
              <a:t>		 </a:t>
            </a:r>
            <a:r>
              <a:rPr lang="tr-TR" dirty="0" err="1" smtClean="0"/>
              <a:t>duty</a:t>
            </a:r>
            <a:r>
              <a:rPr lang="tr-TR" dirty="0" smtClean="0"/>
              <a:t>=0;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duty</a:t>
            </a:r>
            <a:r>
              <a:rPr lang="tr-TR" dirty="0" smtClean="0"/>
              <a:t>&gt;3600)</a:t>
            </a:r>
          </a:p>
          <a:p>
            <a:r>
              <a:rPr lang="tr-TR" dirty="0" smtClean="0"/>
              <a:t>		 </a:t>
            </a:r>
            <a:r>
              <a:rPr lang="tr-TR" dirty="0" err="1" smtClean="0"/>
              <a:t>duty</a:t>
            </a:r>
            <a:r>
              <a:rPr lang="tr-TR" dirty="0" smtClean="0"/>
              <a:t>=3600;</a:t>
            </a:r>
          </a:p>
          <a:p>
            <a:r>
              <a:rPr lang="tr-TR" dirty="0" smtClean="0"/>
              <a:t>	 TIM1-&gt;CCR3=</a:t>
            </a:r>
            <a:r>
              <a:rPr lang="tr-TR" dirty="0" err="1" smtClean="0"/>
              <a:t>duty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i=0;i&lt;500000;i++); </a:t>
            </a:r>
          </a:p>
          <a:p>
            <a:r>
              <a:rPr lang="tr-TR" dirty="0" smtClean="0"/>
              <a:t>	 }</a:t>
            </a:r>
          </a:p>
          <a:p>
            <a:r>
              <a:rPr lang="tr-TR" dirty="0" smtClean="0"/>
              <a:t>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097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58" y="540588"/>
            <a:ext cx="9329103" cy="58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4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40" y="0"/>
            <a:ext cx="11329296" cy="4453511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892474" y="4081144"/>
            <a:ext cx="3772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   ADON</a:t>
            </a:r>
            <a:r>
              <a:rPr lang="tr-TR" dirty="0" smtClean="0"/>
              <a:t>= ADC ON</a:t>
            </a:r>
          </a:p>
          <a:p>
            <a:pPr marL="342900" indent="-342900">
              <a:buAutoNum type="arabicPlain"/>
            </a:pPr>
            <a:r>
              <a:rPr lang="tr-TR" dirty="0" smtClean="0"/>
              <a:t>CONT</a:t>
            </a:r>
            <a:r>
              <a:rPr lang="tr-TR" dirty="0" smtClean="0"/>
              <a:t>= Sürekli </a:t>
            </a:r>
            <a:r>
              <a:rPr lang="tr-TR" dirty="0" err="1" smtClean="0"/>
              <a:t>modu</a:t>
            </a:r>
            <a:endParaRPr lang="tr-TR" dirty="0" smtClean="0"/>
          </a:p>
          <a:p>
            <a:pPr marL="342900" indent="-342900">
              <a:buAutoNum type="arabicPlain"/>
            </a:pPr>
            <a:r>
              <a:rPr lang="tr-TR" dirty="0" smtClean="0"/>
              <a:t>CAL= Kalibrasyon</a:t>
            </a:r>
            <a:endParaRPr lang="tr-TR" dirty="0" smtClean="0"/>
          </a:p>
          <a:p>
            <a:r>
              <a:rPr lang="tr-TR" dirty="0" smtClean="0"/>
              <a:t>20 EXTTRIG=Harici </a:t>
            </a:r>
            <a:r>
              <a:rPr lang="tr-TR" dirty="0" smtClean="0"/>
              <a:t>tetikleme </a:t>
            </a:r>
            <a:r>
              <a:rPr lang="tr-TR" dirty="0" err="1" smtClean="0"/>
              <a:t>modu</a:t>
            </a:r>
            <a:endParaRPr lang="tr-TR" dirty="0" smtClean="0"/>
          </a:p>
          <a:p>
            <a:r>
              <a:rPr lang="tr-TR" dirty="0" smtClean="0"/>
              <a:t>22 SWSTART</a:t>
            </a:r>
            <a:r>
              <a:rPr lang="tr-TR" dirty="0" smtClean="0"/>
              <a:t>= ADC </a:t>
            </a:r>
            <a:r>
              <a:rPr lang="tr-TR" dirty="0" err="1" smtClean="0"/>
              <a:t>yi</a:t>
            </a:r>
            <a:r>
              <a:rPr lang="tr-TR" dirty="0" smtClean="0"/>
              <a:t> yazılım ile başlat</a:t>
            </a:r>
          </a:p>
          <a:p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892474" y="5588010"/>
            <a:ext cx="37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19:17 EXTSEL=Harici </a:t>
            </a:r>
            <a:r>
              <a:rPr lang="tr-TR" dirty="0" smtClean="0"/>
              <a:t>tetikleme </a:t>
            </a:r>
            <a:r>
              <a:rPr lang="tr-TR" dirty="0" smtClean="0"/>
              <a:t>kaynağı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63" y="3902075"/>
            <a:ext cx="6177003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8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51" y="85605"/>
            <a:ext cx="6651105" cy="67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82550"/>
            <a:ext cx="11959631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8900" y="88900"/>
            <a:ext cx="88772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"</a:t>
            </a:r>
            <a:r>
              <a:rPr lang="tr-TR" dirty="0" smtClean="0"/>
              <a:t>stm32f10x.h»</a:t>
            </a:r>
          </a:p>
          <a:p>
            <a:r>
              <a:rPr lang="tr-TR" dirty="0" err="1" smtClean="0"/>
              <a:t>unsigned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data;</a:t>
            </a:r>
            <a:endParaRPr lang="tr-TR" dirty="0"/>
          </a:p>
          <a:p>
            <a:r>
              <a:rPr lang="tr-TR" dirty="0" err="1"/>
              <a:t>int</a:t>
            </a:r>
            <a:r>
              <a:rPr lang="tr-TR" dirty="0"/>
              <a:t> main(){</a:t>
            </a:r>
            <a:endParaRPr lang="tr-TR" dirty="0" smtClean="0"/>
          </a:p>
          <a:p>
            <a:r>
              <a:rPr lang="tr-TR" dirty="0"/>
              <a:t>RCC-&gt;APB2ENR|=(1&lt;&lt;2</a:t>
            </a:r>
            <a:r>
              <a:rPr lang="tr-TR" dirty="0" smtClean="0"/>
              <a:t>);//</a:t>
            </a:r>
            <a:r>
              <a:rPr lang="tr-TR" dirty="0" err="1" smtClean="0"/>
              <a:t>pa</a:t>
            </a:r>
            <a:r>
              <a:rPr lang="tr-TR" dirty="0" smtClean="0"/>
              <a:t> aktif</a:t>
            </a:r>
          </a:p>
          <a:p>
            <a:r>
              <a:rPr lang="tr-TR" dirty="0"/>
              <a:t>RCC-&gt;APB2ENR|=(1&lt;&lt;9</a:t>
            </a:r>
            <a:r>
              <a:rPr lang="tr-TR" dirty="0" smtClean="0"/>
              <a:t>);//ADC1 aktif</a:t>
            </a:r>
          </a:p>
          <a:p>
            <a:r>
              <a:rPr lang="tr-TR" dirty="0"/>
              <a:t>GPIOA-&gt;CRL&amp;=~(0xf&lt;&lt;8);//pa2 </a:t>
            </a:r>
            <a:r>
              <a:rPr lang="tr-TR" dirty="0" err="1" smtClean="0"/>
              <a:t>pordu</a:t>
            </a:r>
            <a:r>
              <a:rPr lang="tr-TR" dirty="0" smtClean="0"/>
              <a:t> ADC ye ayarlandı</a:t>
            </a:r>
          </a:p>
          <a:p>
            <a:r>
              <a:rPr lang="tr-TR" dirty="0"/>
              <a:t>RCC-&gt;CFGR|=(3&lt;&lt;14);//</a:t>
            </a:r>
            <a:r>
              <a:rPr lang="tr-TR" dirty="0" err="1"/>
              <a:t>adc</a:t>
            </a:r>
            <a:r>
              <a:rPr lang="tr-TR" dirty="0"/>
              <a:t> </a:t>
            </a:r>
            <a:r>
              <a:rPr lang="tr-TR" dirty="0" err="1" smtClean="0"/>
              <a:t>clk</a:t>
            </a:r>
            <a:r>
              <a:rPr lang="tr-TR" dirty="0" smtClean="0"/>
              <a:t> ayarlaması yapıldı 72/8=9MHz(</a:t>
            </a:r>
            <a:r>
              <a:rPr lang="tr-TR" dirty="0" err="1" smtClean="0"/>
              <a:t>max</a:t>
            </a:r>
            <a:r>
              <a:rPr lang="tr-TR" dirty="0" smtClean="0"/>
              <a:t> 14MHz)</a:t>
            </a:r>
          </a:p>
          <a:p>
            <a:r>
              <a:rPr lang="tr-TR" dirty="0"/>
              <a:t>ADC1-&gt;SQR3|=2;//</a:t>
            </a:r>
            <a:r>
              <a:rPr lang="tr-TR" dirty="0" smtClean="0"/>
              <a:t>pa2 portu </a:t>
            </a:r>
            <a:r>
              <a:rPr lang="tr-TR" dirty="0" err="1" smtClean="0"/>
              <a:t>adc</a:t>
            </a:r>
            <a:r>
              <a:rPr lang="tr-TR" dirty="0" smtClean="0"/>
              <a:t> girişi </a:t>
            </a:r>
            <a:r>
              <a:rPr lang="tr-TR" dirty="0"/>
              <a:t>seçildi</a:t>
            </a:r>
          </a:p>
          <a:p>
            <a:r>
              <a:rPr lang="tr-TR" dirty="0" smtClean="0"/>
              <a:t>ADC1-</a:t>
            </a:r>
            <a:r>
              <a:rPr lang="tr-TR" dirty="0"/>
              <a:t>&gt;CR2 |=(7&lt;&lt;17);//</a:t>
            </a:r>
            <a:r>
              <a:rPr lang="tr-TR" dirty="0" err="1"/>
              <a:t>adc</a:t>
            </a:r>
            <a:r>
              <a:rPr lang="tr-TR" dirty="0"/>
              <a:t> </a:t>
            </a:r>
            <a:r>
              <a:rPr lang="tr-TR" dirty="0" smtClean="0"/>
              <a:t>tetiklemesi </a:t>
            </a:r>
            <a:r>
              <a:rPr lang="tr-TR" dirty="0" err="1" smtClean="0"/>
              <a:t>yazılımsal</a:t>
            </a:r>
            <a:r>
              <a:rPr lang="tr-TR" dirty="0" smtClean="0"/>
              <a:t> olarak ayarlandı</a:t>
            </a:r>
            <a:endParaRPr lang="tr-TR" dirty="0"/>
          </a:p>
          <a:p>
            <a:r>
              <a:rPr lang="tr-TR" dirty="0" smtClean="0"/>
              <a:t>ADC1-</a:t>
            </a:r>
            <a:r>
              <a:rPr lang="tr-TR" dirty="0"/>
              <a:t>&gt;CR2|=(1&lt;&lt;20</a:t>
            </a:r>
            <a:r>
              <a:rPr lang="tr-TR" dirty="0" smtClean="0"/>
              <a:t>);//harici tetikleme ayarlandı</a:t>
            </a:r>
          </a:p>
          <a:p>
            <a:r>
              <a:rPr lang="tr-TR" dirty="0"/>
              <a:t>ADC1-&gt;CR2|=1;//</a:t>
            </a:r>
            <a:r>
              <a:rPr lang="tr-TR" dirty="0" err="1"/>
              <a:t>adc</a:t>
            </a:r>
            <a:r>
              <a:rPr lang="tr-TR" dirty="0"/>
              <a:t> </a:t>
            </a:r>
            <a:r>
              <a:rPr lang="tr-TR" dirty="0" smtClean="0"/>
              <a:t>on</a:t>
            </a:r>
            <a:endParaRPr lang="tr-TR" dirty="0"/>
          </a:p>
          <a:p>
            <a:r>
              <a:rPr lang="en-US" dirty="0" smtClean="0"/>
              <a:t>ADC1-</a:t>
            </a:r>
            <a:r>
              <a:rPr lang="en-US" dirty="0"/>
              <a:t>&gt;CR2 |= (1&lt;&lt;2); // </a:t>
            </a:r>
            <a:r>
              <a:rPr lang="tr-TR" dirty="0" smtClean="0"/>
              <a:t>kalibrasyona başla</a:t>
            </a:r>
            <a:endParaRPr lang="en-US" dirty="0"/>
          </a:p>
          <a:p>
            <a:r>
              <a:rPr lang="en-US" dirty="0" smtClean="0"/>
              <a:t>while(ADC1-</a:t>
            </a:r>
            <a:r>
              <a:rPr lang="en-US" dirty="0"/>
              <a:t>&gt;CR2 &amp; (1&lt;&lt;2</a:t>
            </a:r>
            <a:r>
              <a:rPr lang="en-US" dirty="0" smtClean="0"/>
              <a:t>));</a:t>
            </a:r>
            <a:r>
              <a:rPr lang="tr-TR" dirty="0" smtClean="0"/>
              <a:t>//kalibrasyonun bitmesini bekle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(1){</a:t>
            </a:r>
          </a:p>
          <a:p>
            <a:r>
              <a:rPr lang="tr-TR" dirty="0" smtClean="0"/>
              <a:t>	ADC1-</a:t>
            </a:r>
            <a:r>
              <a:rPr lang="tr-TR" dirty="0"/>
              <a:t>&gt;CR2|=(1&lt;&lt;22</a:t>
            </a:r>
            <a:r>
              <a:rPr lang="tr-TR" dirty="0" smtClean="0"/>
              <a:t>);//ADC dönüştürme işlemini başlat</a:t>
            </a:r>
            <a:r>
              <a:rPr lang="tr-TR" dirty="0"/>
              <a:t>	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while</a:t>
            </a:r>
            <a:r>
              <a:rPr lang="tr-TR" dirty="0"/>
              <a:t>(!(ADC1-&gt;SR&amp;2</a:t>
            </a:r>
            <a:r>
              <a:rPr lang="tr-TR" dirty="0" smtClean="0"/>
              <a:t>)){}// dönüştürme işleminin bitmesini bekle</a:t>
            </a:r>
          </a:p>
          <a:p>
            <a:r>
              <a:rPr lang="tr-TR" dirty="0" smtClean="0"/>
              <a:t>	data=ADC1-</a:t>
            </a:r>
            <a:r>
              <a:rPr lang="tr-TR" dirty="0"/>
              <a:t>&gt;</a:t>
            </a:r>
            <a:r>
              <a:rPr lang="tr-TR" dirty="0" smtClean="0"/>
              <a:t>DR&amp;0xFFF;//sonucu data değişkenine kopyala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/>
              <a:t>i=0;i&lt;100000;i</a:t>
            </a:r>
            <a:r>
              <a:rPr lang="tr-TR" dirty="0" smtClean="0"/>
              <a:t>++){}//kısa bir süre bekle</a:t>
            </a:r>
            <a:endParaRPr lang="tr-TR" dirty="0"/>
          </a:p>
          <a:p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396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Potansiyometre</a:t>
            </a:r>
            <a:r>
              <a:rPr lang="tr-TR" dirty="0" smtClean="0"/>
              <a:t> ile okuduğunuz değeri PWM sinyaline dönüştüren programı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6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8000" y="28080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"stm32f10x.h"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duty</a:t>
            </a:r>
            <a:r>
              <a:rPr lang="tr-TR" dirty="0" smtClean="0"/>
              <a:t>=10,buffer;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main(){</a:t>
            </a:r>
          </a:p>
          <a:p>
            <a:r>
              <a:rPr lang="tr-TR" dirty="0" smtClean="0"/>
              <a:t> RCC-&gt;APB2ENR|=(1&lt;&lt;2)|(1&lt;&lt;11);</a:t>
            </a:r>
          </a:p>
          <a:p>
            <a:r>
              <a:rPr lang="tr-TR" dirty="0" smtClean="0"/>
              <a:t>	 RCC-&gt;AHBENR|=1;//dma1 aktif</a:t>
            </a:r>
          </a:p>
          <a:p>
            <a:endParaRPr lang="tr-TR" dirty="0" smtClean="0"/>
          </a:p>
          <a:p>
            <a:r>
              <a:rPr lang="tr-TR" dirty="0" smtClean="0"/>
              <a:t>	GPIOA-&gt;CRL|= (1&lt;&lt;3)|(1&lt;&lt;7);</a:t>
            </a:r>
          </a:p>
          <a:p>
            <a:r>
              <a:rPr lang="tr-TR" dirty="0" smtClean="0"/>
              <a:t>	GPIOA-&gt;CRL&amp;=~((7&lt;&lt;0)|(7&lt;&lt;4));</a:t>
            </a:r>
          </a:p>
          <a:p>
            <a:r>
              <a:rPr lang="tr-TR" dirty="0" smtClean="0"/>
              <a:t>  GPIOA-&gt;ODR|=3;</a:t>
            </a:r>
          </a:p>
          <a:p>
            <a:r>
              <a:rPr lang="tr-TR" dirty="0" smtClean="0"/>
              <a:t>	 GPIOA-&gt;CRH|=(1&lt;&lt;11)|(3&lt;&lt;8);</a:t>
            </a:r>
          </a:p>
          <a:p>
            <a:r>
              <a:rPr lang="tr-TR" dirty="0" smtClean="0"/>
              <a:t>	 GPIOA-&gt;CRH&amp;=~(1&lt;&lt;10);</a:t>
            </a:r>
          </a:p>
          <a:p>
            <a:r>
              <a:rPr lang="tr-TR" dirty="0" smtClean="0"/>
              <a:t>  TIM1-&gt;CCMR2|=(6&lt;&lt;4);//</a:t>
            </a:r>
            <a:r>
              <a:rPr lang="tr-TR" dirty="0" err="1" smtClean="0"/>
              <a:t>capture</a:t>
            </a:r>
            <a:r>
              <a:rPr lang="tr-TR" dirty="0" smtClean="0"/>
              <a:t>/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. PA_10 için </a:t>
            </a:r>
            <a:r>
              <a:rPr lang="tr-TR" dirty="0" err="1" smtClean="0"/>
              <a:t>pwm</a:t>
            </a:r>
            <a:r>
              <a:rPr lang="tr-TR" dirty="0" smtClean="0"/>
              <a:t> mode1 </a:t>
            </a:r>
            <a:r>
              <a:rPr lang="tr-TR" dirty="0" err="1" smtClean="0"/>
              <a:t>ayarlandi</a:t>
            </a:r>
            <a:r>
              <a:rPr lang="tr-TR" dirty="0" smtClean="0"/>
              <a:t>.</a:t>
            </a:r>
          </a:p>
          <a:p>
            <a:r>
              <a:rPr lang="tr-TR" dirty="0" smtClean="0"/>
              <a:t>	TIM1-&gt;CCER |= (1&lt;&lt;8);//</a:t>
            </a:r>
            <a:r>
              <a:rPr lang="tr-TR" dirty="0" err="1" smtClean="0"/>
              <a:t>capture</a:t>
            </a:r>
            <a:r>
              <a:rPr lang="tr-TR" dirty="0" smtClean="0"/>
              <a:t>/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 kanal3 </a:t>
            </a:r>
            <a:r>
              <a:rPr lang="tr-TR" dirty="0" err="1" smtClean="0"/>
              <a:t>çikis</a:t>
            </a:r>
            <a:r>
              <a:rPr lang="tr-TR" dirty="0" smtClean="0"/>
              <a:t> </a:t>
            </a:r>
            <a:r>
              <a:rPr lang="tr-TR" dirty="0" err="1" smtClean="0"/>
              <a:t>ayarlandi</a:t>
            </a:r>
            <a:endParaRPr lang="tr-TR" dirty="0" smtClean="0"/>
          </a:p>
          <a:p>
            <a:r>
              <a:rPr lang="tr-TR" dirty="0" smtClean="0"/>
              <a:t>	TIM1-&gt;BDTR |= (1&lt;&lt;15); //Break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dead</a:t>
            </a:r>
            <a:r>
              <a:rPr lang="tr-TR" dirty="0" smtClean="0"/>
              <a:t>-time </a:t>
            </a:r>
            <a:r>
              <a:rPr lang="tr-TR" dirty="0" err="1" smtClean="0"/>
              <a:t>register</a:t>
            </a:r>
            <a:r>
              <a:rPr lang="tr-TR" dirty="0" smtClean="0"/>
              <a:t>. Main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endParaRPr lang="tr-TR" dirty="0" smtClean="0"/>
          </a:p>
          <a:p>
            <a:r>
              <a:rPr lang="tr-TR" dirty="0" smtClean="0"/>
              <a:t>	TIM1-&gt;ARR=3600;//</a:t>
            </a:r>
            <a:r>
              <a:rPr lang="tr-TR" dirty="0" err="1" smtClean="0"/>
              <a:t>auto</a:t>
            </a:r>
            <a:r>
              <a:rPr lang="tr-TR" dirty="0" smtClean="0"/>
              <a:t> </a:t>
            </a:r>
            <a:r>
              <a:rPr lang="tr-TR" dirty="0" err="1" smtClean="0"/>
              <a:t>reload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20KHz</a:t>
            </a:r>
          </a:p>
          <a:p>
            <a:r>
              <a:rPr lang="tr-TR" dirty="0" smtClean="0"/>
              <a:t>	TIM1-&gt;PSC=0;//</a:t>
            </a:r>
            <a:r>
              <a:rPr lang="tr-TR" dirty="0" err="1" smtClean="0"/>
              <a:t>prescaler</a:t>
            </a:r>
            <a:r>
              <a:rPr lang="tr-TR" dirty="0" smtClean="0"/>
              <a:t> </a:t>
            </a:r>
          </a:p>
          <a:p>
            <a:r>
              <a:rPr lang="tr-TR" dirty="0" smtClean="0"/>
              <a:t>  TIM1-&gt;CCR3=0;//</a:t>
            </a:r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</a:t>
            </a:r>
            <a:r>
              <a:rPr lang="tr-TR" dirty="0" smtClean="0"/>
              <a:t> %0 </a:t>
            </a:r>
          </a:p>
        </p:txBody>
      </p:sp>
    </p:spTree>
    <p:extLst>
      <p:ext uri="{BB962C8B-B14F-4D97-AF65-F5344CB8AC3E}">
        <p14:creationId xmlns:p14="http://schemas.microsoft.com/office/powerpoint/2010/main" val="54748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36498" y="842435"/>
            <a:ext cx="71656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DMA1_Channel5-&gt;CPAR=0x40012C00+0x4C;//tim1 DMAR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adresi</a:t>
            </a:r>
          </a:p>
          <a:p>
            <a:r>
              <a:rPr lang="tr-TR" sz="2000" dirty="0" smtClean="0"/>
              <a:t>DMA1_Channel5-&gt;CMAR=(u32)&amp;</a:t>
            </a:r>
            <a:r>
              <a:rPr lang="tr-TR" sz="2000" dirty="0" err="1" smtClean="0"/>
              <a:t>buffer</a:t>
            </a:r>
            <a:r>
              <a:rPr lang="tr-TR" sz="2000" dirty="0" smtClean="0"/>
              <a:t>;//değişken adresi </a:t>
            </a:r>
          </a:p>
          <a:p>
            <a:r>
              <a:rPr lang="tr-TR" sz="2000" dirty="0" smtClean="0"/>
              <a:t>DMA1_Channel5-&gt;CCR|=(1&lt;&lt;11) | (1&lt;&lt;9) |(1&lt;&lt;5)  |(3&lt;&lt;12) |(1&lt;&lt;4)  ;</a:t>
            </a:r>
          </a:p>
          <a:p>
            <a:r>
              <a:rPr lang="tr-TR" sz="2000" dirty="0" smtClean="0"/>
              <a:t>//Bellek boyutu 32bit, çevrebirimi 32bit, </a:t>
            </a:r>
            <a:r>
              <a:rPr lang="tr-TR" sz="2000" dirty="0" err="1" smtClean="0"/>
              <a:t>circle</a:t>
            </a:r>
            <a:r>
              <a:rPr lang="tr-TR" sz="2000" dirty="0" smtClean="0"/>
              <a:t> </a:t>
            </a:r>
            <a:r>
              <a:rPr lang="tr-TR" sz="2000" dirty="0" err="1" smtClean="0"/>
              <a:t>modu</a:t>
            </a:r>
            <a:r>
              <a:rPr lang="tr-TR" sz="2000" dirty="0" smtClean="0"/>
              <a:t>, öncelik çok yüksek Veri transferi  bellekten</a:t>
            </a:r>
          </a:p>
          <a:p>
            <a:r>
              <a:rPr lang="tr-TR" sz="2000" dirty="0" smtClean="0"/>
              <a:t>DMA1_Channel5-&gt;CNDTR = 1;//bellekten okunacak veri sayısı</a:t>
            </a:r>
          </a:p>
          <a:p>
            <a:r>
              <a:rPr lang="tr-TR" sz="2000" dirty="0" smtClean="0"/>
              <a:t>TIM1-&gt;DCR|=(1&lt;&lt;8)|15; //CCR3’in </a:t>
            </a:r>
            <a:r>
              <a:rPr lang="tr-TR" sz="2000" dirty="0" err="1" smtClean="0"/>
              <a:t>offset</a:t>
            </a:r>
            <a:r>
              <a:rPr lang="tr-TR" sz="2000" dirty="0" smtClean="0"/>
              <a:t> adresidir bellekten okunan veri bu adrese aktarılacaktır. </a:t>
            </a:r>
          </a:p>
          <a:p>
            <a:r>
              <a:rPr lang="tr-TR" sz="2000" dirty="0" smtClean="0"/>
              <a:t>TIM1-&gt;DIER|=(1&lt;&lt;8);//DMA için </a:t>
            </a:r>
            <a:r>
              <a:rPr lang="tr-TR" sz="2000" dirty="0" err="1" smtClean="0"/>
              <a:t>update</a:t>
            </a:r>
            <a:r>
              <a:rPr lang="tr-TR" sz="2000" dirty="0" smtClean="0"/>
              <a:t> tetikleme</a:t>
            </a:r>
          </a:p>
          <a:p>
            <a:r>
              <a:rPr lang="tr-TR" sz="2000" dirty="0" smtClean="0"/>
              <a:t>TIM1-&gt;EGR |= 6;//DMA tetikleme </a:t>
            </a:r>
          </a:p>
          <a:p>
            <a:r>
              <a:rPr lang="tr-TR" sz="2000" dirty="0" smtClean="0"/>
              <a:t>DMA1_Channel5-&gt;CCR|=1;//DMA aktif</a:t>
            </a:r>
          </a:p>
          <a:p>
            <a:endParaRPr lang="tr-TR" dirty="0" smtClean="0"/>
          </a:p>
          <a:p>
            <a:r>
              <a:rPr lang="tr-TR" dirty="0" smtClean="0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09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 </a:t>
            </a:r>
          </a:p>
          <a:p>
            <a:r>
              <a:rPr lang="tr-TR" dirty="0" smtClean="0"/>
              <a:t>	TIM1-&gt;CR1|=1;	//</a:t>
            </a:r>
            <a:r>
              <a:rPr lang="tr-TR" dirty="0" err="1" smtClean="0"/>
              <a:t>timer</a:t>
            </a:r>
            <a:r>
              <a:rPr lang="tr-TR" dirty="0" smtClean="0"/>
              <a:t> start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while</a:t>
            </a:r>
            <a:r>
              <a:rPr lang="tr-TR" dirty="0" smtClean="0"/>
              <a:t>(1){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(!(GPIOA-&gt;IDR&amp;1)){</a:t>
            </a:r>
            <a:r>
              <a:rPr lang="tr-TR" dirty="0" err="1" smtClean="0"/>
              <a:t>duty</a:t>
            </a:r>
            <a:r>
              <a:rPr lang="tr-TR" dirty="0" smtClean="0"/>
              <a:t>+=360;}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(!(GPIOA-&gt;IDR&amp;2)){</a:t>
            </a:r>
            <a:r>
              <a:rPr lang="tr-TR" dirty="0" err="1" smtClean="0"/>
              <a:t>duty</a:t>
            </a:r>
            <a:r>
              <a:rPr lang="tr-TR" dirty="0" smtClean="0"/>
              <a:t>-=360;} 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(!(GPIOA-&gt;IDR&amp;1)&amp;!(GPIOA-&gt;IDR&amp;2))</a:t>
            </a:r>
          </a:p>
          <a:p>
            <a:r>
              <a:rPr lang="tr-TR" dirty="0" smtClean="0"/>
              <a:t>		 </a:t>
            </a:r>
            <a:r>
              <a:rPr lang="tr-TR" dirty="0" err="1" smtClean="0"/>
              <a:t>duty</a:t>
            </a:r>
            <a:r>
              <a:rPr lang="tr-TR" dirty="0" smtClean="0"/>
              <a:t>=1800;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duty</a:t>
            </a:r>
            <a:r>
              <a:rPr lang="tr-TR" dirty="0" smtClean="0"/>
              <a:t>&lt;0)</a:t>
            </a:r>
          </a:p>
          <a:p>
            <a:r>
              <a:rPr lang="tr-TR" dirty="0" smtClean="0"/>
              <a:t>		 </a:t>
            </a:r>
            <a:r>
              <a:rPr lang="tr-TR" dirty="0" err="1" smtClean="0"/>
              <a:t>duty</a:t>
            </a:r>
            <a:r>
              <a:rPr lang="tr-TR" dirty="0" smtClean="0"/>
              <a:t>=0;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duty</a:t>
            </a:r>
            <a:r>
              <a:rPr lang="tr-TR" dirty="0" smtClean="0"/>
              <a:t>&gt;3600)</a:t>
            </a:r>
          </a:p>
          <a:p>
            <a:r>
              <a:rPr lang="tr-TR" dirty="0" smtClean="0"/>
              <a:t>		 </a:t>
            </a:r>
            <a:r>
              <a:rPr lang="tr-TR" dirty="0" err="1" smtClean="0"/>
              <a:t>duty</a:t>
            </a:r>
            <a:r>
              <a:rPr lang="tr-TR" dirty="0" smtClean="0"/>
              <a:t>=3600;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buffer</a:t>
            </a:r>
            <a:r>
              <a:rPr lang="tr-TR" dirty="0" smtClean="0"/>
              <a:t>=</a:t>
            </a:r>
            <a:r>
              <a:rPr lang="tr-TR" dirty="0" err="1" smtClean="0"/>
              <a:t>duty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	 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i=0;i&lt;500000;i++); </a:t>
            </a:r>
          </a:p>
          <a:p>
            <a:r>
              <a:rPr lang="tr-TR" dirty="0" smtClean="0"/>
              <a:t>	 }</a:t>
            </a:r>
          </a:p>
          <a:p>
            <a:r>
              <a:rPr lang="tr-TR" dirty="0" smtClean="0"/>
              <a:t>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67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0471" y="2412461"/>
            <a:ext cx="10515600" cy="1325563"/>
          </a:xfrm>
        </p:spPr>
        <p:txBody>
          <a:bodyPr/>
          <a:lstStyle/>
          <a:p>
            <a:r>
              <a:rPr lang="tr-TR" dirty="0" smtClean="0"/>
              <a:t>Öğrenci numaranızın son iki hanesini Hz olarak çıkış veren programı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834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evap</a:t>
            </a:r>
            <a:endParaRPr lang="tr-TR" dirty="0"/>
          </a:p>
        </p:txBody>
      </p:sp>
      <p:sp>
        <p:nvSpPr>
          <p:cNvPr id="4" name="İçerik Yer Tutucusu 4"/>
          <p:cNvSpPr>
            <a:spLocks noGrp="1"/>
          </p:cNvSpPr>
          <p:nvPr>
            <p:ph idx="1"/>
          </p:nvPr>
        </p:nvSpPr>
        <p:spPr>
          <a:xfrm>
            <a:off x="838200" y="1316966"/>
            <a:ext cx="10515600" cy="4859997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"stm32f10x.h«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ogrno</a:t>
            </a:r>
            <a:r>
              <a:rPr lang="tr-TR" dirty="0" smtClean="0"/>
              <a:t>=10;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SysTick_Handler</a:t>
            </a:r>
            <a:r>
              <a:rPr lang="tr-TR" dirty="0" smtClean="0"/>
              <a:t>(){</a:t>
            </a:r>
          </a:p>
          <a:p>
            <a:r>
              <a:rPr lang="tr-TR" dirty="0" smtClean="0"/>
              <a:t>GPIOC-&gt;ODR ^=(1&lt;&lt;13);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main(){</a:t>
            </a:r>
          </a:p>
          <a:p>
            <a:r>
              <a:rPr lang="tr-TR" dirty="0" smtClean="0"/>
              <a:t>RCC-&gt;APB2ENR|=(1&lt;&lt;4);	</a:t>
            </a:r>
          </a:p>
          <a:p>
            <a:r>
              <a:rPr lang="tr-TR" dirty="0" smtClean="0"/>
              <a:t>GPIOC-&gt;CRH|=(3&lt;&lt;20);</a:t>
            </a:r>
          </a:p>
          <a:p>
            <a:r>
              <a:rPr lang="tr-TR" dirty="0" smtClean="0"/>
              <a:t>GPIOC-&gt;CRH&amp;=~(3&lt;&lt;22);	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SysTick</a:t>
            </a:r>
            <a:r>
              <a:rPr lang="tr-TR" dirty="0" smtClean="0"/>
              <a:t>-&gt;LOAD=(</a:t>
            </a:r>
            <a:r>
              <a:rPr lang="tr-TR" dirty="0" err="1" smtClean="0"/>
              <a:t>SystemCoreClock</a:t>
            </a:r>
            <a:r>
              <a:rPr lang="tr-TR" dirty="0" smtClean="0"/>
              <a:t>/16)/</a:t>
            </a:r>
            <a:r>
              <a:rPr lang="tr-TR" dirty="0" err="1" smtClean="0"/>
              <a:t>ogrno</a:t>
            </a:r>
            <a:r>
              <a:rPr lang="tr-TR" dirty="0" smtClean="0"/>
              <a:t>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SysTick</a:t>
            </a:r>
            <a:r>
              <a:rPr lang="tr-TR" dirty="0" smtClean="0"/>
              <a:t>-&gt;CTRL=3;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while</a:t>
            </a:r>
            <a:r>
              <a:rPr lang="tr-TR" dirty="0" smtClean="0"/>
              <a:t>(1){</a:t>
            </a:r>
          </a:p>
          <a:p>
            <a:r>
              <a:rPr lang="tr-TR" dirty="0" smtClean="0"/>
              <a:t>	}}</a:t>
            </a:r>
          </a:p>
          <a:p>
            <a:r>
              <a:rPr lang="tr-TR" dirty="0" smtClean="0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036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397893" y="417183"/>
            <a:ext cx="1174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Öğrenci numaranızın son iki hanesini Hz olarak çıkış veren programı yazınız.  (TIM1 kullanınız)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871092" y="1458962"/>
            <a:ext cx="6739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"stm32f10x.h"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TIM1_UP_IRQHandler(</a:t>
            </a:r>
            <a:r>
              <a:rPr lang="tr-TR" dirty="0" err="1" smtClean="0"/>
              <a:t>void</a:t>
            </a:r>
            <a:r>
              <a:rPr lang="tr-TR" dirty="0" smtClean="0"/>
              <a:t>){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(TIM1-&gt;SR&amp;1</a:t>
            </a:r>
            <a:r>
              <a:rPr lang="tr-TR" dirty="0" smtClean="0"/>
              <a:t>){//</a:t>
            </a:r>
            <a:r>
              <a:rPr lang="tr-TR" dirty="0" err="1" smtClean="0"/>
              <a:t>Status</a:t>
            </a:r>
            <a:r>
              <a:rPr lang="tr-TR" dirty="0" smtClean="0"/>
              <a:t> </a:t>
            </a:r>
            <a:r>
              <a:rPr lang="tr-TR" dirty="0" err="1" smtClean="0"/>
              <a:t>registeri</a:t>
            </a:r>
            <a:r>
              <a:rPr lang="tr-TR" dirty="0" smtClean="0"/>
              <a:t> 1 nolu bit Update bayrağı </a:t>
            </a:r>
            <a:endParaRPr lang="tr-TR" dirty="0" smtClean="0"/>
          </a:p>
          <a:p>
            <a:r>
              <a:rPr lang="tr-TR" dirty="0"/>
              <a:t>GPIOC-&gt;ODR ^=(1&lt;&lt;13</a:t>
            </a:r>
            <a:r>
              <a:rPr lang="tr-TR" dirty="0" smtClean="0"/>
              <a:t>);//</a:t>
            </a:r>
            <a:r>
              <a:rPr lang="tr-TR" dirty="0" err="1" smtClean="0"/>
              <a:t>PortC</a:t>
            </a:r>
            <a:r>
              <a:rPr lang="tr-TR" dirty="0" smtClean="0"/>
              <a:t> 13 nolu </a:t>
            </a:r>
            <a:r>
              <a:rPr lang="tr-TR" dirty="0" err="1" smtClean="0"/>
              <a:t>pinin</a:t>
            </a:r>
            <a:r>
              <a:rPr lang="tr-TR" dirty="0" smtClean="0"/>
              <a:t> durumu terslenir(</a:t>
            </a:r>
            <a:r>
              <a:rPr lang="tr-TR" dirty="0" err="1" smtClean="0"/>
              <a:t>xor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TIM1-</a:t>
            </a:r>
            <a:r>
              <a:rPr lang="tr-TR" dirty="0" smtClean="0"/>
              <a:t>&gt;SR&amp;=~1</a:t>
            </a:r>
            <a:r>
              <a:rPr lang="tr-TR" dirty="0" smtClean="0"/>
              <a:t>;</a:t>
            </a:r>
            <a:endParaRPr lang="tr-TR" dirty="0" smtClean="0"/>
          </a:p>
          <a:p>
            <a:r>
              <a:rPr lang="tr-TR" dirty="0" smtClean="0"/>
              <a:t>}}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main(){</a:t>
            </a:r>
          </a:p>
          <a:p>
            <a:r>
              <a:rPr lang="tr-TR" dirty="0" smtClean="0"/>
              <a:t>RCC-&gt;APB2ENR|=(1&lt;&lt;4)|(1&lt;&lt;11</a:t>
            </a:r>
            <a:r>
              <a:rPr lang="tr-TR" dirty="0" smtClean="0"/>
              <a:t>);//TIM1 ve </a:t>
            </a:r>
            <a:r>
              <a:rPr lang="tr-TR" dirty="0" err="1" smtClean="0"/>
              <a:t>PortC</a:t>
            </a:r>
            <a:r>
              <a:rPr lang="tr-TR" dirty="0" smtClean="0"/>
              <a:t> aktif</a:t>
            </a:r>
            <a:r>
              <a:rPr lang="tr-TR" dirty="0" smtClean="0"/>
              <a:t>	</a:t>
            </a:r>
          </a:p>
          <a:p>
            <a:r>
              <a:rPr lang="tr-TR" dirty="0" smtClean="0"/>
              <a:t>GPIOC-&gt;CRH|=(3&lt;&lt;20</a:t>
            </a:r>
            <a:r>
              <a:rPr lang="tr-TR" dirty="0" smtClean="0"/>
              <a:t>);//</a:t>
            </a:r>
            <a:r>
              <a:rPr lang="tr-TR" dirty="0" err="1" smtClean="0"/>
              <a:t>PortC</a:t>
            </a:r>
            <a:r>
              <a:rPr lang="tr-TR" dirty="0" smtClean="0"/>
              <a:t> 13 nolu </a:t>
            </a:r>
            <a:r>
              <a:rPr lang="tr-TR" dirty="0" err="1" smtClean="0"/>
              <a:t>pin</a:t>
            </a:r>
            <a:r>
              <a:rPr lang="tr-TR" dirty="0" smtClean="0"/>
              <a:t> çıkış olarak ayarlandı</a:t>
            </a:r>
            <a:endParaRPr lang="tr-TR" dirty="0" smtClean="0"/>
          </a:p>
          <a:p>
            <a:r>
              <a:rPr lang="tr-TR" dirty="0" smtClean="0"/>
              <a:t>GPIOC-&gt;CRH&amp;=~(3&lt;&lt;22);		</a:t>
            </a:r>
          </a:p>
          <a:p>
            <a:r>
              <a:rPr lang="tr-TR" dirty="0" smtClean="0"/>
              <a:t>TIM1-&gt;</a:t>
            </a:r>
            <a:r>
              <a:rPr lang="tr-TR" dirty="0" smtClean="0"/>
              <a:t>ARR=3600;</a:t>
            </a:r>
            <a:endParaRPr lang="tr-TR" dirty="0" smtClean="0"/>
          </a:p>
          <a:p>
            <a:r>
              <a:rPr lang="tr-TR" dirty="0" smtClean="0"/>
              <a:t>TIM1-&gt;</a:t>
            </a:r>
            <a:r>
              <a:rPr lang="tr-TR" dirty="0" smtClean="0"/>
              <a:t>PSC=999;//f=10Hz T/2=50ms</a:t>
            </a:r>
            <a:endParaRPr lang="tr-TR" dirty="0" smtClean="0"/>
          </a:p>
          <a:p>
            <a:r>
              <a:rPr lang="tr-TR" dirty="0" smtClean="0"/>
              <a:t>TIM1-&gt;DIER|=1</a:t>
            </a:r>
            <a:r>
              <a:rPr lang="tr-TR" dirty="0" smtClean="0"/>
              <a:t>;//TIM1 Update kesmesi ayarlandı</a:t>
            </a:r>
            <a:endParaRPr lang="tr-TR" dirty="0" smtClean="0"/>
          </a:p>
          <a:p>
            <a:r>
              <a:rPr lang="tr-TR" dirty="0" smtClean="0"/>
              <a:t>NVIC-&gt;ISER[0]|=(1&lt;&lt;25</a:t>
            </a:r>
            <a:r>
              <a:rPr lang="tr-TR" dirty="0" smtClean="0"/>
              <a:t>);//TIM1 kesme fonksiyonu ayarlandı</a:t>
            </a:r>
            <a:r>
              <a:rPr lang="tr-TR" dirty="0" smtClean="0"/>
              <a:t>	</a:t>
            </a:r>
          </a:p>
          <a:p>
            <a:r>
              <a:rPr lang="tr-TR" dirty="0" smtClean="0"/>
              <a:t>TIM1-&gt;CR1|=1</a:t>
            </a:r>
            <a:r>
              <a:rPr lang="tr-TR" dirty="0" smtClean="0"/>
              <a:t>;//TIM1 saymaya başladı</a:t>
            </a:r>
            <a:r>
              <a:rPr lang="tr-TR" dirty="0" smtClean="0"/>
              <a:t>	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while</a:t>
            </a:r>
            <a:r>
              <a:rPr lang="tr-TR" dirty="0" smtClean="0"/>
              <a:t>(1){		</a:t>
            </a:r>
          </a:p>
          <a:p>
            <a:r>
              <a:rPr lang="tr-TR" dirty="0" smtClean="0"/>
              <a:t>	}}</a:t>
            </a:r>
          </a:p>
          <a:p>
            <a:r>
              <a:rPr lang="tr-TR" dirty="0" smtClean="0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70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993775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Öğrenci numaranızın son iki hanesini Hz olarak çıkış veren programı yazınız. (PWM kullanınız)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6100" y="1219200"/>
            <a:ext cx="10807700" cy="56388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"stm32f10x.h"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main(){</a:t>
            </a:r>
          </a:p>
          <a:p>
            <a:r>
              <a:rPr lang="tr-TR" dirty="0" smtClean="0"/>
              <a:t>	RCC-&gt;APB2ENR|=(1&lt;&lt;2)|(1&lt;&lt;11</a:t>
            </a:r>
            <a:r>
              <a:rPr lang="tr-TR" dirty="0"/>
              <a:t>); </a:t>
            </a:r>
            <a:r>
              <a:rPr lang="tr-TR" dirty="0" smtClean="0"/>
              <a:t>//</a:t>
            </a:r>
            <a:r>
              <a:rPr lang="tr-TR" dirty="0"/>
              <a:t>TIM1 ve </a:t>
            </a:r>
            <a:r>
              <a:rPr lang="tr-TR" dirty="0" err="1" smtClean="0"/>
              <a:t>PortA</a:t>
            </a:r>
            <a:r>
              <a:rPr lang="tr-TR" dirty="0" smtClean="0"/>
              <a:t> </a:t>
            </a:r>
            <a:r>
              <a:rPr lang="tr-TR" dirty="0"/>
              <a:t>aktif</a:t>
            </a:r>
            <a:endParaRPr lang="tr-TR" dirty="0" smtClean="0"/>
          </a:p>
          <a:p>
            <a:r>
              <a:rPr lang="tr-TR" dirty="0" smtClean="0"/>
              <a:t>	GPIOA-&gt;CRH&amp;=~(1&lt;&lt;2</a:t>
            </a:r>
            <a:r>
              <a:rPr lang="tr-TR" dirty="0" smtClean="0"/>
              <a:t>);//</a:t>
            </a:r>
            <a:r>
              <a:rPr lang="tr-TR" dirty="0" err="1" smtClean="0"/>
              <a:t>PortA</a:t>
            </a:r>
            <a:r>
              <a:rPr lang="tr-TR" dirty="0" smtClean="0"/>
              <a:t> 8 nolu </a:t>
            </a:r>
            <a:r>
              <a:rPr lang="tr-TR" dirty="0" err="1" smtClean="0"/>
              <a:t>pin</a:t>
            </a:r>
            <a:r>
              <a:rPr lang="tr-TR" dirty="0" smtClean="0"/>
              <a:t> çıkış olarak ayarlandı</a:t>
            </a:r>
            <a:endParaRPr lang="tr-TR" dirty="0" smtClean="0"/>
          </a:p>
          <a:p>
            <a:r>
              <a:rPr lang="tr-TR" dirty="0" smtClean="0"/>
              <a:t>	GPIOA-&gt;CRH|=(1&lt;&lt;3)|3;</a:t>
            </a:r>
          </a:p>
          <a:p>
            <a:pPr marL="0" indent="0">
              <a:buNone/>
            </a:pPr>
            <a:r>
              <a:rPr lang="tr-TR" dirty="0" smtClean="0"/>
              <a:t>	TIM1-&gt;CCMR1|=(6&lt;&lt;4);//</a:t>
            </a:r>
            <a:r>
              <a:rPr lang="tr-TR" dirty="0" err="1" smtClean="0"/>
              <a:t>capture</a:t>
            </a:r>
            <a:r>
              <a:rPr lang="tr-TR" dirty="0" smtClean="0"/>
              <a:t>/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. PA_8 için </a:t>
            </a:r>
            <a:r>
              <a:rPr lang="tr-TR" dirty="0" err="1" smtClean="0"/>
              <a:t>pwm</a:t>
            </a:r>
            <a:r>
              <a:rPr lang="tr-TR" dirty="0" smtClean="0"/>
              <a:t> mode1 </a:t>
            </a:r>
            <a:r>
              <a:rPr lang="tr-TR" dirty="0" err="1" smtClean="0"/>
              <a:t>ayarlandi</a:t>
            </a:r>
            <a:r>
              <a:rPr lang="tr-TR" dirty="0" smtClean="0"/>
              <a:t>.</a:t>
            </a:r>
          </a:p>
          <a:p>
            <a:r>
              <a:rPr lang="tr-TR" dirty="0" smtClean="0"/>
              <a:t>	TIM1-&gt;CCER |= 1;//</a:t>
            </a:r>
            <a:r>
              <a:rPr lang="tr-TR" dirty="0" err="1" smtClean="0"/>
              <a:t>capture</a:t>
            </a:r>
            <a:r>
              <a:rPr lang="tr-TR" dirty="0" smtClean="0"/>
              <a:t>/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r>
              <a:rPr lang="tr-TR" dirty="0" smtClean="0"/>
              <a:t> kanal1 </a:t>
            </a:r>
            <a:r>
              <a:rPr lang="tr-TR" dirty="0" err="1" smtClean="0"/>
              <a:t>çikis</a:t>
            </a:r>
            <a:r>
              <a:rPr lang="tr-TR" dirty="0" smtClean="0"/>
              <a:t> </a:t>
            </a:r>
            <a:r>
              <a:rPr lang="tr-TR" dirty="0" err="1" smtClean="0"/>
              <a:t>ayarlandi</a:t>
            </a:r>
            <a:endParaRPr lang="tr-TR" dirty="0" smtClean="0"/>
          </a:p>
          <a:p>
            <a:r>
              <a:rPr lang="tr-TR" dirty="0" smtClean="0"/>
              <a:t>	TIM1-&gt;BDTR |= (1&lt;&lt;15); //Break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dead</a:t>
            </a:r>
            <a:r>
              <a:rPr lang="tr-TR" dirty="0" smtClean="0"/>
              <a:t>-time </a:t>
            </a:r>
            <a:r>
              <a:rPr lang="tr-TR" dirty="0" err="1" smtClean="0"/>
              <a:t>register</a:t>
            </a:r>
            <a:r>
              <a:rPr lang="tr-TR" dirty="0" smtClean="0"/>
              <a:t>. Main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enable</a:t>
            </a:r>
            <a:endParaRPr lang="tr-TR" dirty="0" smtClean="0"/>
          </a:p>
          <a:p>
            <a:r>
              <a:rPr lang="tr-TR" dirty="0" smtClean="0"/>
              <a:t>	TIM1-&gt;</a:t>
            </a:r>
            <a:r>
              <a:rPr lang="tr-TR" dirty="0" smtClean="0"/>
              <a:t>ARR=7200</a:t>
            </a:r>
            <a:r>
              <a:rPr lang="tr-TR" dirty="0" smtClean="0"/>
              <a:t>;//</a:t>
            </a:r>
            <a:r>
              <a:rPr lang="tr-TR" dirty="0" err="1" smtClean="0"/>
              <a:t>auto</a:t>
            </a:r>
            <a:r>
              <a:rPr lang="tr-TR" dirty="0" smtClean="0"/>
              <a:t> </a:t>
            </a:r>
            <a:r>
              <a:rPr lang="tr-TR" dirty="0" err="1" smtClean="0"/>
              <a:t>reload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</a:p>
          <a:p>
            <a:r>
              <a:rPr lang="tr-TR" dirty="0" smtClean="0"/>
              <a:t>	TIM1-&gt;</a:t>
            </a:r>
            <a:r>
              <a:rPr lang="tr-TR" dirty="0" smtClean="0"/>
              <a:t>PSC=999;//f=10Hz</a:t>
            </a:r>
            <a:endParaRPr lang="tr-TR" dirty="0" smtClean="0"/>
          </a:p>
          <a:p>
            <a:r>
              <a:rPr lang="tr-TR" dirty="0" smtClean="0"/>
              <a:t>  	TIM1-&gt;</a:t>
            </a:r>
            <a:r>
              <a:rPr lang="tr-TR" dirty="0" smtClean="0"/>
              <a:t>CCR1=3600</a:t>
            </a:r>
            <a:r>
              <a:rPr lang="tr-TR" dirty="0" smtClean="0"/>
              <a:t>;//</a:t>
            </a:r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</a:t>
            </a:r>
            <a:r>
              <a:rPr lang="tr-TR" dirty="0" smtClean="0"/>
              <a:t> </a:t>
            </a:r>
            <a:r>
              <a:rPr lang="tr-TR" dirty="0" smtClean="0"/>
              <a:t>%50</a:t>
            </a:r>
            <a:endParaRPr lang="tr-TR" dirty="0" smtClean="0"/>
          </a:p>
          <a:p>
            <a:r>
              <a:rPr lang="tr-TR" dirty="0" smtClean="0"/>
              <a:t>	TIM1-&gt;CR1|=1;	//</a:t>
            </a:r>
            <a:r>
              <a:rPr lang="tr-TR" dirty="0" err="1" smtClean="0"/>
              <a:t>timer</a:t>
            </a:r>
            <a:r>
              <a:rPr lang="tr-TR" dirty="0" smtClean="0"/>
              <a:t> </a:t>
            </a:r>
            <a:r>
              <a:rPr lang="tr-TR" dirty="0" smtClean="0"/>
              <a:t>saymaya başladı</a:t>
            </a:r>
            <a:endParaRPr lang="tr-TR" dirty="0" smtClean="0"/>
          </a:p>
          <a:p>
            <a:r>
              <a:rPr lang="tr-TR" dirty="0" smtClean="0"/>
              <a:t>	</a:t>
            </a:r>
            <a:r>
              <a:rPr lang="tr-TR" dirty="0" err="1" smtClean="0"/>
              <a:t>while</a:t>
            </a:r>
            <a:r>
              <a:rPr lang="tr-TR" dirty="0" smtClean="0"/>
              <a:t>(1){}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718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683</Words>
  <Application>Microsoft Office PowerPoint</Application>
  <PresentationFormat>Geniş ekran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Soru</vt:lpstr>
      <vt:lpstr>PowerPoint Sunusu</vt:lpstr>
      <vt:lpstr>PowerPoint Sunusu</vt:lpstr>
      <vt:lpstr>PowerPoint Sunusu</vt:lpstr>
      <vt:lpstr>PowerPoint Sunusu</vt:lpstr>
      <vt:lpstr>Öğrenci numaranızın son iki hanesini Hz olarak çıkış veren programı yazınız.</vt:lpstr>
      <vt:lpstr>Cevap</vt:lpstr>
      <vt:lpstr>PowerPoint Sunusu</vt:lpstr>
      <vt:lpstr>Öğrenci numaranızın son iki hanesini Hz olarak çıkış veren programı yazınız. (PWM kullanınız)</vt:lpstr>
      <vt:lpstr>ADC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ADC kanal seçimi</vt:lpstr>
      <vt:lpstr>PowerPoint Sunusu</vt:lpstr>
      <vt:lpstr>PowerPoint Sunusu</vt:lpstr>
      <vt:lpstr>PowerPoint Sunusu</vt:lpstr>
      <vt:lpstr>PowerPoint Sunusu</vt:lpstr>
      <vt:lpstr>PowerPoint Sunusu</vt:lpstr>
      <vt:lpstr>Soru</vt:lpstr>
    </vt:vector>
  </TitlesOfParts>
  <Company>MoTuN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Soru</dc:title>
  <dc:creator>irfan atabaş</dc:creator>
  <cp:lastModifiedBy>irfan atabaş</cp:lastModifiedBy>
  <cp:revision>39</cp:revision>
  <dcterms:created xsi:type="dcterms:W3CDTF">2020-05-08T18:50:14Z</dcterms:created>
  <dcterms:modified xsi:type="dcterms:W3CDTF">2020-05-16T11:27:19Z</dcterms:modified>
</cp:coreProperties>
</file>