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65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8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2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2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33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87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5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1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9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2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6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E3E4-9571-45B3-AA90-7966F894A488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23EA-D726-4A54-BDB3-C95270A514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4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03" y="899090"/>
            <a:ext cx="8518793" cy="50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325981" cy="4351338"/>
          </a:xfr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5" y="0"/>
            <a:ext cx="9919855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325981" cy="4351338"/>
          </a:xfr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051" y="0"/>
            <a:ext cx="8452949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325981" cy="4351338"/>
          </a:xfr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0"/>
            <a:ext cx="7667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236"/>
            <a:ext cx="11235874" cy="4932218"/>
          </a:xfr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3" y="0"/>
            <a:ext cx="7126777" cy="25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</dc:creator>
  <cp:lastModifiedBy>a</cp:lastModifiedBy>
  <cp:revision>4</cp:revision>
  <dcterms:created xsi:type="dcterms:W3CDTF">2019-12-24T16:22:41Z</dcterms:created>
  <dcterms:modified xsi:type="dcterms:W3CDTF">2019-12-24T18:23:05Z</dcterms:modified>
</cp:coreProperties>
</file>