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3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5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3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48C8-4343-4071-AA66-C98D0B028CC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FEBB-68B1-44B5-A804-81FD0B0A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5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25" y="185351"/>
            <a:ext cx="6183330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3" y="124855"/>
            <a:ext cx="74580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39" y="540094"/>
            <a:ext cx="7143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강용</dc:creator>
  <cp:lastModifiedBy>홍 강용</cp:lastModifiedBy>
  <cp:revision>1</cp:revision>
  <dcterms:created xsi:type="dcterms:W3CDTF">2018-08-29T09:13:50Z</dcterms:created>
  <dcterms:modified xsi:type="dcterms:W3CDTF">2018-08-29T09:19:56Z</dcterms:modified>
</cp:coreProperties>
</file>