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12188825" cy="6858000"/>
  <p:notesSz cx="6858000" cy="9144000"/>
  <p:custDataLst>
    <p:tags r:id="rId8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086" autoAdjust="0"/>
  </p:normalViewPr>
  <p:slideViewPr>
    <p:cSldViewPr showGuides="1">
      <p:cViewPr varScale="1">
        <p:scale>
          <a:sx n="71" d="100"/>
          <a:sy n="71" d="100"/>
        </p:scale>
        <p:origin x="-1147" y="-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2018/4/24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2018/4/24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2" y="5867400"/>
            <a:ext cx="9067801" cy="962809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input, </a:t>
            </a:r>
            <a:r>
              <a:rPr lang="en-US" altLang="zh-CN" dirty="0" err="1" smtClean="0"/>
              <a:t>novgg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vgg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vgg_nopre</a:t>
            </a:r>
            <a:r>
              <a:rPr lang="en-US" altLang="zh-CN" dirty="0"/>
              <a:t>,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target, nog, </a:t>
            </a:r>
            <a:r>
              <a:rPr lang="en-US" altLang="zh-CN" dirty="0" err="1" smtClean="0"/>
              <a:t>vgghlr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relu_vgg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0000" cy="288000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2551"/>
            <a:ext cx="2880000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63" y="12551"/>
            <a:ext cx="2880000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63" y="12551"/>
            <a:ext cx="2880000" cy="288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" y="2892551"/>
            <a:ext cx="2880000" cy="288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2892551"/>
            <a:ext cx="2880000" cy="288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63" y="2892551"/>
            <a:ext cx="2880000" cy="288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863" y="2899723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数字蓝色隧道业务演示文稿（宽屏）</Template>
  <TotalTime>0</TotalTime>
  <Words>8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数字蓝色隧道 16x9</vt:lpstr>
      <vt:lpstr>input, novgg, vgg, vgg_nopre, target, nog, vgghlr, relu_vgg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2017-06-13T02:45:27Z</dcterms:created>
  <dcterms:modified xsi:type="dcterms:W3CDTF">2018-04-24T09:11:51Z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